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02" autoAdjust="0"/>
  </p:normalViewPr>
  <p:slideViewPr>
    <p:cSldViewPr>
      <p:cViewPr>
        <p:scale>
          <a:sx n="75" d="100"/>
          <a:sy n="75" d="100"/>
        </p:scale>
        <p:origin x="1047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30/10/2018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30/10/2018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30/10/2018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30/10/2018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30/10/2018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859443"/>
              </p:ext>
            </p:extLst>
          </p:nvPr>
        </p:nvGraphicFramePr>
        <p:xfrm>
          <a:off x="381000" y="1621106"/>
          <a:ext cx="8511480" cy="40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30/10/2018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41582"/>
              </p:ext>
            </p:extLst>
          </p:nvPr>
        </p:nvGraphicFramePr>
        <p:xfrm>
          <a:off x="381000" y="1621106"/>
          <a:ext cx="8511480" cy="40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Summarise</a:t>
            </a:r>
            <a:r>
              <a:rPr lang="en-US" i="1" dirty="0"/>
              <a:t> here the most recent achievements and the major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30/10/2018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Describe here the next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30/10/2018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18</TotalTime>
  <Words>119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8</cp:revision>
  <dcterms:created xsi:type="dcterms:W3CDTF">2018-10-30T08:38:48Z</dcterms:created>
  <dcterms:modified xsi:type="dcterms:W3CDTF">2018-10-30T08:57:15Z</dcterms:modified>
</cp:coreProperties>
</file>