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8"/>
  </p:notesMasterIdLst>
  <p:sldIdLst>
    <p:sldId id="274" r:id="rId2"/>
    <p:sldId id="282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046"/>
    <a:srgbClr val="B5892D"/>
    <a:srgbClr val="75A5D8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5" autoAdjust="0"/>
    <p:restoredTop sz="86402" autoAdjust="0"/>
  </p:normalViewPr>
  <p:slideViewPr>
    <p:cSldViewPr>
      <p:cViewPr varScale="1">
        <p:scale>
          <a:sx n="65" d="100"/>
          <a:sy n="65" d="100"/>
        </p:scale>
        <p:origin x="1179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07/11/2018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726731" y="4832852"/>
            <a:ext cx="141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48" y="4705791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97640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12168" y="5228511"/>
            <a:ext cx="162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18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18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653136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83B5ABD0-EC19-4A83-89AE-D84C2568D126}" type="datetime1">
              <a:rPr lang="en-GB" smtClean="0"/>
              <a:pPr/>
              <a:t>07/11/2018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6C0029B1-78CE-4830-8FF0-21D78BC8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FC2DB541-784F-4F41-8ABA-124A6229560B}" type="datetime1">
              <a:rPr lang="en-GB" smtClean="0"/>
              <a:pPr/>
              <a:t>07/11/2018</a:t>
            </a:fld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1">
            <a:extLst>
              <a:ext uri="{FF2B5EF4-FFF2-40B4-BE49-F238E27FC236}">
                <a16:creationId xmlns:a16="http://schemas.microsoft.com/office/drawing/2014/main" id="{BF4215B5-2BB9-43AE-ADD6-906E970BAD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54AC4FE2-C03C-4820-9BB3-E70A699E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3E2A3018-E986-4C61-9843-F3060E55C869}" type="datetime1">
              <a:rPr lang="en-GB" smtClean="0"/>
              <a:pPr/>
              <a:t>07/11/2018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olo 1">
            <a:extLst>
              <a:ext uri="{FF2B5EF4-FFF2-40B4-BE49-F238E27FC236}">
                <a16:creationId xmlns:a16="http://schemas.microsoft.com/office/drawing/2014/main" id="{DBFCA5FF-7701-4163-A776-15C13687C1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173449-DF5F-424E-B8FC-10002A656D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735971-D1E1-4830-92F5-80A04B34C9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A4715C6F-8A85-402A-AEA5-9247CDBA4E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6871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1D0BF5-56A7-4B78-BC57-B47BBB6D7B9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0580AD9C-1581-4E17-818E-50AB0BD20B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A87FED3-ACAF-463B-A07D-A8B2EE4593CC}"/>
              </a:ext>
            </a:extLst>
          </p:cNvPr>
          <p:cNvGrpSpPr/>
          <p:nvPr userDrawn="1"/>
        </p:nvGrpSpPr>
        <p:grpSpPr>
          <a:xfrm>
            <a:off x="2703591" y="5183909"/>
            <a:ext cx="3736818" cy="633228"/>
            <a:chOff x="2771800" y="5183909"/>
            <a:chExt cx="3736818" cy="633228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89775736-39B8-4946-BA4E-2E26123BEAA4}"/>
                </a:ext>
              </a:extLst>
            </p:cNvPr>
            <p:cNvSpPr txBox="1"/>
            <p:nvPr userDrawn="1"/>
          </p:nvSpPr>
          <p:spPr>
            <a:xfrm>
              <a:off x="3124241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5211044"/>
              <a:ext cx="589524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399" y="5183909"/>
              <a:ext cx="644783" cy="633228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04016F19-9C1F-4B4E-A65D-FC565E20B416}"/>
                </a:ext>
              </a:extLst>
            </p:cNvPr>
            <p:cNvSpPr txBox="1"/>
            <p:nvPr userDrawn="1"/>
          </p:nvSpPr>
          <p:spPr>
            <a:xfrm>
              <a:off x="4996450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20" y="2727441"/>
            <a:ext cx="1784961" cy="2231201"/>
          </a:xfrm>
          <a:prstGeom prst="rect">
            <a:avLst/>
          </a:prstGeom>
        </p:spPr>
      </p:pic>
      <p:sp>
        <p:nvSpPr>
          <p:cNvPr id="10" name="CasellaDiTesto 1">
            <a:extLst>
              <a:ext uri="{FF2B5EF4-FFF2-40B4-BE49-F238E27FC236}">
                <a16:creationId xmlns:a16="http://schemas.microsoft.com/office/drawing/2014/main" id="{AF8EF8FD-3AF2-402D-ABE0-AF8129391113}"/>
              </a:ext>
            </a:extLst>
          </p:cNvPr>
          <p:cNvSpPr txBox="1"/>
          <p:nvPr userDrawn="1"/>
        </p:nvSpPr>
        <p:spPr>
          <a:xfrm>
            <a:off x="899592" y="1327041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1" name="CasellaDiTesto 2">
            <a:extLst>
              <a:ext uri="{FF2B5EF4-FFF2-40B4-BE49-F238E27FC236}">
                <a16:creationId xmlns:a16="http://schemas.microsoft.com/office/drawing/2014/main" id="{869461AB-A2BB-4F55-B7B1-874B13CCF084}"/>
              </a:ext>
            </a:extLst>
          </p:cNvPr>
          <p:cNvSpPr txBox="1"/>
          <p:nvPr userDrawn="1"/>
        </p:nvSpPr>
        <p:spPr>
          <a:xfrm>
            <a:off x="899592" y="2541881"/>
            <a:ext cx="29163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3" name="Connettore 1 4">
            <a:extLst>
              <a:ext uri="{FF2B5EF4-FFF2-40B4-BE49-F238E27FC236}">
                <a16:creationId xmlns:a16="http://schemas.microsoft.com/office/drawing/2014/main" id="{C04695B9-D6AE-4504-AAFC-199B7F0ED63E}"/>
              </a:ext>
            </a:extLst>
          </p:cNvPr>
          <p:cNvCxnSpPr/>
          <p:nvPr userDrawn="1"/>
        </p:nvCxnSpPr>
        <p:spPr>
          <a:xfrm>
            <a:off x="971601" y="2350669"/>
            <a:ext cx="1584176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78FB296B-D5CB-4F5B-80FE-AB3F77069AAB}"/>
              </a:ext>
            </a:extLst>
          </p:cNvPr>
          <p:cNvGrpSpPr/>
          <p:nvPr userDrawn="1"/>
        </p:nvGrpSpPr>
        <p:grpSpPr>
          <a:xfrm>
            <a:off x="719137" y="6271590"/>
            <a:ext cx="7705726" cy="294461"/>
            <a:chOff x="899592" y="6271590"/>
            <a:chExt cx="7705726" cy="29446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04CFE7A-3AA5-409E-BF8C-C2760E5623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8326228-AC6F-4595-92E4-ED5C01F5A9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ira.eosc-hub.eu/browse/EOSCWP10-14?filter=-2" TargetMode="External"/><Relationship Id="rId2" Type="http://schemas.openxmlformats.org/officeDocument/2006/relationships/hyperlink" Target="https://jira.eosc-hub.eu/browse/EOSCWP10-13?jql=project%20%3D%20EOSCWP10%20AND%20component%20%3D%20B2FI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ira.eosc-hub.eu/browse/EOSCWP10-16?filter=-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259632" y="3039069"/>
            <a:ext cx="547260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dirty="0">
                <a:solidFill>
                  <a:srgbClr val="1C3046"/>
                </a:solidFill>
                <a:latin typeface="+mn-lt"/>
              </a:rPr>
              <a:t>CLARIN</a:t>
            </a:r>
            <a:r>
              <a:rPr lang="en-GB" sz="3600" b="1" i="1" dirty="0">
                <a:solidFill>
                  <a:srgbClr val="1C3046"/>
                </a:solidFill>
                <a:latin typeface="+mn-lt"/>
              </a:rPr>
              <a:t> </a:t>
            </a:r>
            <a:r>
              <a:rPr lang="en-GB" sz="3600" b="1" dirty="0">
                <a:solidFill>
                  <a:srgbClr val="1C3046"/>
                </a:solidFill>
                <a:latin typeface="+mn-lt"/>
              </a:rPr>
              <a:t>report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259632" y="3717032"/>
            <a:ext cx="547260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b="0" dirty="0">
                <a:solidFill>
                  <a:srgbClr val="B5892D"/>
                </a:solidFill>
                <a:latin typeface="+mn-lt"/>
              </a:rPr>
              <a:t>5</a:t>
            </a:r>
            <a:r>
              <a:rPr lang="en-GB" b="0" baseline="30000" dirty="0">
                <a:solidFill>
                  <a:srgbClr val="B5892D"/>
                </a:solidFill>
                <a:latin typeface="+mn-lt"/>
              </a:rPr>
              <a:t>th</a:t>
            </a:r>
            <a:r>
              <a:rPr lang="en-GB" b="0" dirty="0">
                <a:solidFill>
                  <a:srgbClr val="B5892D"/>
                </a:solidFill>
                <a:latin typeface="+mn-lt"/>
              </a:rPr>
              <a:t> of November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0DDFE-697F-4462-BD4C-18C5E4A438AF}"/>
              </a:ext>
            </a:extLst>
          </p:cNvPr>
          <p:cNvSpPr txBox="1"/>
          <p:nvPr/>
        </p:nvSpPr>
        <p:spPr>
          <a:xfrm>
            <a:off x="3347863" y="4797152"/>
            <a:ext cx="5778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</a:p>
        </p:txBody>
      </p:sp>
    </p:spTree>
    <p:extLst>
      <p:ext uri="{BB962C8B-B14F-4D97-AF65-F5344CB8AC3E}">
        <p14:creationId xmlns:p14="http://schemas.microsoft.com/office/powerpoint/2010/main" val="78017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Access Enabling services: AAI, monitoring, accounting,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07/11/2018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Access Enabling Services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B4F76F-0589-4FF9-9BE7-1AE1459C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859443"/>
              </p:ext>
            </p:extLst>
          </p:nvPr>
        </p:nvGraphicFramePr>
        <p:xfrm>
          <a:off x="381000" y="1621106"/>
          <a:ext cx="8511480" cy="40176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3787080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 (refer to JIRA ticket if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323783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177151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Common services: EGI </a:t>
            </a:r>
            <a:r>
              <a:rPr lang="en-GB" sz="2400" i="1" dirty="0" err="1"/>
              <a:t>FedCloud</a:t>
            </a:r>
            <a:r>
              <a:rPr lang="en-GB" sz="2400" i="1" dirty="0"/>
              <a:t>, EUDAT B2FIND, INDIGO PaaS.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07/11/2018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Common Services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B4F76F-0589-4FF9-9BE7-1AE1459C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88142"/>
              </p:ext>
            </p:extLst>
          </p:nvPr>
        </p:nvGraphicFramePr>
        <p:xfrm>
          <a:off x="381000" y="1621106"/>
          <a:ext cx="8511480" cy="49138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3787080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 (refer to JIRA ticket if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/>
                        <a:t>B2FIND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/>
                        </a:rPr>
                        <a:t>https://jira.eosc-hub.eu/browse/EOSCWP10-13?jql=project%20%3D%20EOSCWP10%20AND%20component%20%3D%20B2FIND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Talking to CLARIN to deliver the collection metadata only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Who to contact at </a:t>
                      </a:r>
                      <a:r>
                        <a:rPr lang="en-US" dirty="0" err="1"/>
                        <a:t>EOSChub</a:t>
                      </a:r>
                      <a:r>
                        <a:rPr lang="en-US" dirty="0"/>
                        <a:t> side?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523339">
                <a:tc>
                  <a:txBody>
                    <a:bodyPr/>
                    <a:lstStyle/>
                    <a:p>
                      <a:r>
                        <a:rPr lang="en-US" dirty="0"/>
                        <a:t>B2NOTE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3"/>
                        </a:rPr>
                        <a:t>https://jira.eosc-hub.eu/browse/EOSCWP10-14?filter=-2</a:t>
                      </a:r>
                      <a:endParaRPr lang="en-US" dirty="0"/>
                    </a:p>
                    <a:p>
                      <a:r>
                        <a:rPr lang="en-US" dirty="0"/>
                        <a:t>Integration with VLO</a:t>
                      </a:r>
                    </a:p>
                    <a:p>
                      <a:r>
                        <a:rPr lang="en-US" dirty="0"/>
                        <a:t>Checking with Yann Le Franc status of B2NOTE in EOSC-Hub and possible collaboration with CLARIN thematic service development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/>
                        <a:t>B2FIND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https://jira.eosc-hub.eu/browse/EOSCWP10-16?filter=-2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4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B279A2-7A0A-4E6A-B827-6EEC8F32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B1B0-3157-4522-8224-80C836E34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efforts working on the same requirements identified: Switch-board, collection metadata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issues</a:t>
            </a:r>
          </a:p>
          <a:p>
            <a:r>
              <a:rPr lang="en-US" dirty="0"/>
              <a:t>-Getting (general) feedback on the tickets, restructure where different stakeholders &amp; </a:t>
            </a:r>
            <a:r>
              <a:rPr lang="en-US" dirty="0" err="1"/>
              <a:t>responsibles</a:t>
            </a:r>
            <a:r>
              <a:rPr lang="en-US" dirty="0"/>
              <a:t>  are involved</a:t>
            </a:r>
          </a:p>
          <a:p>
            <a:r>
              <a:rPr lang="en-US" dirty="0"/>
              <a:t>Getting the right  people involved, also to hone the description of the tasks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D9D43-5948-44D3-B11E-EB41A0E3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07/11/2018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229D54-4715-4591-B866-54CCBAD4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Status, main achievements and issues</a:t>
            </a:r>
          </a:p>
        </p:txBody>
      </p:sp>
    </p:spTree>
    <p:extLst>
      <p:ext uri="{BB962C8B-B14F-4D97-AF65-F5344CB8AC3E}">
        <p14:creationId xmlns:p14="http://schemas.microsoft.com/office/powerpoint/2010/main" val="95533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0812EE-7CA8-4DC3-9A44-8CD2824E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83AB1-0D31-4ABD-9650-AB7941EE4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the JIRA splitting tickets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30A59-7863-4301-87D6-BBE032AA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07/11/2018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5122D4-2340-4582-B4D7-D5A34B0D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26661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188641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350" b="1" dirty="0">
            <a:solidFill>
              <a:srgbClr val="1C3046"/>
            </a:solidFill>
            <a:ea typeface="Source Sans Pro" charset="0"/>
            <a:cs typeface="Source Sans Pro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OSC_HUB_Standard_ppt_template_v0.9" id="{4009D353-0370-4D60-A762-4B384E06522B}" vid="{91D004C2-FC98-4A5C-AEFD-A0BEC290740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EOSC_HUB_Standard_ppt_template_v0.9</Template>
  <TotalTime>1076</TotalTime>
  <Words>254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Wingdings</vt:lpstr>
      <vt:lpstr>slide_base</vt:lpstr>
      <vt:lpstr>PowerPoint Presentation</vt:lpstr>
      <vt:lpstr>Integration with Access Enabling Services</vt:lpstr>
      <vt:lpstr>Integration with Common Services</vt:lpstr>
      <vt:lpstr>Status, main achievements and issues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</dc:creator>
  <cp:lastModifiedBy>Diego</cp:lastModifiedBy>
  <cp:revision>15</cp:revision>
  <dcterms:created xsi:type="dcterms:W3CDTF">2018-10-30T08:38:48Z</dcterms:created>
  <dcterms:modified xsi:type="dcterms:W3CDTF">2018-11-07T10:45:17Z</dcterms:modified>
</cp:coreProperties>
</file>