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86402" autoAdjust="0"/>
  </p:normalViewPr>
  <p:slideViewPr>
    <p:cSldViewPr>
      <p:cViewPr varScale="1">
        <p:scale>
          <a:sx n="112" d="100"/>
          <a:sy n="112" d="100"/>
        </p:scale>
        <p:origin x="1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05/11/18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DODAS Use case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05/11/2018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9912"/>
              </p:ext>
            </p:extLst>
          </p:nvPr>
        </p:nvGraphicFramePr>
        <p:xfrm>
          <a:off x="381000" y="1621106"/>
          <a:ext cx="8511480" cy="270278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INDIGO IAM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jira.eosc-hub.eu</a:t>
                      </a:r>
                      <a:r>
                        <a:rPr lang="en-US" dirty="0"/>
                        <a:t>/browse/EOSCWP10-34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https://</a:t>
                      </a:r>
                      <a:r>
                        <a:rPr lang="en-US" dirty="0" err="1"/>
                        <a:t>jira.eosc-hub.eu</a:t>
                      </a:r>
                      <a:r>
                        <a:rPr lang="en-US" dirty="0"/>
                        <a:t>/browse/EOSCWP10-35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05/11/2018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3632"/>
              </p:ext>
            </p:extLst>
          </p:nvPr>
        </p:nvGraphicFramePr>
        <p:xfrm>
          <a:off x="381000" y="1621106"/>
          <a:ext cx="8511480" cy="13878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INDIGO PaaS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Enabling Facility: INFN-CNAF, RECAS-BARI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</a:tbl>
          </a:graphicData>
        </a:graphic>
      </p:graphicFrame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4ACAF48-D053-7A43-BE10-54964F0195DF}"/>
              </a:ext>
            </a:extLst>
          </p:cNvPr>
          <p:cNvSpPr txBox="1">
            <a:spLocks/>
          </p:cNvSpPr>
          <p:nvPr/>
        </p:nvSpPr>
        <p:spPr>
          <a:xfrm>
            <a:off x="316260" y="3315860"/>
            <a:ext cx="8640960" cy="751104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sz="26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sz="24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 kern="120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sz="2400" i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DB31F18-AAF1-3E46-B7A0-C6D904B66E74}"/>
              </a:ext>
            </a:extLst>
          </p:cNvPr>
          <p:cNvSpPr/>
          <p:nvPr/>
        </p:nvSpPr>
        <p:spPr>
          <a:xfrm>
            <a:off x="255330" y="33788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Workflow</a:t>
            </a:r>
            <a:r>
              <a:rPr lang="en-GB" dirty="0"/>
              <a:t> 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ea typeface="Source Sans Pro" charset="0"/>
              </a:rPr>
              <a:t>management, user interfaces and data analytics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0956BE1-7AF8-9B43-B1FF-42938FE6E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17976"/>
              </p:ext>
            </p:extLst>
          </p:nvPr>
        </p:nvGraphicFramePr>
        <p:xfrm>
          <a:off x="304920" y="4114800"/>
          <a:ext cx="8511480" cy="13878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Feature Gateway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activities are progressing smoothly according to the workplan</a:t>
            </a:r>
          </a:p>
          <a:p>
            <a:r>
              <a:rPr lang="en-US" i="1" dirty="0"/>
              <a:t>Work </a:t>
            </a:r>
            <a:r>
              <a:rPr lang="en-US" i="1"/>
              <a:t>in progress: upgrade </a:t>
            </a:r>
            <a:r>
              <a:rPr lang="en-US" i="1" dirty="0"/>
              <a:t>of the different components of the TS</a:t>
            </a:r>
          </a:p>
          <a:p>
            <a:pPr marL="0" indent="0">
              <a:buNone/>
            </a:pPr>
            <a:r>
              <a:rPr lang="en-US" i="1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Plan the implementation and integration activities for providing monitoring and accounting information</a:t>
            </a:r>
          </a:p>
          <a:p>
            <a:r>
              <a:rPr lang="en-US" i="1" dirty="0"/>
              <a:t>Plan the integration with the </a:t>
            </a:r>
            <a:r>
              <a:rPr lang="en-US" i="1" dirty="0" err="1"/>
              <a:t>FutureGateway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05/11/2018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69</TotalTime>
  <Words>215</Words>
  <Application>Microsoft Macintosh PowerPoint</Application>
  <PresentationFormat>Presentazione su schermo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Presentazione standard di PowerPoint</vt:lpstr>
      <vt:lpstr>Integration with Access Enabling Services</vt:lpstr>
      <vt:lpstr>Integration with Common Services</vt:lpstr>
      <vt:lpstr>Status, main achievements and issues</vt:lpstr>
      <vt:lpstr>Next steps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Microsoft Office User</cp:lastModifiedBy>
  <cp:revision>15</cp:revision>
  <dcterms:created xsi:type="dcterms:W3CDTF">2018-10-30T08:38:48Z</dcterms:created>
  <dcterms:modified xsi:type="dcterms:W3CDTF">2018-11-05T08:55:14Z</dcterms:modified>
</cp:coreProperties>
</file>