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"/>
  </p:notesMasterIdLst>
  <p:sldIdLst>
    <p:sldId id="258" r:id="rId2"/>
    <p:sldId id="280" r:id="rId3"/>
    <p:sldId id="281" r:id="rId4"/>
    <p:sldId id="282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4470" autoAdjust="0"/>
  </p:normalViewPr>
  <p:slideViewPr>
    <p:cSldViewPr>
      <p:cViewPr>
        <p:scale>
          <a:sx n="73" d="100"/>
          <a:sy n="73" d="100"/>
        </p:scale>
        <p:origin x="-1482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FC723AD4-AAE7-E645-9D11-09E36E28C145}" type="datetimeFigureOut">
              <a:rPr lang="en-US"/>
              <a:pPr/>
              <a:t>6/20/2011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9B87174C-5845-5546-9086-BD1E0D2CDB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7506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>
              <a:prstTxWarp prst="textNoShape">
                <a:avLst/>
              </a:prstTxWarp>
            </a:bodyPr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3200" b="1">
                  <a:solidFill>
                    <a:srgbClr val="FFFFFF"/>
                  </a:solidFill>
                  <a:ea typeface="SimSun" pitchFamily="2" charset="-122"/>
                  <a:cs typeface="Arial" charset="0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059D8-8375-9C41-B279-4366F76630EE}" type="datetime1">
              <a:rPr lang="en-US"/>
              <a:pPr/>
              <a:t>6/20/2011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B82A0604-2C04-FC48-8060-0DD5189BD7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184D05-32F4-3548-8510-5F3C7C8003B5}" type="datetimeFigureOut">
              <a:rPr lang="en-US"/>
              <a:pPr/>
              <a:t>6/20/2011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979EC-C478-594C-8623-5C89DCD703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AD449E-8107-8049-B6B2-473322C4DCE2}" type="datetimeFigureOut">
              <a:rPr lang="en-US"/>
              <a:pPr/>
              <a:t>6/20/2011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81EC3-3DCA-C04F-8D8C-D6F4C49675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ea typeface="Arial" charset="0"/>
                <a:cs typeface="Arial" charset="0"/>
              </a:defRPr>
            </a:lvl1pPr>
          </a:lstStyle>
          <a:p>
            <a:fld id="{E3F7B84C-EBAC-7046-973B-A1A58DC1F7D5}" type="datetimeFigureOut">
              <a:rPr lang="en-US"/>
              <a:pPr/>
              <a:t>6/20/2011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ea typeface="Arial" charset="0"/>
                <a:cs typeface="Arial" charset="0"/>
              </a:defRPr>
            </a:lvl1pPr>
          </a:lstStyle>
          <a:p>
            <a:fld id="{E62EEB94-1EC7-5A4B-8DE9-CCB1FC63412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1476374" y="1844675"/>
            <a:ext cx="7488113" cy="1728341"/>
          </a:xfrm>
        </p:spPr>
        <p:txBody>
          <a:bodyPr/>
          <a:lstStyle/>
          <a:p>
            <a:pPr eaLnBrk="1" hangingPunct="1"/>
            <a:r>
              <a:rPr lang="en-US" dirty="0" smtClean="0"/>
              <a:t>ACE and EGI Availability Reporting System</a:t>
            </a:r>
            <a:endParaRPr lang="en-US" dirty="0" smtClean="0"/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 bwMode="auto">
          <a:xfrm>
            <a:off x="2555776" y="3789040"/>
            <a:ext cx="51054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err="1" smtClean="0"/>
              <a:t>Dimitris</a:t>
            </a:r>
            <a:r>
              <a:rPr lang="en-US" dirty="0" smtClean="0"/>
              <a:t> </a:t>
            </a:r>
            <a:r>
              <a:rPr lang="en-US" dirty="0" err="1" smtClean="0"/>
              <a:t>Zilaskos</a:t>
            </a:r>
            <a:r>
              <a:rPr lang="en-US" dirty="0" smtClean="0"/>
              <a:t> (AUTH/GRNET)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C76C4E8-EF43-ED42-A9BD-1E5C085DFAAD}" type="slidenum">
              <a:rPr lang="fi-FI"/>
              <a:pPr/>
              <a:t>1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ACE information</a:t>
            </a:r>
            <a:endParaRPr lang="el-GR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2800" dirty="0" smtClean="0"/>
              <a:t>Availability is now calculated by </a:t>
            </a:r>
            <a:r>
              <a:rPr lang="en-US" sz="2800" dirty="0" err="1" smtClean="0"/>
              <a:t>ORing</a:t>
            </a:r>
            <a:r>
              <a:rPr lang="en-US" sz="2800" dirty="0" smtClean="0"/>
              <a:t> CREAM/LCG/ARC CEs</a:t>
            </a:r>
            <a:endParaRPr lang="en-US" sz="2800" dirty="0" smtClean="0"/>
          </a:p>
          <a:p>
            <a:r>
              <a:rPr lang="en-US" sz="2800" dirty="0" smtClean="0"/>
              <a:t>This results in higher availability for sites that have at least one working CE of any type</a:t>
            </a:r>
          </a:p>
          <a:p>
            <a:r>
              <a:rPr lang="en-US" sz="2800" dirty="0" smtClean="0"/>
              <a:t>But lower availability for CREAM/ARC only sites with CE failures since until now </a:t>
            </a:r>
            <a:r>
              <a:rPr lang="en-US" sz="2800" dirty="0" smtClean="0"/>
              <a:t>these failures </a:t>
            </a:r>
            <a:r>
              <a:rPr lang="en-US" sz="2800" dirty="0" smtClean="0"/>
              <a:t>had no </a:t>
            </a:r>
            <a:r>
              <a:rPr lang="en-US" sz="2800" dirty="0" smtClean="0"/>
              <a:t>impact</a:t>
            </a:r>
          </a:p>
          <a:p>
            <a:r>
              <a:rPr lang="en-US" sz="2800" dirty="0" smtClean="0"/>
              <a:t>Additional profiles (combinations of services to be taken into account) can be defined on our request  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xmlns="" val="133887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First EGI ACE reports</a:t>
            </a:r>
            <a:endParaRPr lang="el-GR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dirty="0" smtClean="0"/>
              <a:t>For May both ACE and old GridView reports were generated</a:t>
            </a:r>
          </a:p>
          <a:p>
            <a:r>
              <a:rPr lang="de-DE" sz="2800" dirty="0" smtClean="0"/>
              <a:t>Minor differences, asked NGI manager list for any objections to use the new </a:t>
            </a:r>
            <a:r>
              <a:rPr lang="de-DE" sz="2800" dirty="0" smtClean="0"/>
              <a:t>reports, no objection received. </a:t>
            </a:r>
          </a:p>
          <a:p>
            <a:r>
              <a:rPr lang="de-DE" sz="2800" dirty="0" smtClean="0"/>
              <a:t>Recommentation to OMB to approve adaptation of the new ACE reports unless NGIs report any outstanding issues.</a:t>
            </a:r>
            <a:endParaRPr lang="de-DE" sz="2800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24140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 for </a:t>
            </a:r>
            <a:r>
              <a:rPr lang="en-US" dirty="0" err="1" smtClean="0"/>
              <a:t>lcgCE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WLCG may remove </a:t>
            </a:r>
            <a:r>
              <a:rPr lang="en-US" dirty="0" err="1" smtClean="0"/>
              <a:t>lcgCE</a:t>
            </a:r>
            <a:r>
              <a:rPr lang="en-US" dirty="0" smtClean="0"/>
              <a:t> from availability reports at any times</a:t>
            </a:r>
          </a:p>
          <a:p>
            <a:r>
              <a:rPr lang="en-US" dirty="0" smtClean="0"/>
              <a:t>End of </a:t>
            </a:r>
            <a:r>
              <a:rPr lang="en-US" dirty="0" err="1" smtClean="0"/>
              <a:t>lcgCE</a:t>
            </a:r>
            <a:r>
              <a:rPr lang="en-US" dirty="0" smtClean="0"/>
              <a:t> support on April 2012</a:t>
            </a:r>
          </a:p>
          <a:p>
            <a:r>
              <a:rPr lang="en-US" dirty="0" smtClean="0"/>
              <a:t>Would NGIs agree to keep </a:t>
            </a:r>
            <a:r>
              <a:rPr lang="en-US" dirty="0" err="1" smtClean="0"/>
              <a:t>lcgCE</a:t>
            </a:r>
            <a:r>
              <a:rPr lang="en-US" dirty="0" smtClean="0"/>
              <a:t> in the reports until April 2012?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EGI-InSPIRE-Slide-Template_v4.pot</Template>
  <TotalTime>218</TotalTime>
  <Words>160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EGI-InSPIRE-Slide-Template_v4</vt:lpstr>
      <vt:lpstr>ACE and EGI Availability Reporting System</vt:lpstr>
      <vt:lpstr>ACE information</vt:lpstr>
      <vt:lpstr>First EGI ACE reports</vt:lpstr>
      <vt:lpstr>Plans for lcgCE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Jamie Shiers</dc:creator>
  <cp:lastModifiedBy>dimitris</cp:lastModifiedBy>
  <cp:revision>109</cp:revision>
  <dcterms:created xsi:type="dcterms:W3CDTF">2010-09-16T10:31:35Z</dcterms:created>
  <dcterms:modified xsi:type="dcterms:W3CDTF">2011-06-20T09:35:24Z</dcterms:modified>
</cp:coreProperties>
</file>