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8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470" autoAdjust="0"/>
  </p:normalViewPr>
  <p:slideViewPr>
    <p:cSldViewPr>
      <p:cViewPr>
        <p:scale>
          <a:sx n="73" d="100"/>
          <a:sy n="73" d="100"/>
        </p:scale>
        <p:origin x="-148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6/20/2011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50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6/20/2011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6/20/2011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844675"/>
            <a:ext cx="7488113" cy="1728341"/>
          </a:xfrm>
        </p:spPr>
        <p:txBody>
          <a:bodyPr/>
          <a:lstStyle/>
          <a:p>
            <a:pPr eaLnBrk="1" hangingPunct="1"/>
            <a:r>
              <a:rPr lang="en-US" dirty="0" smtClean="0"/>
              <a:t>ACE and EGI Availability Reporting System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378904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/>
              <a:t>Dimitris</a:t>
            </a:r>
            <a:r>
              <a:rPr lang="en-US" dirty="0" smtClean="0"/>
              <a:t> </a:t>
            </a:r>
            <a:r>
              <a:rPr lang="en-US" dirty="0" err="1" smtClean="0"/>
              <a:t>Zilaskos</a:t>
            </a:r>
            <a:r>
              <a:rPr lang="en-US" dirty="0" smtClean="0"/>
              <a:t> (AUTH/GRNET)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ACE information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Availability is now calculated by </a:t>
            </a:r>
            <a:r>
              <a:rPr lang="en-US" sz="2800" dirty="0" err="1" smtClean="0"/>
              <a:t>ORing</a:t>
            </a:r>
            <a:r>
              <a:rPr lang="en-US" sz="2800" dirty="0" smtClean="0"/>
              <a:t> CREAM/LCG/ARC CEs</a:t>
            </a:r>
            <a:endParaRPr lang="en-US" sz="2800" dirty="0" smtClean="0"/>
          </a:p>
          <a:p>
            <a:r>
              <a:rPr lang="en-US" sz="2800" dirty="0" smtClean="0"/>
              <a:t>This results in higher availability for sites that have at least one working CE of any type</a:t>
            </a:r>
          </a:p>
          <a:p>
            <a:r>
              <a:rPr lang="en-US" sz="2800" dirty="0" smtClean="0"/>
              <a:t>But lower availability for CREAM/ARC only sites with CE failures since until now </a:t>
            </a:r>
            <a:r>
              <a:rPr lang="en-US" sz="2800" dirty="0" smtClean="0"/>
              <a:t>these failures </a:t>
            </a:r>
            <a:r>
              <a:rPr lang="en-US" sz="2800" dirty="0" smtClean="0"/>
              <a:t>had no </a:t>
            </a:r>
            <a:r>
              <a:rPr lang="en-US" sz="2800" dirty="0" smtClean="0"/>
              <a:t>impact</a:t>
            </a:r>
          </a:p>
          <a:p>
            <a:r>
              <a:rPr lang="en-US" sz="2800" dirty="0" smtClean="0"/>
              <a:t>Additional profiles (combinations of services to be taken into account) can be defined on our request 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13388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First EGI ACE reports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For May both ACE and old GridView reports were generated</a:t>
            </a:r>
          </a:p>
          <a:p>
            <a:r>
              <a:rPr lang="de-DE" sz="2800" dirty="0" smtClean="0"/>
              <a:t>Minor differences, asked NGI manager list for any objections to use the new </a:t>
            </a:r>
            <a:r>
              <a:rPr lang="de-DE" sz="2800" dirty="0" smtClean="0"/>
              <a:t>reports, no objection received. </a:t>
            </a:r>
          </a:p>
          <a:p>
            <a:r>
              <a:rPr lang="de-DE" sz="2800" dirty="0" smtClean="0"/>
              <a:t>Recommentation to OMB to approve adaptation of the new ACE reports unless NGIs report any outstanding issues.</a:t>
            </a:r>
            <a:endParaRPr lang="de-DE" sz="28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414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lcgCE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WLCG may remove </a:t>
            </a:r>
            <a:r>
              <a:rPr lang="en-US" dirty="0" err="1" smtClean="0"/>
              <a:t>lcgCE</a:t>
            </a:r>
            <a:r>
              <a:rPr lang="en-US" dirty="0" smtClean="0"/>
              <a:t> from availability reports at any times</a:t>
            </a:r>
          </a:p>
          <a:p>
            <a:r>
              <a:rPr lang="en-US" dirty="0" smtClean="0"/>
              <a:t>End of </a:t>
            </a:r>
            <a:r>
              <a:rPr lang="en-US" dirty="0" err="1" smtClean="0"/>
              <a:t>lcgCE</a:t>
            </a:r>
            <a:r>
              <a:rPr lang="en-US" dirty="0" smtClean="0"/>
              <a:t> support on April 2012</a:t>
            </a:r>
          </a:p>
          <a:p>
            <a:r>
              <a:rPr lang="en-US" dirty="0" smtClean="0"/>
              <a:t>Would NGIs agree to keep </a:t>
            </a:r>
            <a:r>
              <a:rPr lang="en-US" dirty="0" err="1" smtClean="0"/>
              <a:t>lcgCE</a:t>
            </a:r>
            <a:r>
              <a:rPr lang="en-US" dirty="0" smtClean="0"/>
              <a:t> in the reports until April 2012?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218</TotalTime>
  <Words>160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ACE and EGI Availability Reporting System</vt:lpstr>
      <vt:lpstr>ACE information</vt:lpstr>
      <vt:lpstr>First EGI ACE reports</vt:lpstr>
      <vt:lpstr>Plans for lcgCE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dimitris</cp:lastModifiedBy>
  <cp:revision>109</cp:revision>
  <dcterms:created xsi:type="dcterms:W3CDTF">2010-09-16T10:31:35Z</dcterms:created>
  <dcterms:modified xsi:type="dcterms:W3CDTF">2011-06-20T09:35:24Z</dcterms:modified>
</cp:coreProperties>
</file>