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9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90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7/26/2011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13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30BDEB-DAC9-4436-925D-F77FA7140691}" type="datetime1">
              <a:rPr lang="en-US"/>
              <a:pPr>
                <a:defRPr/>
              </a:pPr>
              <a:t>7/26/2011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2FC4C-5D6C-400B-9F4B-CC3D77DCDF10}" type="datetimeFigureOut">
              <a:rPr lang="en-US"/>
              <a:pPr>
                <a:defRPr/>
              </a:pPr>
              <a:t>7/26/2011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B38687-8083-4359-80B4-230EE3DB5611}" type="datetimeFigureOut">
              <a:rPr lang="en-US" smtClean="0"/>
              <a:pPr>
                <a:defRPr/>
              </a:pPr>
              <a:t>7/26/2011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 userDrawn="1"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B38687-8083-4359-80B4-230EE3DB5611}" type="datetimeFigureOut">
              <a:rPr lang="en-US"/>
              <a:pPr>
                <a:defRPr/>
              </a:pPr>
              <a:t>7/26/2011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 userDrawn="1"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EGI Operations and IPv6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Ron </a:t>
            </a:r>
            <a:r>
              <a:rPr lang="en-GB" dirty="0" err="1" smtClean="0"/>
              <a:t>Trompert</a:t>
            </a:r>
            <a:r>
              <a:rPr lang="en-GB" dirty="0" smtClean="0"/>
              <a:t> / Mario Reale</a:t>
            </a:r>
            <a:endParaRPr lang="en-GB" dirty="0" smtClean="0"/>
          </a:p>
        </p:txBody>
      </p:sp>
      <p:sp>
        <p:nvSpPr>
          <p:cNvPr id="3076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887163-61FB-4675-9153-F0293FEAB010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7/26/2011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7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CF096EC-15E1-45F9-B167-FBE36F0982FF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US" dirty="0" smtClean="0"/>
              <a:t>IPv4 address exhaustion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124744"/>
            <a:ext cx="8964488" cy="4525963"/>
          </a:xfrm>
        </p:spPr>
        <p:txBody>
          <a:bodyPr/>
          <a:lstStyle/>
          <a:p>
            <a:r>
              <a:rPr lang="en-US" sz="2800" dirty="0" smtClean="0"/>
              <a:t>IPv4 addresses space is exhausting</a:t>
            </a:r>
          </a:p>
          <a:p>
            <a:pPr lvl="1"/>
            <a:r>
              <a:rPr lang="en-US" sz="2400" dirty="0" smtClean="0"/>
              <a:t>We are running out of new IPv4 addresses/subnets  to assign to LANs and nodes  (IANA, RIPE,..)</a:t>
            </a:r>
          </a:p>
          <a:p>
            <a:r>
              <a:rPr lang="en-US" sz="2800" dirty="0" smtClean="0"/>
              <a:t>Look at IPv4 exhaustion counter: http://inetcore.com/project/ipv4ec/index_en.html</a:t>
            </a:r>
          </a:p>
          <a:p>
            <a:pPr lvl="1"/>
            <a:endParaRPr lang="en-US" sz="2400" dirty="0"/>
          </a:p>
          <a:p>
            <a:pPr lvl="1"/>
            <a:endParaRPr lang="en-US" sz="2400" dirty="0" smtClean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3653" y="3284984"/>
            <a:ext cx="2031746" cy="30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08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Dual Stack approach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IPv6-only resources will start to pop up at some stage in future</a:t>
            </a:r>
          </a:p>
          <a:p>
            <a:r>
              <a:rPr lang="en-US" dirty="0" smtClean="0"/>
              <a:t>The recommended approach to this issue is to have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ual-stack nodes and resources</a:t>
            </a:r>
          </a:p>
          <a:p>
            <a:pPr lvl="2"/>
            <a:r>
              <a:rPr lang="en-US" dirty="0" smtClean="0"/>
              <a:t>Machines which can talk to both other IPv4 and IPv6 nodes</a:t>
            </a:r>
          </a:p>
          <a:p>
            <a:pPr lvl="1"/>
            <a:r>
              <a:rPr lang="en-US" i="1" dirty="0" smtClean="0"/>
              <a:t>Network-agnostic </a:t>
            </a:r>
            <a:r>
              <a:rPr lang="en-US" dirty="0" smtClean="0"/>
              <a:t>applications and resources:</a:t>
            </a:r>
            <a:endParaRPr lang="it-IT" dirty="0" smtClean="0"/>
          </a:p>
          <a:p>
            <a:pPr lvl="2"/>
            <a:r>
              <a:rPr lang="en-US" dirty="0" smtClean="0"/>
              <a:t>Applications which support both protocols</a:t>
            </a:r>
          </a:p>
          <a:p>
            <a:r>
              <a:rPr lang="en-US" dirty="0" smtClean="0"/>
              <a:t>All Operating Systems do support Dual Stack nowadays </a:t>
            </a:r>
          </a:p>
          <a:p>
            <a:r>
              <a:rPr lang="en-US" dirty="0" smtClean="0"/>
              <a:t>Applications and Grid Middleware might still present problems though</a:t>
            </a:r>
          </a:p>
        </p:txBody>
      </p:sp>
    </p:spTree>
    <p:extLst>
      <p:ext uri="{BB962C8B-B14F-4D97-AF65-F5344CB8AC3E}">
        <p14:creationId xmlns:p14="http://schemas.microsoft.com/office/powerpoint/2010/main" val="298778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-14774"/>
            <a:ext cx="8229600" cy="1143000"/>
          </a:xfrm>
        </p:spPr>
        <p:txBody>
          <a:bodyPr/>
          <a:lstStyle/>
          <a:p>
            <a:r>
              <a:rPr lang="en-US" dirty="0" smtClean="0"/>
              <a:t>IPv6 impact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268760"/>
            <a:ext cx="8280920" cy="518457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Switching to IPv6 – globally at the EGI level - requires</a:t>
            </a:r>
          </a:p>
          <a:p>
            <a:pPr lvl="1"/>
            <a:r>
              <a:rPr lang="en-US" dirty="0" smtClean="0"/>
              <a:t>IPv6 compliant middleware</a:t>
            </a:r>
          </a:p>
          <a:p>
            <a:pPr lvl="1"/>
            <a:r>
              <a:rPr lang="en-US" dirty="0" smtClean="0"/>
              <a:t>An EGI IPv6 repository for Middleware and Operation Tools</a:t>
            </a:r>
          </a:p>
          <a:p>
            <a:pPr lvl="1"/>
            <a:r>
              <a:rPr lang="en-US" dirty="0" smtClean="0"/>
              <a:t>IPv6 support at the network infrastructure  level</a:t>
            </a:r>
          </a:p>
          <a:p>
            <a:pPr lvl="2"/>
            <a:r>
              <a:rPr lang="en-US" dirty="0" smtClean="0"/>
              <a:t>LAN is the key issue (NRENs, GEANT and backbone are already IPv6 compliant)</a:t>
            </a:r>
          </a:p>
          <a:p>
            <a:pPr lvl="1"/>
            <a:r>
              <a:rPr lang="en-US" dirty="0" smtClean="0"/>
              <a:t>IPv6 compliant configuration tools</a:t>
            </a:r>
          </a:p>
          <a:p>
            <a:pPr lvl="1"/>
            <a:r>
              <a:rPr lang="en-US" dirty="0" smtClean="0"/>
              <a:t>IPv6 enables sites/LANs</a:t>
            </a:r>
          </a:p>
          <a:p>
            <a:pPr lvl="1"/>
            <a:r>
              <a:rPr lang="en-US" dirty="0" smtClean="0"/>
              <a:t>IPv6 security enforced at all levels</a:t>
            </a:r>
          </a:p>
          <a:p>
            <a:pPr lvl="1"/>
            <a:r>
              <a:rPr lang="en-US" dirty="0" smtClean="0"/>
              <a:t>An IPv6 testing infrastructure and tools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4600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US" dirty="0" smtClean="0"/>
              <a:t>IPv6 and EGI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908720"/>
            <a:ext cx="8352928" cy="5544616"/>
          </a:xfrm>
        </p:spPr>
        <p:txBody>
          <a:bodyPr/>
          <a:lstStyle/>
          <a:p>
            <a:r>
              <a:rPr lang="en-US" dirty="0" smtClean="0"/>
              <a:t>All infrastructural and operational tools </a:t>
            </a:r>
            <a:r>
              <a:rPr lang="en-US" b="1" dirty="0" smtClean="0"/>
              <a:t>IPv6 compliant</a:t>
            </a:r>
          </a:p>
          <a:p>
            <a:pPr lvl="1"/>
            <a:r>
              <a:rPr lang="en-US" dirty="0" smtClean="0"/>
              <a:t>S/w repository reachable using IPv6 only</a:t>
            </a:r>
          </a:p>
          <a:p>
            <a:pPr lvl="1"/>
            <a:r>
              <a:rPr lang="en-US" dirty="0" smtClean="0"/>
              <a:t>Documentation (web sites and wiki reachable in IPv6)</a:t>
            </a:r>
          </a:p>
          <a:p>
            <a:pPr lvl="1"/>
            <a:r>
              <a:rPr lang="en-US" dirty="0" smtClean="0"/>
              <a:t>Configuration tools (YAIM)</a:t>
            </a:r>
          </a:p>
          <a:p>
            <a:pPr lvl="1"/>
            <a:r>
              <a:rPr lang="en-US" dirty="0" smtClean="0"/>
              <a:t>Monitoring (NAGIOS)</a:t>
            </a:r>
          </a:p>
          <a:p>
            <a:r>
              <a:rPr lang="en-US" dirty="0" smtClean="0"/>
              <a:t>IPv6 security enforced at the Grid Site level</a:t>
            </a:r>
          </a:p>
          <a:p>
            <a:r>
              <a:rPr lang="en-US" dirty="0" smtClean="0"/>
              <a:t>IPv6 compliant middleware</a:t>
            </a:r>
          </a:p>
          <a:p>
            <a:pPr lvl="1"/>
            <a:r>
              <a:rPr lang="en-US" dirty="0" err="1" smtClean="0"/>
              <a:t>MoUs</a:t>
            </a:r>
            <a:r>
              <a:rPr lang="en-US" dirty="0" smtClean="0"/>
              <a:t> with Technology Providers ?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71102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600200"/>
            <a:ext cx="8579296" cy="4525963"/>
          </a:xfrm>
        </p:spPr>
        <p:txBody>
          <a:bodyPr/>
          <a:lstStyle/>
          <a:p>
            <a:r>
              <a:rPr lang="en-US" dirty="0" smtClean="0"/>
              <a:t>How many IPv6-only sites/resources are there ?</a:t>
            </a:r>
          </a:p>
          <a:p>
            <a:r>
              <a:rPr lang="en-US" dirty="0" smtClean="0"/>
              <a:t>How to channel the IPv6 requirements coming from applications/VOs/VRCs and Operations ?</a:t>
            </a:r>
          </a:p>
          <a:p>
            <a:r>
              <a:rPr lang="en-US" dirty="0" smtClean="0"/>
              <a:t>Missing a global vision at the project level ?</a:t>
            </a:r>
          </a:p>
          <a:p>
            <a:r>
              <a:rPr lang="en-US" dirty="0" smtClean="0"/>
              <a:t>Chicken-and-egg problem</a:t>
            </a:r>
          </a:p>
          <a:p>
            <a:pPr lvl="1"/>
            <a:r>
              <a:rPr lang="en-US" dirty="0" smtClean="0"/>
              <a:t>Not required by users ? </a:t>
            </a:r>
            <a:r>
              <a:rPr lang="en-US" dirty="0" smtClean="0">
                <a:sym typeface="Wingdings" pitchFamily="2" charset="2"/>
              </a:rPr>
              <a:t> not worth spending manpower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Nothing available for IPv6  no users</a:t>
            </a:r>
            <a:endParaRPr lang="en-US" dirty="0" smtClean="0"/>
          </a:p>
          <a:p>
            <a:endParaRPr lang="en-US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742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move 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Scenario is rapidly changing and evolving</a:t>
            </a:r>
          </a:p>
          <a:p>
            <a:pPr lvl="1"/>
            <a:r>
              <a:rPr lang="en-US" dirty="0" smtClean="0"/>
              <a:t>In better, towards IPv6   (rising awareness)</a:t>
            </a:r>
          </a:p>
          <a:p>
            <a:r>
              <a:rPr lang="en-US" dirty="0" err="1" smtClean="0"/>
              <a:t>HEPiX</a:t>
            </a:r>
            <a:r>
              <a:rPr lang="en-US" dirty="0" smtClean="0"/>
              <a:t> set up an IPv6 working group</a:t>
            </a:r>
          </a:p>
          <a:p>
            <a:pPr lvl="1"/>
            <a:r>
              <a:rPr lang="en-US" dirty="0" smtClean="0"/>
              <a:t>Should we contribute to it ?  How ?</a:t>
            </a:r>
          </a:p>
          <a:p>
            <a:pPr lvl="2"/>
            <a:r>
              <a:rPr lang="en-US" dirty="0" smtClean="0"/>
              <a:t>Offering testing tools</a:t>
            </a:r>
          </a:p>
          <a:p>
            <a:pPr lvl="2"/>
            <a:r>
              <a:rPr lang="en-US" dirty="0" smtClean="0"/>
              <a:t>Offering resources and sites </a:t>
            </a:r>
          </a:p>
          <a:p>
            <a:r>
              <a:rPr lang="en-US" dirty="0" smtClean="0"/>
              <a:t>Openly requesting IPv6 compliance to technology providers</a:t>
            </a:r>
          </a:p>
          <a:p>
            <a:r>
              <a:rPr lang="en-US" dirty="0" smtClean="0"/>
              <a:t>Setting up our own task force ?</a:t>
            </a:r>
          </a:p>
          <a:p>
            <a:r>
              <a:rPr lang="en-US" dirty="0" err="1" smtClean="0"/>
              <a:t>NetSup</a:t>
            </a:r>
            <a:r>
              <a:rPr lang="en-US" dirty="0" smtClean="0"/>
              <a:t> organizing a general survey on IPv6 for NGIs </a:t>
            </a:r>
          </a:p>
          <a:p>
            <a:r>
              <a:rPr lang="en-US" dirty="0" smtClean="0"/>
              <a:t>Outcome to be presented at EGI-TF during the </a:t>
            </a:r>
            <a:r>
              <a:rPr lang="en-US" dirty="0" err="1" smtClean="0"/>
              <a:t>NetSup</a:t>
            </a:r>
            <a:r>
              <a:rPr lang="en-US" dirty="0" smtClean="0"/>
              <a:t> workshop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2579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I-InSPIRE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</TotalTime>
  <Words>353</Words>
  <Application>Microsoft Office PowerPoint</Application>
  <PresentationFormat>Presentazione su schermo (4:3)</PresentationFormat>
  <Paragraphs>56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EGI-InSPIRE 2</vt:lpstr>
      <vt:lpstr>EGI Operations and IPv6</vt:lpstr>
      <vt:lpstr>IPv4 address exhaustion</vt:lpstr>
      <vt:lpstr>Dual Stack approach</vt:lpstr>
      <vt:lpstr>IPv6 impact</vt:lpstr>
      <vt:lpstr>IPv6 and EGI</vt:lpstr>
      <vt:lpstr>Issues</vt:lpstr>
      <vt:lpstr>How to move on</vt:lpstr>
    </vt:vector>
  </TitlesOfParts>
  <Company>Nikhef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EGI-InSPIRE Project Office</dc:creator>
  <cp:lastModifiedBy>reale</cp:lastModifiedBy>
  <cp:revision>19</cp:revision>
  <dcterms:created xsi:type="dcterms:W3CDTF">2010-09-03T12:01:03Z</dcterms:created>
  <dcterms:modified xsi:type="dcterms:W3CDTF">2011-07-26T08:06:51Z</dcterms:modified>
</cp:coreProperties>
</file>