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sldIdLst>
    <p:sldId id="258" r:id="rId2"/>
    <p:sldId id="259" r:id="rId3"/>
    <p:sldId id="261" r:id="rId4"/>
    <p:sldId id="264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9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26/7/11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1/07/2010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 userDrawn="1"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ert-devel.grid.auth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dirty="0"/>
              <a:t>EGI infrastructure for the monitoring of uncertified Resource Centres</a:t>
            </a:r>
            <a:endParaRPr lang="en-GB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4318223"/>
            <a:ext cx="5832475" cy="1343025"/>
          </a:xfrm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Current Situation</a:t>
            </a:r>
            <a:endParaRPr lang="en-GB" dirty="0" smtClean="0"/>
          </a:p>
        </p:txBody>
      </p:sp>
      <p:sp>
        <p:nvSpPr>
          <p:cNvPr id="4099" name="Content Placeholder 1"/>
          <p:cNvSpPr>
            <a:spLocks noGrp="1"/>
          </p:cNvSpPr>
          <p:nvPr>
            <p:ph idx="1"/>
          </p:nvPr>
        </p:nvSpPr>
        <p:spPr>
          <a:xfrm>
            <a:off x="251520" y="1412875"/>
            <a:ext cx="8712968" cy="4752429"/>
          </a:xfrm>
        </p:spPr>
        <p:txBody>
          <a:bodyPr/>
          <a:lstStyle/>
          <a:p>
            <a:pPr eaLnBrk="1" hangingPunct="1"/>
            <a:r>
              <a:rPr lang="en-GB" sz="2800" dirty="0" smtClean="0"/>
              <a:t>All NGIs perform site certification using their own infrastructures</a:t>
            </a:r>
          </a:p>
          <a:p>
            <a:pPr eaLnBrk="1" hangingPunct="1"/>
            <a:r>
              <a:rPr lang="en-GB" sz="2800" dirty="0" smtClean="0"/>
              <a:t>The certification should not take place on the production infrastructure in order not to affect the end users</a:t>
            </a:r>
          </a:p>
          <a:p>
            <a:pPr eaLnBrk="1" hangingPunct="1"/>
            <a:r>
              <a:rPr lang="en-GB" sz="2800" dirty="0" smtClean="0"/>
              <a:t>Small NGIs </a:t>
            </a:r>
            <a:r>
              <a:rPr lang="en-GB" sz="2800" dirty="0" smtClean="0"/>
              <a:t>often </a:t>
            </a:r>
            <a:r>
              <a:rPr lang="en-GB" sz="2800" dirty="0" smtClean="0"/>
              <a:t>do not have the resources to operate separate infrastructure (TOP-BDII, WMS/LB) for the certification of new sites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857DC5-EDEF-4B80-9D9F-B94B40C20C82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4525963"/>
          </a:xfrm>
        </p:spPr>
        <p:txBody>
          <a:bodyPr/>
          <a:lstStyle/>
          <a:p>
            <a:r>
              <a:rPr lang="en-US" dirty="0" smtClean="0"/>
              <a:t>TOP-BDII (</a:t>
            </a:r>
            <a:r>
              <a:rPr lang="en-US" dirty="0" err="1" smtClean="0"/>
              <a:t>bdii-cert.hellasgrid.gr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Includes all the production sites from GOCDB</a:t>
            </a:r>
          </a:p>
          <a:p>
            <a:pPr lvl="1"/>
            <a:r>
              <a:rPr lang="en-US" dirty="0" smtClean="0"/>
              <a:t>Includes sites that are registered to the </a:t>
            </a:r>
            <a:r>
              <a:rPr lang="en-US" i="1" dirty="0" smtClean="0"/>
              <a:t>EGI catch-all certification service</a:t>
            </a:r>
          </a:p>
          <a:p>
            <a:r>
              <a:rPr lang="en-US" dirty="0" smtClean="0"/>
              <a:t>WMS/LB ({</a:t>
            </a:r>
            <a:r>
              <a:rPr lang="en-US" dirty="0" err="1" smtClean="0"/>
              <a:t>wms,lb</a:t>
            </a:r>
            <a:r>
              <a:rPr lang="en-US" dirty="0" smtClean="0"/>
              <a:t>}-</a:t>
            </a:r>
            <a:r>
              <a:rPr lang="en-US" dirty="0" err="1" smtClean="0"/>
              <a:t>cert.hellasgrid.gr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of </a:t>
            </a:r>
            <a:r>
              <a:rPr lang="en-US" dirty="0" err="1" smtClean="0"/>
              <a:t>bdii-cert.hellasgrid.gr</a:t>
            </a:r>
            <a:r>
              <a:rPr lang="en-US" dirty="0" smtClean="0"/>
              <a:t> as TOP-BDII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35696" y="115888"/>
            <a:ext cx="7452319" cy="865187"/>
          </a:xfrm>
        </p:spPr>
        <p:txBody>
          <a:bodyPr/>
          <a:lstStyle/>
          <a:p>
            <a:r>
              <a:rPr lang="en-US" sz="3200" dirty="0" smtClean="0"/>
              <a:t>EGI Catch All Certification Infrastructure</a:t>
            </a:r>
            <a:endParaRPr lang="en-US" sz="3200" dirty="0"/>
          </a:p>
        </p:txBody>
      </p:sp>
      <p:pic>
        <p:nvPicPr>
          <p:cNvPr id="9" name="Picture 8" descr="certification-infrastruct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725144"/>
            <a:ext cx="4927600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6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NGI Managers (and deputies) will be able to request for an uncertified site to be added to the EGI Catch All Certification Service</a:t>
            </a:r>
          </a:p>
          <a:p>
            <a:r>
              <a:rPr lang="en-US" dirty="0" smtClean="0"/>
              <a:t>Each NGI Manager can add/remove uncertified sites in her/his scope</a:t>
            </a:r>
          </a:p>
          <a:p>
            <a:pPr lvl="1"/>
            <a:r>
              <a:rPr lang="en-US" dirty="0" smtClean="0"/>
              <a:t>Login using personal certifications</a:t>
            </a:r>
          </a:p>
          <a:p>
            <a:pPr lvl="1"/>
            <a:r>
              <a:rPr lang="en-US" dirty="0" smtClean="0"/>
              <a:t>Roles and scope are retrieved from GOCDB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1/07/2010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Presentation - July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35696" y="115888"/>
            <a:ext cx="7452319" cy="865187"/>
          </a:xfrm>
        </p:spPr>
        <p:txBody>
          <a:bodyPr/>
          <a:lstStyle/>
          <a:p>
            <a:r>
              <a:rPr lang="en-US" sz="3200" dirty="0" smtClean="0"/>
              <a:t>EGI Catch All Certification Service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360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rcRect t="1975" b="1975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35696" y="115888"/>
            <a:ext cx="7452319" cy="865187"/>
          </a:xfrm>
        </p:spPr>
        <p:txBody>
          <a:bodyPr/>
          <a:lstStyle/>
          <a:p>
            <a:r>
              <a:rPr lang="en-US" sz="3200" dirty="0" smtClean="0"/>
              <a:t>EGI Catch All Certification Service</a:t>
            </a:r>
            <a:endParaRPr lang="en-US" sz="3200" dirty="0"/>
          </a:p>
        </p:txBody>
      </p:sp>
      <p:sp>
        <p:nvSpPr>
          <p:cNvPr id="10" name="Oval 9"/>
          <p:cNvSpPr/>
          <p:nvPr/>
        </p:nvSpPr>
        <p:spPr>
          <a:xfrm>
            <a:off x="4932040" y="2385084"/>
            <a:ext cx="1728192" cy="822960"/>
          </a:xfrm>
          <a:prstGeom prst="ellipse">
            <a:avLst/>
          </a:prstGeom>
          <a:noFill/>
          <a:ln w="127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0152" y="1772816"/>
            <a:ext cx="2315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504D"/>
                </a:solidFill>
              </a:rPr>
              <a:t>Login using personal</a:t>
            </a:r>
          </a:p>
          <a:p>
            <a:r>
              <a:rPr lang="en-US" dirty="0" smtClean="0">
                <a:solidFill>
                  <a:srgbClr val="C0504D"/>
                </a:solidFill>
              </a:rPr>
              <a:t>Certificate</a:t>
            </a:r>
            <a:endParaRPr 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829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96752"/>
            <a:ext cx="6492481" cy="49626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56176" y="1628800"/>
            <a:ext cx="2793253" cy="646331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504D"/>
                </a:solidFill>
              </a:rPr>
              <a:t>Uncertified sites in </a:t>
            </a:r>
          </a:p>
          <a:p>
            <a:r>
              <a:rPr lang="en-US" dirty="0" smtClean="0">
                <a:solidFill>
                  <a:srgbClr val="C0504D"/>
                </a:solidFill>
              </a:rPr>
              <a:t>the certification TOP-BDII</a:t>
            </a:r>
            <a:endParaRPr lang="en-US" dirty="0">
              <a:solidFill>
                <a:srgbClr val="C0504D"/>
              </a:solidFill>
            </a:endParaRPr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>
          <a:xfrm flipH="1">
            <a:off x="4499992" y="1951966"/>
            <a:ext cx="1656184" cy="900970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60232" y="3212976"/>
            <a:ext cx="2584174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504D"/>
                </a:solidFill>
              </a:rPr>
              <a:t>List of uncertified sites</a:t>
            </a:r>
          </a:p>
          <a:p>
            <a:r>
              <a:rPr lang="en-US" dirty="0" smtClean="0">
                <a:solidFill>
                  <a:srgbClr val="C0504D"/>
                </a:solidFill>
              </a:rPr>
              <a:t>(not included in the cert</a:t>
            </a:r>
          </a:p>
          <a:p>
            <a:r>
              <a:rPr lang="en-US" dirty="0" smtClean="0">
                <a:solidFill>
                  <a:srgbClr val="C0504D"/>
                </a:solidFill>
              </a:rPr>
              <a:t>BDII)</a:t>
            </a:r>
            <a:endParaRPr lang="en-US" dirty="0">
              <a:solidFill>
                <a:srgbClr val="C0504D"/>
              </a:solidFill>
            </a:endParaRPr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4067944" y="3674641"/>
            <a:ext cx="2592288" cy="546447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644008" y="2924944"/>
            <a:ext cx="1728192" cy="432048"/>
          </a:xfrm>
          <a:prstGeom prst="ellipse">
            <a:avLst/>
          </a:prstGeom>
          <a:noFill/>
          <a:ln w="127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499992" y="5013176"/>
            <a:ext cx="1728192" cy="432048"/>
          </a:xfrm>
          <a:prstGeom prst="ellipse">
            <a:avLst/>
          </a:prstGeom>
          <a:noFill/>
          <a:ln w="127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275856" y="3429000"/>
            <a:ext cx="1373966" cy="338554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accent2"/>
                </a:solidFill>
              </a:rPr>
              <a:t>Remove site</a:t>
            </a:r>
            <a:endParaRPr lang="en-US" sz="1600" i="1" dirty="0">
              <a:solidFill>
                <a:schemeClr val="accent2"/>
              </a:solidFill>
            </a:endParaRPr>
          </a:p>
        </p:txBody>
      </p:sp>
      <p:cxnSp>
        <p:nvCxnSpPr>
          <p:cNvPr id="22" name="Straight Connector 21"/>
          <p:cNvCxnSpPr>
            <a:endCxn id="17" idx="3"/>
          </p:cNvCxnSpPr>
          <p:nvPr/>
        </p:nvCxnSpPr>
        <p:spPr>
          <a:xfrm flipV="1">
            <a:off x="4499992" y="3293720"/>
            <a:ext cx="397104" cy="279296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75856" y="5301208"/>
            <a:ext cx="975019" cy="338554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accent2"/>
                </a:solidFill>
              </a:rPr>
              <a:t>Add site</a:t>
            </a:r>
            <a:endParaRPr lang="en-US" sz="1600" i="1" dirty="0">
              <a:solidFill>
                <a:schemeClr val="accent2"/>
              </a:solidFill>
            </a:endParaRPr>
          </a:p>
        </p:txBody>
      </p:sp>
      <p:cxnSp>
        <p:nvCxnSpPr>
          <p:cNvPr id="28" name="Straight Connector 27"/>
          <p:cNvCxnSpPr>
            <a:stCxn id="27" idx="3"/>
          </p:cNvCxnSpPr>
          <p:nvPr/>
        </p:nvCxnSpPr>
        <p:spPr>
          <a:xfrm flipV="1">
            <a:off x="4250875" y="5301208"/>
            <a:ext cx="286181" cy="169277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EGI Catch All Certification Service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3717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 instance available at:</a:t>
            </a:r>
          </a:p>
          <a:p>
            <a:pPr lvl="1"/>
            <a:r>
              <a:rPr lang="en-US" dirty="0" smtClean="0">
                <a:hlinkClick r:id="rId2"/>
              </a:rPr>
              <a:t>https://cert-devel.grid.auth.gr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(sites will actually be added and removed to/from </a:t>
            </a:r>
            <a:r>
              <a:rPr lang="en-US" dirty="0" err="1" smtClean="0"/>
              <a:t>bdii-cert.hellasgrid.gr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EGI Catch All Certification Service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827352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247</Words>
  <Application>Microsoft Macintosh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EGI-InSPIRE 2</vt:lpstr>
      <vt:lpstr>EGI infrastructure for the monitoring of uncertified Resource Centres</vt:lpstr>
      <vt:lpstr>Current Situation</vt:lpstr>
      <vt:lpstr>EGI Catch All Certification Infrastructure</vt:lpstr>
      <vt:lpstr>EGI Catch All Certification Service</vt:lpstr>
      <vt:lpstr>EGI Catch All Certification Service</vt:lpstr>
      <vt:lpstr>EGI Catch All Certification Service</vt:lpstr>
      <vt:lpstr>EGI Catch All Certification Service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Christos Kanellopoulos</cp:lastModifiedBy>
  <cp:revision>29</cp:revision>
  <dcterms:created xsi:type="dcterms:W3CDTF">2010-09-03T12:01:03Z</dcterms:created>
  <dcterms:modified xsi:type="dcterms:W3CDTF">2011-07-26T07:53:55Z</dcterms:modified>
</cp:coreProperties>
</file>