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12" y="7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7/28/2011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7/28/2011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2FC4C-5D6C-400B-9F4B-CC3D77DCDF10}" type="datetimeFigureOut">
              <a:rPr lang="en-US"/>
              <a:pPr>
                <a:defRPr/>
              </a:pPr>
              <a:t>7/28/2011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38687-8083-4359-80B4-230EE3DB5611}" type="datetimeFigureOut">
              <a:rPr lang="en-US" smtClean="0"/>
              <a:pPr>
                <a:defRPr/>
              </a:pPr>
              <a:t>7/28/2011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B38687-8083-4359-80B4-230EE3DB5611}" type="datetimeFigureOut">
              <a:rPr lang="en-US"/>
              <a:pPr>
                <a:defRPr/>
              </a:pPr>
              <a:t>7/28/2011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u-emi.eu/suppor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ARGUS gLite 3.2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Support calendar</a:t>
            </a:r>
            <a:endParaRPr lang="en-GB" dirty="0"/>
          </a:p>
        </p:txBody>
      </p:sp>
      <p:sp>
        <p:nvSpPr>
          <p:cNvPr id="3076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887163-61FB-4675-9153-F0293FEAB010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7/28/2011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F096EC-15E1-45F9-B167-FBE36F0982FF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support calendar</a:t>
            </a:r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>
          <a:xfrm>
            <a:off x="179512" y="1196752"/>
            <a:ext cx="8507288" cy="4896544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hlinkClick r:id="rId2"/>
              </a:rPr>
              <a:t>gLite 3.2 support </a:t>
            </a:r>
            <a:r>
              <a:rPr lang="en-US" dirty="0" smtClean="0"/>
              <a:t>policy applies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nd of standard support: Oct 2011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nd of security support: April 2012</a:t>
            </a:r>
          </a:p>
          <a:p>
            <a:r>
              <a:rPr lang="en-US" dirty="0" smtClean="0"/>
              <a:t>For discussion</a:t>
            </a:r>
          </a:p>
          <a:p>
            <a:pPr lvl="1"/>
            <a:r>
              <a:rPr lang="en-US" dirty="0" smtClean="0"/>
              <a:t>Revision of end of standard/security schedule of gLite 3.2 ARGUS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7/28/2011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About ARGUS 1.3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24744"/>
            <a:ext cx="8856984" cy="5040560"/>
          </a:xfrm>
        </p:spPr>
        <p:txBody>
          <a:bodyPr/>
          <a:lstStyle/>
          <a:p>
            <a:r>
              <a:rPr lang="en-GB" sz="2800" dirty="0" smtClean="0"/>
              <a:t>Argus </a:t>
            </a:r>
            <a:r>
              <a:rPr lang="en-GB" sz="2800" dirty="0"/>
              <a:t>1.3 (EMI release) server components (</a:t>
            </a:r>
            <a:r>
              <a:rPr lang="en-GB" sz="2800" dirty="0" smtClean="0"/>
              <a:t>PAP - administration, </a:t>
            </a:r>
            <a:r>
              <a:rPr lang="en-GB" sz="2800" dirty="0"/>
              <a:t>PDP </a:t>
            </a:r>
            <a:r>
              <a:rPr lang="en-GB" sz="2800" dirty="0" smtClean="0"/>
              <a:t>– decision, and </a:t>
            </a:r>
            <a:r>
              <a:rPr lang="en-GB" sz="2800" dirty="0"/>
              <a:t>PEP </a:t>
            </a:r>
            <a:r>
              <a:rPr lang="en-GB" sz="2800" dirty="0" smtClean="0"/>
              <a:t>– enforcement Server</a:t>
            </a:r>
            <a:r>
              <a:rPr lang="en-GB" sz="2800" dirty="0"/>
              <a:t>) </a:t>
            </a:r>
            <a:r>
              <a:rPr lang="en-GB" sz="2800" dirty="0" smtClean="0"/>
              <a:t>fully </a:t>
            </a:r>
            <a:r>
              <a:rPr lang="en-GB" sz="2800" dirty="0"/>
              <a:t>back compatible with the Argus 1.2 (gLite release) client </a:t>
            </a:r>
            <a:r>
              <a:rPr lang="en-GB" sz="2800" dirty="0" smtClean="0"/>
              <a:t>libraries</a:t>
            </a:r>
          </a:p>
          <a:p>
            <a:pPr lvl="1"/>
            <a:r>
              <a:rPr lang="en-GB" sz="2400" dirty="0"/>
              <a:t>gLite 3.2 the Argus client library (glite-authz-pep-api-c_R_2_0_1_1), used by </a:t>
            </a:r>
            <a:r>
              <a:rPr lang="en-GB" sz="2400" dirty="0" err="1">
                <a:solidFill>
                  <a:schemeClr val="accent1"/>
                </a:solidFill>
              </a:rPr>
              <a:t>gLexec</a:t>
            </a:r>
            <a:r>
              <a:rPr lang="en-GB" sz="2400" dirty="0">
                <a:solidFill>
                  <a:schemeClr val="accent1"/>
                </a:solidFill>
              </a:rPr>
              <a:t> LCMAPS PEP plugin</a:t>
            </a:r>
            <a:r>
              <a:rPr lang="en-GB" sz="2400" dirty="0"/>
              <a:t>, is </a:t>
            </a:r>
            <a:r>
              <a:rPr lang="en-GB" sz="2400" b="1" dirty="0" smtClean="0"/>
              <a:t>fully</a:t>
            </a:r>
            <a:r>
              <a:rPr lang="en-GB" sz="2400" dirty="0" smtClean="0"/>
              <a:t> </a:t>
            </a:r>
            <a:r>
              <a:rPr lang="en-GB" sz="2400" dirty="0"/>
              <a:t>compatible with the EMI-1 Argus </a:t>
            </a:r>
            <a:r>
              <a:rPr lang="en-GB" sz="2400" dirty="0" smtClean="0"/>
              <a:t>server </a:t>
            </a:r>
          </a:p>
          <a:p>
            <a:pPr lvl="1"/>
            <a:r>
              <a:rPr lang="en-GB" sz="2400" dirty="0" smtClean="0"/>
              <a:t>installing </a:t>
            </a:r>
            <a:r>
              <a:rPr lang="en-GB" sz="2400" dirty="0"/>
              <a:t>an EMI-1 Argus 1.3 server to serve gLite 3.2 clients (</a:t>
            </a:r>
            <a:r>
              <a:rPr lang="en-GB" sz="2400" dirty="0" err="1"/>
              <a:t>gLexec</a:t>
            </a:r>
            <a:r>
              <a:rPr lang="en-GB" sz="2400" dirty="0"/>
              <a:t>) have no impact on the clients </a:t>
            </a:r>
            <a:r>
              <a:rPr lang="en-GB" sz="2400" dirty="0" smtClean="0"/>
              <a:t>functionality  </a:t>
            </a:r>
            <a:endParaRPr lang="en-GB" sz="2400" dirty="0"/>
          </a:p>
          <a:p>
            <a:r>
              <a:rPr lang="en-GB" sz="2800" dirty="0" smtClean="0"/>
              <a:t>Argus </a:t>
            </a:r>
            <a:r>
              <a:rPr lang="en-GB" sz="2800" dirty="0"/>
              <a:t>server components are </a:t>
            </a:r>
            <a:r>
              <a:rPr lang="en-GB" sz="2800" dirty="0" smtClean="0"/>
              <a:t>installed </a:t>
            </a:r>
            <a:r>
              <a:rPr lang="en-GB" sz="2800" dirty="0"/>
              <a:t>standalone, typically on a separate </a:t>
            </a:r>
            <a:r>
              <a:rPr lang="en-GB" sz="2800" dirty="0" smtClean="0"/>
              <a:t>host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026072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Proposal for discussion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435280" cy="4741987"/>
          </a:xfrm>
        </p:spPr>
        <p:txBody>
          <a:bodyPr/>
          <a:lstStyle/>
          <a:p>
            <a:r>
              <a:rPr lang="en-GB" dirty="0" smtClean="0"/>
              <a:t>End of standard updates </a:t>
            </a:r>
            <a:r>
              <a:rPr lang="en-GB" dirty="0" smtClean="0">
                <a:sym typeface="Wingdings" pitchFamily="2" charset="2"/>
              </a:rPr>
              <a:t> now</a:t>
            </a:r>
          </a:p>
          <a:p>
            <a:r>
              <a:rPr lang="en-GB" dirty="0" smtClean="0">
                <a:sym typeface="Wingdings" pitchFamily="2" charset="2"/>
              </a:rPr>
              <a:t>End of security updated  end of </a:t>
            </a:r>
            <a:r>
              <a:rPr lang="en-GB" smtClean="0">
                <a:sym typeface="Wingdings" pitchFamily="2" charset="2"/>
              </a:rPr>
              <a:t>Oct </a:t>
            </a:r>
            <a:r>
              <a:rPr lang="en-GB" smtClean="0">
                <a:sym typeface="Wingdings" pitchFamily="2" charset="2"/>
              </a:rPr>
              <a:t>2011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0109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Also for discussion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268760"/>
            <a:ext cx="8579296" cy="4669979"/>
          </a:xfrm>
        </p:spPr>
        <p:txBody>
          <a:bodyPr/>
          <a:lstStyle/>
          <a:p>
            <a:r>
              <a:rPr lang="en-GB" dirty="0" smtClean="0"/>
              <a:t>Currently ARGUS is not declared on GOCDB</a:t>
            </a:r>
          </a:p>
          <a:p>
            <a:pPr lvl="1"/>
            <a:r>
              <a:rPr lang="en-GB" dirty="0" smtClean="0"/>
              <a:t>Adding it would be useful for downtime management</a:t>
            </a:r>
          </a:p>
          <a:p>
            <a:r>
              <a:rPr lang="en-GB" dirty="0" smtClean="0"/>
              <a:t>Currently ARGUS is not published on BDII</a:t>
            </a:r>
          </a:p>
          <a:p>
            <a:pPr lvl="1"/>
            <a:r>
              <a:rPr lang="en-GB" dirty="0" smtClean="0"/>
              <a:t>Adding it would be useful for operational reasons (assess its deployment, OS flavour</a:t>
            </a:r>
            <a:r>
              <a:rPr lang="en-GB" smtClean="0"/>
              <a:t>, versions etc.) 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186650861"/>
      </p:ext>
    </p:extLst>
  </p:cSld>
  <p:clrMapOvr>
    <a:masterClrMapping/>
  </p:clrMapOvr>
</p:sld>
</file>

<file path=ppt/theme/theme1.xml><?xml version="1.0" encoding="utf-8"?>
<a:theme xmlns:a="http://schemas.openxmlformats.org/drawingml/2006/main" name="EGI-InSPIRE-Slide-Template_v4-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EGI-InSPIRE-Slide-Template_v4-5</Template>
  <TotalTime>17</TotalTime>
  <Words>202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EGI-InSPIRE-Slide-Template_v4-5</vt:lpstr>
      <vt:lpstr>ARGUS gLite 3.2 </vt:lpstr>
      <vt:lpstr>Current support calendar</vt:lpstr>
      <vt:lpstr>About ARGUS 1.3</vt:lpstr>
      <vt:lpstr>Proposal for discussion</vt:lpstr>
      <vt:lpstr>Also for discussion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ARGUS gLite 3.2</dc:title>
  <dc:creator>Tiziana Ferrari</dc:creator>
  <cp:lastModifiedBy>Tiziana Ferrari</cp:lastModifiedBy>
  <cp:revision>3</cp:revision>
  <dcterms:created xsi:type="dcterms:W3CDTF">2011-07-26T06:42:13Z</dcterms:created>
  <dcterms:modified xsi:type="dcterms:W3CDTF">2011-07-28T08:32:33Z</dcterms:modified>
</cp:coreProperties>
</file>