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274" r:id="rId2"/>
    <p:sldId id="296" r:id="rId3"/>
    <p:sldId id="295" r:id="rId4"/>
    <p:sldId id="297" r:id="rId5"/>
    <p:sldId id="293" r:id="rId6"/>
    <p:sldId id="301" r:id="rId7"/>
    <p:sldId id="300" r:id="rId8"/>
    <p:sldId id="302" r:id="rId9"/>
    <p:sldId id="299" r:id="rId10"/>
    <p:sldId id="298" r:id="rId11"/>
    <p:sldId id="291" r:id="rId12"/>
    <p:sldId id="275" r:id="rId13"/>
    <p:sldId id="282" r:id="rId14"/>
    <p:sldId id="294" r:id="rId15"/>
    <p:sldId id="283" r:id="rId16"/>
    <p:sldId id="284" r:id="rId17"/>
    <p:sldId id="287" r:id="rId18"/>
    <p:sldId id="285" r:id="rId19"/>
    <p:sldId id="286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DEAB8E-D13A-2945-9106-28CB915A5771}">
          <p14:sldIdLst>
            <p14:sldId id="274"/>
          </p14:sldIdLst>
        </p14:section>
        <p14:section name="Marketplace intro" id="{62F7B94C-646B-A64E-8955-332FAEE7675B}">
          <p14:sldIdLst>
            <p14:sldId id="296"/>
            <p14:sldId id="295"/>
            <p14:sldId id="297"/>
            <p14:sldId id="293"/>
            <p14:sldId id="301"/>
            <p14:sldId id="300"/>
            <p14:sldId id="302"/>
            <p14:sldId id="299"/>
            <p14:sldId id="298"/>
          </p14:sldIdLst>
        </p14:section>
        <p14:section name="Marketplace integration" id="{434F2D5B-14C3-0C4A-94F4-39C29407314A}">
          <p14:sldIdLst>
            <p14:sldId id="291"/>
            <p14:sldId id="275"/>
            <p14:sldId id="282"/>
            <p14:sldId id="294"/>
            <p14:sldId id="283"/>
            <p14:sldId id="284"/>
            <p14:sldId id="287"/>
            <p14:sldId id="285"/>
            <p14:sldId id="286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ziana Ferrar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5" autoAdjust="0"/>
  </p:normalViewPr>
  <p:slideViewPr>
    <p:cSldViewPr>
      <p:cViewPr varScale="1">
        <p:scale>
          <a:sx n="70" d="100"/>
          <a:sy n="70" d="100"/>
        </p:scale>
        <p:origin x="-1376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1-21T15:41:12.906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7345E-E907-A54C-8CD3-7EDDEAF06FBB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9366A-69DF-B64E-B46F-9351D1C5F65F}">
      <dgm:prSet phldrT="[Text]" custT="1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sz="1200" b="1" dirty="0" smtClean="0"/>
            <a:t>EGI Federation</a:t>
          </a:r>
          <a:endParaRPr lang="en-US" sz="1200" b="1" dirty="0"/>
        </a:p>
      </dgm:t>
    </dgm:pt>
    <dgm:pt modelId="{D245824C-7FB8-6C4C-94C7-1841E2410C2C}" type="parTrans" cxnId="{79E791EF-C9B8-0941-8B30-E5589D3E2F6C}">
      <dgm:prSet/>
      <dgm:spPr/>
      <dgm:t>
        <a:bodyPr/>
        <a:lstStyle/>
        <a:p>
          <a:endParaRPr lang="en-US" sz="3200" b="1"/>
        </a:p>
      </dgm:t>
    </dgm:pt>
    <dgm:pt modelId="{92B49D02-2B62-9642-BED7-65348506B108}" type="sibTrans" cxnId="{79E791EF-C9B8-0941-8B30-E5589D3E2F6C}">
      <dgm:prSet/>
      <dgm:spPr/>
      <dgm:t>
        <a:bodyPr/>
        <a:lstStyle/>
        <a:p>
          <a:endParaRPr lang="en-US" sz="3200" b="1"/>
        </a:p>
      </dgm:t>
    </dgm:pt>
    <dgm:pt modelId="{D013C8EA-7144-5043-820D-A8C93F047C87}">
      <dgm:prSet phldrT="[Text]" custT="1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sz="1200" b="1" dirty="0" smtClean="0"/>
            <a:t>EUDAT</a:t>
          </a:r>
          <a:endParaRPr lang="en-US" sz="1200" b="1" dirty="0"/>
        </a:p>
      </dgm:t>
    </dgm:pt>
    <dgm:pt modelId="{E9E0BF4B-46EC-4249-B088-6CB97D9C642D}" type="parTrans" cxnId="{3FA34FDC-4883-DC4F-9033-0BA7A6B636F8}">
      <dgm:prSet/>
      <dgm:spPr/>
      <dgm:t>
        <a:bodyPr/>
        <a:lstStyle/>
        <a:p>
          <a:endParaRPr lang="en-US" sz="3200" b="1"/>
        </a:p>
      </dgm:t>
    </dgm:pt>
    <dgm:pt modelId="{B280F28E-05D1-1A4A-A05F-F4E9A52237EC}" type="sibTrans" cxnId="{3FA34FDC-4883-DC4F-9033-0BA7A6B636F8}">
      <dgm:prSet/>
      <dgm:spPr/>
      <dgm:t>
        <a:bodyPr/>
        <a:lstStyle/>
        <a:p>
          <a:endParaRPr lang="en-US" sz="3200" b="1"/>
        </a:p>
      </dgm:t>
    </dgm:pt>
    <dgm:pt modelId="{7C566745-68B6-7F4B-A781-51A6F2D49E8D}">
      <dgm:prSet phldrT="[Text]" custT="1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sz="1200" b="1" dirty="0" smtClean="0"/>
            <a:t>INDIGO-</a:t>
          </a:r>
          <a:r>
            <a:rPr lang="en-US" sz="1200" b="1" dirty="0" err="1" smtClean="0"/>
            <a:t>DataCloud</a:t>
          </a:r>
          <a:endParaRPr lang="en-US" sz="1200" b="1" dirty="0"/>
        </a:p>
      </dgm:t>
    </dgm:pt>
    <dgm:pt modelId="{8A5093F3-A70D-344D-879B-76052CA6D740}" type="parTrans" cxnId="{4AA85E93-2CD2-0143-A3ED-753FD1ECD67E}">
      <dgm:prSet/>
      <dgm:spPr/>
      <dgm:t>
        <a:bodyPr/>
        <a:lstStyle/>
        <a:p>
          <a:endParaRPr lang="en-US" sz="3200" b="1"/>
        </a:p>
      </dgm:t>
    </dgm:pt>
    <dgm:pt modelId="{53F70921-FB16-BB49-9951-330309818A59}" type="sibTrans" cxnId="{4AA85E93-2CD2-0143-A3ED-753FD1ECD67E}">
      <dgm:prSet/>
      <dgm:spPr/>
      <dgm:t>
        <a:bodyPr/>
        <a:lstStyle/>
        <a:p>
          <a:endParaRPr lang="en-US" sz="3200" b="1"/>
        </a:p>
      </dgm:t>
    </dgm:pt>
    <dgm:pt modelId="{AA9F1D98-1BD9-A14D-83F2-D5C82BC22445}">
      <dgm:prSet phldrT="[Text]" custT="1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sz="1200" b="1" dirty="0" smtClean="0"/>
            <a:t>Research Infrastructures</a:t>
          </a:r>
          <a:endParaRPr lang="en-US" sz="1200" b="1" dirty="0"/>
        </a:p>
      </dgm:t>
    </dgm:pt>
    <dgm:pt modelId="{AD0AF3E9-E7A4-0C48-A6C6-EC4FC3BC4399}" type="parTrans" cxnId="{49A027EB-421F-684C-B246-9E87A78EEA95}">
      <dgm:prSet/>
      <dgm:spPr/>
      <dgm:t>
        <a:bodyPr/>
        <a:lstStyle/>
        <a:p>
          <a:endParaRPr lang="en-US" sz="3200" b="1"/>
        </a:p>
      </dgm:t>
    </dgm:pt>
    <dgm:pt modelId="{DA8D7414-BFD4-3B4C-BC98-641D5AF61039}" type="sibTrans" cxnId="{49A027EB-421F-684C-B246-9E87A78EEA95}">
      <dgm:prSet/>
      <dgm:spPr/>
      <dgm:t>
        <a:bodyPr/>
        <a:lstStyle/>
        <a:p>
          <a:endParaRPr lang="en-US" sz="3200" b="1"/>
        </a:p>
      </dgm:t>
    </dgm:pt>
    <dgm:pt modelId="{ADD6051D-5FD7-6244-9EFE-19EEECC294D6}" type="pres">
      <dgm:prSet presAssocID="{2D67345E-E907-A54C-8CD3-7EDDEAF06F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02A639-FF37-DF42-87C2-97CABD5B98C2}" type="pres">
      <dgm:prSet presAssocID="{C6A9366A-69DF-B64E-B46F-9351D1C5F65F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362CBA-4137-8A48-BEC7-9E826033A4D3}" type="pres">
      <dgm:prSet presAssocID="{92B49D02-2B62-9642-BED7-65348506B108}" presName="space" presStyleCnt="0"/>
      <dgm:spPr/>
    </dgm:pt>
    <dgm:pt modelId="{2367613D-FE21-6047-AB96-6E7629E0EBB2}" type="pres">
      <dgm:prSet presAssocID="{D013C8EA-7144-5043-820D-A8C93F047C8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189AE-66D0-4344-AC0A-8EDAC697DCAA}" type="pres">
      <dgm:prSet presAssocID="{B280F28E-05D1-1A4A-A05F-F4E9A52237EC}" presName="space" presStyleCnt="0"/>
      <dgm:spPr/>
    </dgm:pt>
    <dgm:pt modelId="{BE75E7C6-9FF5-644E-853E-4F9421C83139}" type="pres">
      <dgm:prSet presAssocID="{7C566745-68B6-7F4B-A781-51A6F2D49E8D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60904A-F75A-E54F-9863-E3AEF9F6C302}" type="pres">
      <dgm:prSet presAssocID="{53F70921-FB16-BB49-9951-330309818A59}" presName="space" presStyleCnt="0"/>
      <dgm:spPr/>
    </dgm:pt>
    <dgm:pt modelId="{E61BA040-5EBD-D344-97CD-E94A8011258B}" type="pres">
      <dgm:prSet presAssocID="{AA9F1D98-1BD9-A14D-83F2-D5C82BC22445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C11AF0-04AC-3E49-8DF6-6DD1FDEB065C}" type="presOf" srcId="{D013C8EA-7144-5043-820D-A8C93F047C87}" destId="{2367613D-FE21-6047-AB96-6E7629E0EBB2}" srcOrd="0" destOrd="0" presId="urn:microsoft.com/office/officeart/2005/8/layout/venn3"/>
    <dgm:cxn modelId="{D19CFC76-E8F8-8F4F-9DF4-2248C727B69B}" type="presOf" srcId="{7C566745-68B6-7F4B-A781-51A6F2D49E8D}" destId="{BE75E7C6-9FF5-644E-853E-4F9421C83139}" srcOrd="0" destOrd="0" presId="urn:microsoft.com/office/officeart/2005/8/layout/venn3"/>
    <dgm:cxn modelId="{DCE64DC2-85E9-7141-B374-E248CF3E19DC}" type="presOf" srcId="{C6A9366A-69DF-B64E-B46F-9351D1C5F65F}" destId="{D302A639-FF37-DF42-87C2-97CABD5B98C2}" srcOrd="0" destOrd="0" presId="urn:microsoft.com/office/officeart/2005/8/layout/venn3"/>
    <dgm:cxn modelId="{BECBEE2D-090F-F64D-8F88-F8C4B4E88026}" type="presOf" srcId="{AA9F1D98-1BD9-A14D-83F2-D5C82BC22445}" destId="{E61BA040-5EBD-D344-97CD-E94A8011258B}" srcOrd="0" destOrd="0" presId="urn:microsoft.com/office/officeart/2005/8/layout/venn3"/>
    <dgm:cxn modelId="{DC2661E3-39F3-F140-AE48-F6AD3BAA356E}" type="presOf" srcId="{2D67345E-E907-A54C-8CD3-7EDDEAF06FBB}" destId="{ADD6051D-5FD7-6244-9EFE-19EEECC294D6}" srcOrd="0" destOrd="0" presId="urn:microsoft.com/office/officeart/2005/8/layout/venn3"/>
    <dgm:cxn modelId="{49A027EB-421F-684C-B246-9E87A78EEA95}" srcId="{2D67345E-E907-A54C-8CD3-7EDDEAF06FBB}" destId="{AA9F1D98-1BD9-A14D-83F2-D5C82BC22445}" srcOrd="3" destOrd="0" parTransId="{AD0AF3E9-E7A4-0C48-A6C6-EC4FC3BC4399}" sibTransId="{DA8D7414-BFD4-3B4C-BC98-641D5AF61039}"/>
    <dgm:cxn modelId="{4AA85E93-2CD2-0143-A3ED-753FD1ECD67E}" srcId="{2D67345E-E907-A54C-8CD3-7EDDEAF06FBB}" destId="{7C566745-68B6-7F4B-A781-51A6F2D49E8D}" srcOrd="2" destOrd="0" parTransId="{8A5093F3-A70D-344D-879B-76052CA6D740}" sibTransId="{53F70921-FB16-BB49-9951-330309818A59}"/>
    <dgm:cxn modelId="{79E791EF-C9B8-0941-8B30-E5589D3E2F6C}" srcId="{2D67345E-E907-A54C-8CD3-7EDDEAF06FBB}" destId="{C6A9366A-69DF-B64E-B46F-9351D1C5F65F}" srcOrd="0" destOrd="0" parTransId="{D245824C-7FB8-6C4C-94C7-1841E2410C2C}" sibTransId="{92B49D02-2B62-9642-BED7-65348506B108}"/>
    <dgm:cxn modelId="{3FA34FDC-4883-DC4F-9033-0BA7A6B636F8}" srcId="{2D67345E-E907-A54C-8CD3-7EDDEAF06FBB}" destId="{D013C8EA-7144-5043-820D-A8C93F047C87}" srcOrd="1" destOrd="0" parTransId="{E9E0BF4B-46EC-4249-B088-6CB97D9C642D}" sibTransId="{B280F28E-05D1-1A4A-A05F-F4E9A52237EC}"/>
    <dgm:cxn modelId="{B9D07047-E2C7-CB47-A36F-DFE1FAB23235}" type="presParOf" srcId="{ADD6051D-5FD7-6244-9EFE-19EEECC294D6}" destId="{D302A639-FF37-DF42-87C2-97CABD5B98C2}" srcOrd="0" destOrd="0" presId="urn:microsoft.com/office/officeart/2005/8/layout/venn3"/>
    <dgm:cxn modelId="{6C06918E-14B1-AE42-A889-2E272C6B926C}" type="presParOf" srcId="{ADD6051D-5FD7-6244-9EFE-19EEECC294D6}" destId="{FB362CBA-4137-8A48-BEC7-9E826033A4D3}" srcOrd="1" destOrd="0" presId="urn:microsoft.com/office/officeart/2005/8/layout/venn3"/>
    <dgm:cxn modelId="{B2009354-A593-DF4C-B011-C13F05E6C86B}" type="presParOf" srcId="{ADD6051D-5FD7-6244-9EFE-19EEECC294D6}" destId="{2367613D-FE21-6047-AB96-6E7629E0EBB2}" srcOrd="2" destOrd="0" presId="urn:microsoft.com/office/officeart/2005/8/layout/venn3"/>
    <dgm:cxn modelId="{1D959CDE-BCC9-6443-8344-0E36B94E8FEA}" type="presParOf" srcId="{ADD6051D-5FD7-6244-9EFE-19EEECC294D6}" destId="{B11189AE-66D0-4344-AC0A-8EDAC697DCAA}" srcOrd="3" destOrd="0" presId="urn:microsoft.com/office/officeart/2005/8/layout/venn3"/>
    <dgm:cxn modelId="{645E733B-30E8-5C40-85B9-6DE4F2E21DD5}" type="presParOf" srcId="{ADD6051D-5FD7-6244-9EFE-19EEECC294D6}" destId="{BE75E7C6-9FF5-644E-853E-4F9421C83139}" srcOrd="4" destOrd="0" presId="urn:microsoft.com/office/officeart/2005/8/layout/venn3"/>
    <dgm:cxn modelId="{4E85D68A-8C14-FA47-8DDC-35BF8E73A586}" type="presParOf" srcId="{ADD6051D-5FD7-6244-9EFE-19EEECC294D6}" destId="{1660904A-F75A-E54F-9863-E3AEF9F6C302}" srcOrd="5" destOrd="0" presId="urn:microsoft.com/office/officeart/2005/8/layout/venn3"/>
    <dgm:cxn modelId="{1530ABCB-3801-B345-9BF5-83E94A55377B}" type="presParOf" srcId="{ADD6051D-5FD7-6244-9EFE-19EEECC294D6}" destId="{E61BA040-5EBD-D344-97CD-E94A8011258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135EE-B7A4-3345-97BF-8B997249C50B}" type="doc">
      <dgm:prSet loTypeId="urn:microsoft.com/office/officeart/2005/8/layout/radial5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026CF5F-586C-434A-8E51-685834AAC51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   </a:t>
          </a:r>
        </a:p>
      </dgm:t>
    </dgm:pt>
    <dgm:pt modelId="{6984E201-7EF4-874D-872B-AA8C590D3D47}" type="parTrans" cxnId="{99E23D43-47E0-B045-810F-574883E6B65B}">
      <dgm:prSet/>
      <dgm:spPr/>
      <dgm:t>
        <a:bodyPr/>
        <a:lstStyle/>
        <a:p>
          <a:endParaRPr lang="en-US"/>
        </a:p>
      </dgm:t>
    </dgm:pt>
    <dgm:pt modelId="{9167D767-7AC8-AE4A-B33D-81C5736865C4}" type="sibTrans" cxnId="{99E23D43-47E0-B045-810F-574883E6B65B}">
      <dgm:prSet/>
      <dgm:spPr/>
      <dgm:t>
        <a:bodyPr/>
        <a:lstStyle/>
        <a:p>
          <a:endParaRPr lang="en-US"/>
        </a:p>
      </dgm:t>
    </dgm:pt>
    <dgm:pt modelId="{62AC610C-F5F2-F243-B969-C9A0E3D08F58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  </a:t>
          </a:r>
        </a:p>
      </dgm:t>
    </dgm:pt>
    <dgm:pt modelId="{91BB9D6C-9E6A-304E-B96F-F71419480637}" type="parTrans" cxnId="{6E228C32-1A8C-174E-8BE7-2B8E9C16DC43}">
      <dgm:prSet/>
      <dgm:spPr/>
      <dgm:t>
        <a:bodyPr/>
        <a:lstStyle/>
        <a:p>
          <a:endParaRPr lang="en-US"/>
        </a:p>
      </dgm:t>
    </dgm:pt>
    <dgm:pt modelId="{8EB51DA2-08BE-8342-8A22-828E940C8354}" type="sibTrans" cxnId="{6E228C32-1A8C-174E-8BE7-2B8E9C16DC43}">
      <dgm:prSet/>
      <dgm:spPr/>
      <dgm:t>
        <a:bodyPr/>
        <a:lstStyle/>
        <a:p>
          <a:endParaRPr lang="en-US"/>
        </a:p>
      </dgm:t>
    </dgm:pt>
    <dgm:pt modelId="{2806993A-95F3-2940-A5C3-011804405373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/>
            <a:t>  </a:t>
          </a:r>
        </a:p>
      </dgm:t>
    </dgm:pt>
    <dgm:pt modelId="{491DD1BA-5A74-AB4E-B282-5A8C2B43B078}" type="parTrans" cxnId="{C610EE5A-CA79-5844-85D8-B8FAE65E3251}">
      <dgm:prSet/>
      <dgm:spPr/>
      <dgm:t>
        <a:bodyPr/>
        <a:lstStyle/>
        <a:p>
          <a:endParaRPr lang="en-US"/>
        </a:p>
      </dgm:t>
    </dgm:pt>
    <dgm:pt modelId="{7068D721-5F7C-504C-A32C-268A6B56C541}" type="sibTrans" cxnId="{C610EE5A-CA79-5844-85D8-B8FAE65E3251}">
      <dgm:prSet/>
      <dgm:spPr/>
      <dgm:t>
        <a:bodyPr/>
        <a:lstStyle/>
        <a:p>
          <a:endParaRPr lang="en-US"/>
        </a:p>
      </dgm:t>
    </dgm:pt>
    <dgm:pt modelId="{A483BD37-D5D6-6E45-A19A-471FE67EEE9F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dirty="0"/>
            <a:t>  </a:t>
          </a:r>
        </a:p>
      </dgm:t>
    </dgm:pt>
    <dgm:pt modelId="{39016044-FDA7-1945-B189-325EA64A688D}" type="parTrans" cxnId="{F4690B27-2C39-F042-B267-F747073D5C50}">
      <dgm:prSet/>
      <dgm:spPr/>
      <dgm:t>
        <a:bodyPr/>
        <a:lstStyle/>
        <a:p>
          <a:endParaRPr lang="en-US"/>
        </a:p>
      </dgm:t>
    </dgm:pt>
    <dgm:pt modelId="{1E1DEE14-05B3-FC48-B834-96C3BF6C367C}" type="sibTrans" cxnId="{F4690B27-2C39-F042-B267-F747073D5C50}">
      <dgm:prSet/>
      <dgm:spPr/>
      <dgm:t>
        <a:bodyPr/>
        <a:lstStyle/>
        <a:p>
          <a:endParaRPr lang="en-US"/>
        </a:p>
      </dgm:t>
    </dgm:pt>
    <dgm:pt modelId="{61BDD351-1673-9D4B-BBB2-3AA290E754BF}">
      <dgm:prSet phldrT="[Text]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3C51EA2A-4E81-AC43-8BDC-80E2A8A139CC}" type="parTrans" cxnId="{ADEEF1B7-99F7-0E47-9400-C24519324421}">
      <dgm:prSet/>
      <dgm:spPr/>
      <dgm:t>
        <a:bodyPr/>
        <a:lstStyle/>
        <a:p>
          <a:endParaRPr lang="en-US"/>
        </a:p>
      </dgm:t>
    </dgm:pt>
    <dgm:pt modelId="{F883B335-9009-144C-B20D-709882F747CD}" type="sibTrans" cxnId="{ADEEF1B7-99F7-0E47-9400-C24519324421}">
      <dgm:prSet/>
      <dgm:spPr/>
      <dgm:t>
        <a:bodyPr/>
        <a:lstStyle/>
        <a:p>
          <a:endParaRPr lang="en-US"/>
        </a:p>
      </dgm:t>
    </dgm:pt>
    <dgm:pt modelId="{A1179E1D-82A2-114B-9C52-C8336DCDE31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dirty="0"/>
        </a:p>
      </dgm:t>
    </dgm:pt>
    <dgm:pt modelId="{583962D5-D705-A240-856D-F8EEEC7491FA}" type="parTrans" cxnId="{30937769-16F0-624D-B072-4A9522097FD7}">
      <dgm:prSet/>
      <dgm:spPr/>
      <dgm:t>
        <a:bodyPr/>
        <a:lstStyle/>
        <a:p>
          <a:endParaRPr lang="en-US"/>
        </a:p>
      </dgm:t>
    </dgm:pt>
    <dgm:pt modelId="{C07DE84E-EA26-A847-8AB4-94D510ABEBAF}" type="sibTrans" cxnId="{30937769-16F0-624D-B072-4A9522097FD7}">
      <dgm:prSet/>
      <dgm:spPr/>
      <dgm:t>
        <a:bodyPr/>
        <a:lstStyle/>
        <a:p>
          <a:endParaRPr lang="en-US"/>
        </a:p>
      </dgm:t>
    </dgm:pt>
    <dgm:pt modelId="{078FE7D1-473A-EA4F-9AC8-36D8DB6B1A99}">
      <dgm:prSet phldrT="[Text]"/>
      <dgm:spPr/>
      <dgm:t>
        <a:bodyPr/>
        <a:lstStyle/>
        <a:p>
          <a:endParaRPr lang="en-US" dirty="0"/>
        </a:p>
      </dgm:t>
    </dgm:pt>
    <dgm:pt modelId="{07C35FD0-DC9F-4F46-9162-7687E8E575D9}" type="parTrans" cxnId="{8CD10B2B-25EA-6441-81F7-4610B9B5618E}">
      <dgm:prSet/>
      <dgm:spPr/>
      <dgm:t>
        <a:bodyPr/>
        <a:lstStyle/>
        <a:p>
          <a:endParaRPr lang="en-US"/>
        </a:p>
      </dgm:t>
    </dgm:pt>
    <dgm:pt modelId="{793668C5-28E6-2741-8AE7-9E5AA0141ACB}" type="sibTrans" cxnId="{8CD10B2B-25EA-6441-81F7-4610B9B5618E}">
      <dgm:prSet/>
      <dgm:spPr/>
      <dgm:t>
        <a:bodyPr/>
        <a:lstStyle/>
        <a:p>
          <a:endParaRPr lang="en-US"/>
        </a:p>
      </dgm:t>
    </dgm:pt>
    <dgm:pt modelId="{F8CF8AB9-6C70-1140-B5A2-CF0591BF2C18}" type="pres">
      <dgm:prSet presAssocID="{5E6135EE-B7A4-3345-97BF-8B997249C5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4EF787-7D92-2548-8345-1F2D5731F720}" type="pres">
      <dgm:prSet presAssocID="{C026CF5F-586C-434A-8E51-685834AAC516}" presName="centerShape" presStyleLbl="node0" presStyleIdx="0" presStyleCnt="1"/>
      <dgm:spPr/>
      <dgm:t>
        <a:bodyPr/>
        <a:lstStyle/>
        <a:p>
          <a:endParaRPr lang="en-US"/>
        </a:p>
      </dgm:t>
    </dgm:pt>
    <dgm:pt modelId="{77CD74D7-BE9F-1744-ACFA-A10DF185D4C1}" type="pres">
      <dgm:prSet presAssocID="{91BB9D6C-9E6A-304E-B96F-F71419480637}" presName="parTrans" presStyleLbl="sibTrans2D1" presStyleIdx="0" presStyleCnt="5"/>
      <dgm:spPr/>
      <dgm:t>
        <a:bodyPr/>
        <a:lstStyle/>
        <a:p>
          <a:endParaRPr lang="en-US"/>
        </a:p>
      </dgm:t>
    </dgm:pt>
    <dgm:pt modelId="{C57E9A58-FD64-ED4C-9AFA-5F27F932F157}" type="pres">
      <dgm:prSet presAssocID="{91BB9D6C-9E6A-304E-B96F-F7141948063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B824F94-A039-2F4B-8C66-5576BB00565C}" type="pres">
      <dgm:prSet presAssocID="{62AC610C-F5F2-F243-B969-C9A0E3D08F58}" presName="node" presStyleLbl="node1" presStyleIdx="0" presStyleCnt="5" custRadScaleRad="102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D9A2D-7C60-A945-A5BD-D7E81AA94192}" type="pres">
      <dgm:prSet presAssocID="{491DD1BA-5A74-AB4E-B282-5A8C2B43B07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0BBE0B22-BCA1-6341-AF57-6BBF74FA6F60}" type="pres">
      <dgm:prSet presAssocID="{491DD1BA-5A74-AB4E-B282-5A8C2B43B07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737F8A9-EF74-3F45-8368-A9FDDAB50D92}" type="pres">
      <dgm:prSet presAssocID="{2806993A-95F3-2940-A5C3-0118044053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D330E-C198-564F-BC39-FD062A794F6D}" type="pres">
      <dgm:prSet presAssocID="{39016044-FDA7-1945-B189-325EA64A688D}" presName="parTrans" presStyleLbl="sibTrans2D1" presStyleIdx="2" presStyleCnt="5"/>
      <dgm:spPr/>
      <dgm:t>
        <a:bodyPr/>
        <a:lstStyle/>
        <a:p>
          <a:endParaRPr lang="en-US"/>
        </a:p>
      </dgm:t>
    </dgm:pt>
    <dgm:pt modelId="{F5216E98-546F-D449-94CF-90B938AC70C9}" type="pres">
      <dgm:prSet presAssocID="{39016044-FDA7-1945-B189-325EA64A688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D368625-4450-104F-BEFD-88939918285A}" type="pres">
      <dgm:prSet presAssocID="{A483BD37-D5D6-6E45-A19A-471FE67EEE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2AA37-F2B5-BB40-A0D1-AA8EC47F7A8A}" type="pres">
      <dgm:prSet presAssocID="{3C51EA2A-4E81-AC43-8BDC-80E2A8A139CC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8D2C97F-1954-9A40-A346-DA0B75744F9C}" type="pres">
      <dgm:prSet presAssocID="{3C51EA2A-4E81-AC43-8BDC-80E2A8A139C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C016B1F-FB64-5B48-9CF1-6E4D5408B027}" type="pres">
      <dgm:prSet presAssocID="{61BDD351-1673-9D4B-BBB2-3AA290E754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67CFC-5995-DE40-A710-A12DE9BA0993}" type="pres">
      <dgm:prSet presAssocID="{583962D5-D705-A240-856D-F8EEEC7491FA}" presName="parTrans" presStyleLbl="sibTrans2D1" presStyleIdx="4" presStyleCnt="5"/>
      <dgm:spPr/>
      <dgm:t>
        <a:bodyPr/>
        <a:lstStyle/>
        <a:p>
          <a:endParaRPr lang="en-US"/>
        </a:p>
      </dgm:t>
    </dgm:pt>
    <dgm:pt modelId="{32E2A9EC-6B83-9D46-85F9-2B2B2EAF272C}" type="pres">
      <dgm:prSet presAssocID="{583962D5-D705-A240-856D-F8EEEC7491F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73DFDFC-6841-034F-A2CD-772EC6F045C4}" type="pres">
      <dgm:prSet presAssocID="{A1179E1D-82A2-114B-9C52-C8336DCDE31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5EB962-2170-BC4C-855F-231149D669E7}" type="presOf" srcId="{3C51EA2A-4E81-AC43-8BDC-80E2A8A139CC}" destId="{E8D2C97F-1954-9A40-A346-DA0B75744F9C}" srcOrd="1" destOrd="0" presId="urn:microsoft.com/office/officeart/2005/8/layout/radial5"/>
    <dgm:cxn modelId="{62DDF674-2D58-EC44-883D-73804FF58A20}" type="presOf" srcId="{491DD1BA-5A74-AB4E-B282-5A8C2B43B078}" destId="{54AD9A2D-7C60-A945-A5BD-D7E81AA94192}" srcOrd="0" destOrd="0" presId="urn:microsoft.com/office/officeart/2005/8/layout/radial5"/>
    <dgm:cxn modelId="{27756A02-1FFE-694B-94CA-4D78E90F6BBC}" type="presOf" srcId="{91BB9D6C-9E6A-304E-B96F-F71419480637}" destId="{77CD74D7-BE9F-1744-ACFA-A10DF185D4C1}" srcOrd="0" destOrd="0" presId="urn:microsoft.com/office/officeart/2005/8/layout/radial5"/>
    <dgm:cxn modelId="{253124D1-14B7-D941-82F6-6BA27E8DAC30}" type="presOf" srcId="{A1179E1D-82A2-114B-9C52-C8336DCDE31A}" destId="{C73DFDFC-6841-034F-A2CD-772EC6F045C4}" srcOrd="0" destOrd="0" presId="urn:microsoft.com/office/officeart/2005/8/layout/radial5"/>
    <dgm:cxn modelId="{1BFAD0F6-FF05-9241-8DD5-735F20929AF8}" type="presOf" srcId="{A483BD37-D5D6-6E45-A19A-471FE67EEE9F}" destId="{7D368625-4450-104F-BEFD-88939918285A}" srcOrd="0" destOrd="0" presId="urn:microsoft.com/office/officeart/2005/8/layout/radial5"/>
    <dgm:cxn modelId="{DBE8A2E8-C3B3-4145-B201-82E5DB5768C3}" type="presOf" srcId="{C026CF5F-586C-434A-8E51-685834AAC516}" destId="{CA4EF787-7D92-2548-8345-1F2D5731F720}" srcOrd="0" destOrd="0" presId="urn:microsoft.com/office/officeart/2005/8/layout/radial5"/>
    <dgm:cxn modelId="{07800047-3969-2E4B-A6C9-5C02ED9FD3EE}" type="presOf" srcId="{39016044-FDA7-1945-B189-325EA64A688D}" destId="{F5216E98-546F-D449-94CF-90B938AC70C9}" srcOrd="1" destOrd="0" presId="urn:microsoft.com/office/officeart/2005/8/layout/radial5"/>
    <dgm:cxn modelId="{CA5E028E-809B-1747-8E78-DB60FEE4DF74}" type="presOf" srcId="{62AC610C-F5F2-F243-B969-C9A0E3D08F58}" destId="{BB824F94-A039-2F4B-8C66-5576BB00565C}" srcOrd="0" destOrd="0" presId="urn:microsoft.com/office/officeart/2005/8/layout/radial5"/>
    <dgm:cxn modelId="{99E23D43-47E0-B045-810F-574883E6B65B}" srcId="{5E6135EE-B7A4-3345-97BF-8B997249C50B}" destId="{C026CF5F-586C-434A-8E51-685834AAC516}" srcOrd="0" destOrd="0" parTransId="{6984E201-7EF4-874D-872B-AA8C590D3D47}" sibTransId="{9167D767-7AC8-AE4A-B33D-81C5736865C4}"/>
    <dgm:cxn modelId="{E534132E-4AC8-1944-9FEF-E124013A32CA}" type="presOf" srcId="{5E6135EE-B7A4-3345-97BF-8B997249C50B}" destId="{F8CF8AB9-6C70-1140-B5A2-CF0591BF2C18}" srcOrd="0" destOrd="0" presId="urn:microsoft.com/office/officeart/2005/8/layout/radial5"/>
    <dgm:cxn modelId="{8CD10B2B-25EA-6441-81F7-4610B9B5618E}" srcId="{5E6135EE-B7A4-3345-97BF-8B997249C50B}" destId="{078FE7D1-473A-EA4F-9AC8-36D8DB6B1A99}" srcOrd="1" destOrd="0" parTransId="{07C35FD0-DC9F-4F46-9162-7687E8E575D9}" sibTransId="{793668C5-28E6-2741-8AE7-9E5AA0141ACB}"/>
    <dgm:cxn modelId="{3E175E89-49A7-484E-B98D-82EC79432610}" type="presOf" srcId="{39016044-FDA7-1945-B189-325EA64A688D}" destId="{47AD330E-C198-564F-BC39-FD062A794F6D}" srcOrd="0" destOrd="0" presId="urn:microsoft.com/office/officeart/2005/8/layout/radial5"/>
    <dgm:cxn modelId="{3DA9F62D-46E5-9D4C-8391-B75B61722820}" type="presOf" srcId="{91BB9D6C-9E6A-304E-B96F-F71419480637}" destId="{C57E9A58-FD64-ED4C-9AFA-5F27F932F157}" srcOrd="1" destOrd="0" presId="urn:microsoft.com/office/officeart/2005/8/layout/radial5"/>
    <dgm:cxn modelId="{8EB1AF0A-A3C5-9445-8F8C-C35261227662}" type="presOf" srcId="{583962D5-D705-A240-856D-F8EEEC7491FA}" destId="{62867CFC-5995-DE40-A710-A12DE9BA0993}" srcOrd="0" destOrd="0" presId="urn:microsoft.com/office/officeart/2005/8/layout/radial5"/>
    <dgm:cxn modelId="{9ACFDE2D-8762-5C45-BCFB-31069CD56109}" type="presOf" srcId="{3C51EA2A-4E81-AC43-8BDC-80E2A8A139CC}" destId="{9712AA37-F2B5-BB40-A0D1-AA8EC47F7A8A}" srcOrd="0" destOrd="0" presId="urn:microsoft.com/office/officeart/2005/8/layout/radial5"/>
    <dgm:cxn modelId="{7BED5533-2B57-1D45-B1C6-1A5238F9390C}" type="presOf" srcId="{2806993A-95F3-2940-A5C3-011804405373}" destId="{A737F8A9-EF74-3F45-8368-A9FDDAB50D92}" srcOrd="0" destOrd="0" presId="urn:microsoft.com/office/officeart/2005/8/layout/radial5"/>
    <dgm:cxn modelId="{85BF409D-034A-094D-8167-71996347373F}" type="presOf" srcId="{583962D5-D705-A240-856D-F8EEEC7491FA}" destId="{32E2A9EC-6B83-9D46-85F9-2B2B2EAF272C}" srcOrd="1" destOrd="0" presId="urn:microsoft.com/office/officeart/2005/8/layout/radial5"/>
    <dgm:cxn modelId="{C7A563A1-2E28-C146-9D96-8205F8C76A9C}" type="presOf" srcId="{491DD1BA-5A74-AB4E-B282-5A8C2B43B078}" destId="{0BBE0B22-BCA1-6341-AF57-6BBF74FA6F60}" srcOrd="1" destOrd="0" presId="urn:microsoft.com/office/officeart/2005/8/layout/radial5"/>
    <dgm:cxn modelId="{6E228C32-1A8C-174E-8BE7-2B8E9C16DC43}" srcId="{C026CF5F-586C-434A-8E51-685834AAC516}" destId="{62AC610C-F5F2-F243-B969-C9A0E3D08F58}" srcOrd="0" destOrd="0" parTransId="{91BB9D6C-9E6A-304E-B96F-F71419480637}" sibTransId="{8EB51DA2-08BE-8342-8A22-828E940C8354}"/>
    <dgm:cxn modelId="{C610EE5A-CA79-5844-85D8-B8FAE65E3251}" srcId="{C026CF5F-586C-434A-8E51-685834AAC516}" destId="{2806993A-95F3-2940-A5C3-011804405373}" srcOrd="1" destOrd="0" parTransId="{491DD1BA-5A74-AB4E-B282-5A8C2B43B078}" sibTransId="{7068D721-5F7C-504C-A32C-268A6B56C541}"/>
    <dgm:cxn modelId="{ADEEF1B7-99F7-0E47-9400-C24519324421}" srcId="{C026CF5F-586C-434A-8E51-685834AAC516}" destId="{61BDD351-1673-9D4B-BBB2-3AA290E754BF}" srcOrd="3" destOrd="0" parTransId="{3C51EA2A-4E81-AC43-8BDC-80E2A8A139CC}" sibTransId="{F883B335-9009-144C-B20D-709882F747CD}"/>
    <dgm:cxn modelId="{30937769-16F0-624D-B072-4A9522097FD7}" srcId="{C026CF5F-586C-434A-8E51-685834AAC516}" destId="{A1179E1D-82A2-114B-9C52-C8336DCDE31A}" srcOrd="4" destOrd="0" parTransId="{583962D5-D705-A240-856D-F8EEEC7491FA}" sibTransId="{C07DE84E-EA26-A847-8AB4-94D510ABEBAF}"/>
    <dgm:cxn modelId="{94FB5048-F4B6-B440-BDA8-5819DF8AFA15}" type="presOf" srcId="{61BDD351-1673-9D4B-BBB2-3AA290E754BF}" destId="{8C016B1F-FB64-5B48-9CF1-6E4D5408B027}" srcOrd="0" destOrd="0" presId="urn:microsoft.com/office/officeart/2005/8/layout/radial5"/>
    <dgm:cxn modelId="{F4690B27-2C39-F042-B267-F747073D5C50}" srcId="{C026CF5F-586C-434A-8E51-685834AAC516}" destId="{A483BD37-D5D6-6E45-A19A-471FE67EEE9F}" srcOrd="2" destOrd="0" parTransId="{39016044-FDA7-1945-B189-325EA64A688D}" sibTransId="{1E1DEE14-05B3-FC48-B834-96C3BF6C367C}"/>
    <dgm:cxn modelId="{8ABC0865-E51F-4B41-B476-E55469CB8B63}" type="presParOf" srcId="{F8CF8AB9-6C70-1140-B5A2-CF0591BF2C18}" destId="{CA4EF787-7D92-2548-8345-1F2D5731F720}" srcOrd="0" destOrd="0" presId="urn:microsoft.com/office/officeart/2005/8/layout/radial5"/>
    <dgm:cxn modelId="{D3271C91-D49B-914E-917B-6EC549701315}" type="presParOf" srcId="{F8CF8AB9-6C70-1140-B5A2-CF0591BF2C18}" destId="{77CD74D7-BE9F-1744-ACFA-A10DF185D4C1}" srcOrd="1" destOrd="0" presId="urn:microsoft.com/office/officeart/2005/8/layout/radial5"/>
    <dgm:cxn modelId="{1789C396-9CFD-784E-AA73-0D9EE6671124}" type="presParOf" srcId="{77CD74D7-BE9F-1744-ACFA-A10DF185D4C1}" destId="{C57E9A58-FD64-ED4C-9AFA-5F27F932F157}" srcOrd="0" destOrd="0" presId="urn:microsoft.com/office/officeart/2005/8/layout/radial5"/>
    <dgm:cxn modelId="{DDA74CDF-4AFE-7944-ACFF-E74A62C033E9}" type="presParOf" srcId="{F8CF8AB9-6C70-1140-B5A2-CF0591BF2C18}" destId="{BB824F94-A039-2F4B-8C66-5576BB00565C}" srcOrd="2" destOrd="0" presId="urn:microsoft.com/office/officeart/2005/8/layout/radial5"/>
    <dgm:cxn modelId="{BF2516D6-BE7B-4243-A1BF-F34FC8314002}" type="presParOf" srcId="{F8CF8AB9-6C70-1140-B5A2-CF0591BF2C18}" destId="{54AD9A2D-7C60-A945-A5BD-D7E81AA94192}" srcOrd="3" destOrd="0" presId="urn:microsoft.com/office/officeart/2005/8/layout/radial5"/>
    <dgm:cxn modelId="{D3F2AE48-2708-FE48-8AE0-65387AD88EEB}" type="presParOf" srcId="{54AD9A2D-7C60-A945-A5BD-D7E81AA94192}" destId="{0BBE0B22-BCA1-6341-AF57-6BBF74FA6F60}" srcOrd="0" destOrd="0" presId="urn:microsoft.com/office/officeart/2005/8/layout/radial5"/>
    <dgm:cxn modelId="{0E3701D0-EB5F-824A-B4BF-0FBE49A12E2C}" type="presParOf" srcId="{F8CF8AB9-6C70-1140-B5A2-CF0591BF2C18}" destId="{A737F8A9-EF74-3F45-8368-A9FDDAB50D92}" srcOrd="4" destOrd="0" presId="urn:microsoft.com/office/officeart/2005/8/layout/radial5"/>
    <dgm:cxn modelId="{B8602733-B37E-D74B-97E1-BA5D946B32ED}" type="presParOf" srcId="{F8CF8AB9-6C70-1140-B5A2-CF0591BF2C18}" destId="{47AD330E-C198-564F-BC39-FD062A794F6D}" srcOrd="5" destOrd="0" presId="urn:microsoft.com/office/officeart/2005/8/layout/radial5"/>
    <dgm:cxn modelId="{BD23BCDC-F675-B44A-AA36-8BFA2E30E549}" type="presParOf" srcId="{47AD330E-C198-564F-BC39-FD062A794F6D}" destId="{F5216E98-546F-D449-94CF-90B938AC70C9}" srcOrd="0" destOrd="0" presId="urn:microsoft.com/office/officeart/2005/8/layout/radial5"/>
    <dgm:cxn modelId="{956B10A7-2962-7445-A9C9-84B1D963B8E4}" type="presParOf" srcId="{F8CF8AB9-6C70-1140-B5A2-CF0591BF2C18}" destId="{7D368625-4450-104F-BEFD-88939918285A}" srcOrd="6" destOrd="0" presId="urn:microsoft.com/office/officeart/2005/8/layout/radial5"/>
    <dgm:cxn modelId="{28730470-09DE-2B43-BA0D-1BECF4FF9A00}" type="presParOf" srcId="{F8CF8AB9-6C70-1140-B5A2-CF0591BF2C18}" destId="{9712AA37-F2B5-BB40-A0D1-AA8EC47F7A8A}" srcOrd="7" destOrd="0" presId="urn:microsoft.com/office/officeart/2005/8/layout/radial5"/>
    <dgm:cxn modelId="{1AB50C79-9BA0-3246-8E7E-3A730BC04608}" type="presParOf" srcId="{9712AA37-F2B5-BB40-A0D1-AA8EC47F7A8A}" destId="{E8D2C97F-1954-9A40-A346-DA0B75744F9C}" srcOrd="0" destOrd="0" presId="urn:microsoft.com/office/officeart/2005/8/layout/radial5"/>
    <dgm:cxn modelId="{CA03DA7C-B52C-3C4F-A91E-A4171E803373}" type="presParOf" srcId="{F8CF8AB9-6C70-1140-B5A2-CF0591BF2C18}" destId="{8C016B1F-FB64-5B48-9CF1-6E4D5408B027}" srcOrd="8" destOrd="0" presId="urn:microsoft.com/office/officeart/2005/8/layout/radial5"/>
    <dgm:cxn modelId="{F94A9C54-51FD-894B-B975-EA728C062153}" type="presParOf" srcId="{F8CF8AB9-6C70-1140-B5A2-CF0591BF2C18}" destId="{62867CFC-5995-DE40-A710-A12DE9BA0993}" srcOrd="9" destOrd="0" presId="urn:microsoft.com/office/officeart/2005/8/layout/radial5"/>
    <dgm:cxn modelId="{77465930-D791-964C-9FBC-6011DE8FCDB5}" type="presParOf" srcId="{62867CFC-5995-DE40-A710-A12DE9BA0993}" destId="{32E2A9EC-6B83-9D46-85F9-2B2B2EAF272C}" srcOrd="0" destOrd="0" presId="urn:microsoft.com/office/officeart/2005/8/layout/radial5"/>
    <dgm:cxn modelId="{8DFBC410-6A6A-1E46-9E97-160C7A51814F}" type="presParOf" srcId="{F8CF8AB9-6C70-1140-B5A2-CF0591BF2C18}" destId="{C73DFDFC-6841-034F-A2CD-772EC6F045C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6DED5-A57A-7D4B-84DB-0C42ABD1279A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731476-D05E-F642-AF5D-448D9C12B8F6}">
      <dgm:prSet phldrT="[Text]"/>
      <dgm:spPr>
        <a:solidFill>
          <a:srgbClr val="75A4D9"/>
        </a:solidFill>
      </dgm:spPr>
      <dgm:t>
        <a:bodyPr/>
        <a:lstStyle/>
        <a:p>
          <a:r>
            <a:rPr lang="en-US" dirty="0" smtClean="0"/>
            <a:t>   </a:t>
          </a:r>
          <a:endParaRPr lang="en-US" dirty="0"/>
        </a:p>
      </dgm:t>
    </dgm:pt>
    <dgm:pt modelId="{E6990FA9-0788-7142-B176-8E0F4BDB6501}" type="parTrans" cxnId="{4C2BD3B9-32DB-224A-8DD9-F3D8AF61402A}">
      <dgm:prSet/>
      <dgm:spPr/>
      <dgm:t>
        <a:bodyPr/>
        <a:lstStyle/>
        <a:p>
          <a:endParaRPr lang="en-US"/>
        </a:p>
      </dgm:t>
    </dgm:pt>
    <dgm:pt modelId="{D6E4017D-1537-9247-B876-7BB789463BBC}" type="sibTrans" cxnId="{4C2BD3B9-32DB-224A-8DD9-F3D8AF61402A}">
      <dgm:prSet/>
      <dgm:spPr/>
      <dgm:t>
        <a:bodyPr/>
        <a:lstStyle/>
        <a:p>
          <a:endParaRPr lang="en-US"/>
        </a:p>
      </dgm:t>
    </dgm:pt>
    <dgm:pt modelId="{FC42F27D-0CBD-3740-94E9-86D84299C243}" type="pres">
      <dgm:prSet presAssocID="{ACA6DED5-A57A-7D4B-84DB-0C42ABD127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08E1F3-2A93-6040-AA36-3D002CF32038}" type="pres">
      <dgm:prSet presAssocID="{BC731476-D05E-F642-AF5D-448D9C12B8F6}" presName="Name5" presStyleLbl="vennNode1" presStyleIdx="0" presStyleCnt="1" custLinFactNeighborY="-3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2BD3B9-32DB-224A-8DD9-F3D8AF61402A}" srcId="{ACA6DED5-A57A-7D4B-84DB-0C42ABD1279A}" destId="{BC731476-D05E-F642-AF5D-448D9C12B8F6}" srcOrd="0" destOrd="0" parTransId="{E6990FA9-0788-7142-B176-8E0F4BDB6501}" sibTransId="{D6E4017D-1537-9247-B876-7BB789463BBC}"/>
    <dgm:cxn modelId="{ADA33DBD-D89E-F544-8E32-34167AFCA5F4}" type="presOf" srcId="{ACA6DED5-A57A-7D4B-84DB-0C42ABD1279A}" destId="{FC42F27D-0CBD-3740-94E9-86D84299C243}" srcOrd="0" destOrd="0" presId="urn:microsoft.com/office/officeart/2005/8/layout/venn3"/>
    <dgm:cxn modelId="{5A17772D-4AB5-EB49-8BBA-89B24A7E6250}" type="presOf" srcId="{BC731476-D05E-F642-AF5D-448D9C12B8F6}" destId="{DC08E1F3-2A93-6040-AA36-3D002CF32038}" srcOrd="0" destOrd="0" presId="urn:microsoft.com/office/officeart/2005/8/layout/venn3"/>
    <dgm:cxn modelId="{A619D8B6-336C-1247-89C1-88BC56ADAEA5}" type="presParOf" srcId="{FC42F27D-0CBD-3740-94E9-86D84299C243}" destId="{DC08E1F3-2A93-6040-AA36-3D002CF32038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E37C45-845E-6A48-9F7A-FEF3A03BFE5C}" type="doc">
      <dgm:prSet loTypeId="urn:microsoft.com/office/officeart/2005/8/layout/orgChart1" loCatId="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5BD6A72-394C-D742-949F-69FD633F3C5D}">
      <dgm:prSet phldrT="[Text]" custT="1"/>
      <dgm:spPr/>
      <dgm:t>
        <a:bodyPr/>
        <a:lstStyle/>
        <a:p>
          <a:r>
            <a:rPr lang="en-US" sz="2400" b="1" dirty="0" smtClean="0"/>
            <a:t>Marketplace</a:t>
          </a:r>
          <a:endParaRPr lang="en-US" sz="2400" b="1" dirty="0"/>
        </a:p>
      </dgm:t>
    </dgm:pt>
    <dgm:pt modelId="{16EE2195-C498-FC43-881F-D2B6E831834B}" type="parTrans" cxnId="{6D229B68-D62A-0248-BFC1-1CB8C7CC75F0}">
      <dgm:prSet/>
      <dgm:spPr/>
      <dgm:t>
        <a:bodyPr/>
        <a:lstStyle/>
        <a:p>
          <a:endParaRPr lang="en-US"/>
        </a:p>
      </dgm:t>
    </dgm:pt>
    <dgm:pt modelId="{F61BAB74-F246-8449-A137-733EF31236F9}" type="sibTrans" cxnId="{6D229B68-D62A-0248-BFC1-1CB8C7CC75F0}">
      <dgm:prSet/>
      <dgm:spPr/>
      <dgm:t>
        <a:bodyPr/>
        <a:lstStyle/>
        <a:p>
          <a:endParaRPr lang="en-US"/>
        </a:p>
      </dgm:t>
    </dgm:pt>
    <dgm:pt modelId="{EE64B93A-961E-9647-A19A-1E1072F0CCE1}" type="asst">
      <dgm:prSet phldrT="[Text]" custT="1"/>
      <dgm:spPr>
        <a:solidFill>
          <a:srgbClr val="B5892D"/>
        </a:solidFill>
      </dgm:spPr>
      <dgm:t>
        <a:bodyPr/>
        <a:lstStyle/>
        <a:p>
          <a:r>
            <a:rPr lang="en-US" sz="2400" b="1" dirty="0" smtClean="0"/>
            <a:t>Service Providers of Research Enabling Services</a:t>
          </a:r>
          <a:endParaRPr lang="en-US" sz="2400" b="1" dirty="0"/>
        </a:p>
      </dgm:t>
    </dgm:pt>
    <dgm:pt modelId="{1F2468C9-BB8F-C643-8E77-58EB76399E01}" type="parTrans" cxnId="{E8A2C8B4-A74B-8741-855C-1B024E0E2C18}">
      <dgm:prSet/>
      <dgm:spPr/>
      <dgm:t>
        <a:bodyPr/>
        <a:lstStyle/>
        <a:p>
          <a:endParaRPr lang="en-US"/>
        </a:p>
      </dgm:t>
    </dgm:pt>
    <dgm:pt modelId="{178F7193-9C4D-1B4B-8CC6-CE4ADD7847D4}" type="sibTrans" cxnId="{E8A2C8B4-A74B-8741-855C-1B024E0E2C18}">
      <dgm:prSet/>
      <dgm:spPr/>
      <dgm:t>
        <a:bodyPr/>
        <a:lstStyle/>
        <a:p>
          <a:endParaRPr lang="en-US"/>
        </a:p>
      </dgm:t>
    </dgm:pt>
    <dgm:pt modelId="{DEABE09D-011E-8745-BC2F-45D22210F182}">
      <dgm:prSet phldrT="[Text]"/>
      <dgm:spPr/>
      <dgm:t>
        <a:bodyPr/>
        <a:lstStyle/>
        <a:p>
          <a:r>
            <a:rPr lang="en-US" dirty="0" smtClean="0"/>
            <a:t>Co-design</a:t>
          </a:r>
          <a:endParaRPr lang="en-US" dirty="0"/>
        </a:p>
      </dgm:t>
    </dgm:pt>
    <dgm:pt modelId="{92381655-C704-0B4D-AE22-8B844244219A}" type="parTrans" cxnId="{C3B43561-9FC2-AC41-A114-AEA32A12BC09}">
      <dgm:prSet/>
      <dgm:spPr/>
      <dgm:t>
        <a:bodyPr/>
        <a:lstStyle/>
        <a:p>
          <a:endParaRPr lang="en-US"/>
        </a:p>
      </dgm:t>
    </dgm:pt>
    <dgm:pt modelId="{6B3E9768-2DE3-B345-9A64-DD3067E425AE}" type="sibTrans" cxnId="{C3B43561-9FC2-AC41-A114-AEA32A12BC09}">
      <dgm:prSet/>
      <dgm:spPr/>
      <dgm:t>
        <a:bodyPr/>
        <a:lstStyle/>
        <a:p>
          <a:endParaRPr lang="en-US"/>
        </a:p>
      </dgm:t>
    </dgm:pt>
    <dgm:pt modelId="{CDCCF598-A5EA-E843-B04A-8782FF3E4610}">
      <dgm:prSet phldrT="[Text]"/>
      <dgm:spPr/>
      <dgm:t>
        <a:bodyPr/>
        <a:lstStyle/>
        <a:p>
          <a:r>
            <a:rPr lang="en-US" dirty="0" smtClean="0"/>
            <a:t>Integrate</a:t>
          </a:r>
          <a:endParaRPr lang="en-US" dirty="0"/>
        </a:p>
      </dgm:t>
    </dgm:pt>
    <dgm:pt modelId="{34E304C7-3CAF-8C42-8C67-7BBDD7C0F188}" type="parTrans" cxnId="{2A82B460-B666-B741-9439-75AFEE86FA84}">
      <dgm:prSet/>
      <dgm:spPr/>
      <dgm:t>
        <a:bodyPr/>
        <a:lstStyle/>
        <a:p>
          <a:endParaRPr lang="en-US"/>
        </a:p>
      </dgm:t>
    </dgm:pt>
    <dgm:pt modelId="{17DE9F6E-914F-E849-8D69-51A90FB48DF2}" type="sibTrans" cxnId="{2A82B460-B666-B741-9439-75AFEE86FA84}">
      <dgm:prSet/>
      <dgm:spPr/>
      <dgm:t>
        <a:bodyPr/>
        <a:lstStyle/>
        <a:p>
          <a:endParaRPr lang="en-US"/>
        </a:p>
      </dgm:t>
    </dgm:pt>
    <dgm:pt modelId="{06D31F9E-C359-2841-91F9-DC5D5B1F77F2}">
      <dgm:prSet phldrT="[Text]"/>
      <dgm:spPr/>
      <dgm:t>
        <a:bodyPr/>
        <a:lstStyle/>
        <a:p>
          <a:r>
            <a:rPr lang="en-US" dirty="0" smtClean="0"/>
            <a:t>Support users</a:t>
          </a:r>
          <a:endParaRPr lang="en-US" dirty="0"/>
        </a:p>
      </dgm:t>
    </dgm:pt>
    <dgm:pt modelId="{EA214E3C-3546-B54F-B17D-E9C537ACA1EA}" type="parTrans" cxnId="{0802E677-4555-624E-887B-1E18ED68CB72}">
      <dgm:prSet/>
      <dgm:spPr/>
      <dgm:t>
        <a:bodyPr/>
        <a:lstStyle/>
        <a:p>
          <a:endParaRPr lang="en-US"/>
        </a:p>
      </dgm:t>
    </dgm:pt>
    <dgm:pt modelId="{52D9D735-253F-FC43-BEAD-6C0773A7CACF}" type="sibTrans" cxnId="{0802E677-4555-624E-887B-1E18ED68CB72}">
      <dgm:prSet/>
      <dgm:spPr/>
      <dgm:t>
        <a:bodyPr/>
        <a:lstStyle/>
        <a:p>
          <a:endParaRPr lang="en-US"/>
        </a:p>
      </dgm:t>
    </dgm:pt>
    <dgm:pt modelId="{61BB24C8-C7E6-5642-B37A-8B86DF05B921}">
      <dgm:prSet phldrT="[Text]"/>
      <dgm:spPr/>
      <dgm:t>
        <a:bodyPr/>
        <a:lstStyle/>
        <a:p>
          <a:r>
            <a:rPr lang="en-US" dirty="0" smtClean="0"/>
            <a:t>Register</a:t>
          </a:r>
          <a:endParaRPr lang="en-US" dirty="0"/>
        </a:p>
      </dgm:t>
    </dgm:pt>
    <dgm:pt modelId="{AA49533B-6DDA-BA46-A5F5-3C86C0DBE51D}" type="parTrans" cxnId="{C5194B09-E38A-3343-984C-A5A065007DCE}">
      <dgm:prSet/>
      <dgm:spPr/>
      <dgm:t>
        <a:bodyPr/>
        <a:lstStyle/>
        <a:p>
          <a:endParaRPr lang="en-US"/>
        </a:p>
      </dgm:t>
    </dgm:pt>
    <dgm:pt modelId="{30AF9C06-08A8-7D43-AE2B-BA6F11FCF1C5}" type="sibTrans" cxnId="{C5194B09-E38A-3343-984C-A5A065007DCE}">
      <dgm:prSet/>
      <dgm:spPr/>
      <dgm:t>
        <a:bodyPr/>
        <a:lstStyle/>
        <a:p>
          <a:endParaRPr lang="en-US"/>
        </a:p>
      </dgm:t>
    </dgm:pt>
    <dgm:pt modelId="{92A353D1-E3ED-1548-8E8D-6DB56A3BDB4F}">
      <dgm:prSet phldrT="[Text]"/>
      <dgm:spPr/>
      <dgm:t>
        <a:bodyPr/>
        <a:lstStyle/>
        <a:p>
          <a:r>
            <a:rPr lang="en-US" dirty="0" smtClean="0"/>
            <a:t>Provide and manage orders</a:t>
          </a:r>
          <a:endParaRPr lang="en-US" dirty="0"/>
        </a:p>
      </dgm:t>
    </dgm:pt>
    <dgm:pt modelId="{1EDD464A-0A73-7C42-BA0C-C4A424521F7E}" type="parTrans" cxnId="{A1D4719E-02F8-3843-9E06-4613A08C7FA0}">
      <dgm:prSet/>
      <dgm:spPr/>
      <dgm:t>
        <a:bodyPr/>
        <a:lstStyle/>
        <a:p>
          <a:endParaRPr lang="en-US"/>
        </a:p>
      </dgm:t>
    </dgm:pt>
    <dgm:pt modelId="{AAB9CAD9-B7FB-DC41-8C9A-ED620BEC3A3A}" type="sibTrans" cxnId="{A1D4719E-02F8-3843-9E06-4613A08C7FA0}">
      <dgm:prSet/>
      <dgm:spPr/>
      <dgm:t>
        <a:bodyPr/>
        <a:lstStyle/>
        <a:p>
          <a:endParaRPr lang="en-US"/>
        </a:p>
      </dgm:t>
    </dgm:pt>
    <dgm:pt modelId="{B9F4B87C-5842-B240-B206-C9064370D190}">
      <dgm:prSet phldrT="[Text]"/>
      <dgm:spPr/>
      <dgm:t>
        <a:bodyPr/>
        <a:lstStyle/>
        <a:p>
          <a:r>
            <a:rPr lang="en-US" dirty="0" smtClean="0"/>
            <a:t>Report (accounting/service levels)</a:t>
          </a:r>
          <a:endParaRPr lang="en-US" dirty="0"/>
        </a:p>
      </dgm:t>
    </dgm:pt>
    <dgm:pt modelId="{E692BF28-B556-3242-8DD2-5842A8EC2E7F}" type="parTrans" cxnId="{D8656DD7-CF3C-FB44-A380-15A7C996AB3D}">
      <dgm:prSet/>
      <dgm:spPr/>
      <dgm:t>
        <a:bodyPr/>
        <a:lstStyle/>
        <a:p>
          <a:endParaRPr lang="en-US"/>
        </a:p>
      </dgm:t>
    </dgm:pt>
    <dgm:pt modelId="{CFEBFC51-9998-2A44-A459-9E896F6D7057}" type="sibTrans" cxnId="{D8656DD7-CF3C-FB44-A380-15A7C996AB3D}">
      <dgm:prSet/>
      <dgm:spPr/>
      <dgm:t>
        <a:bodyPr/>
        <a:lstStyle/>
        <a:p>
          <a:endParaRPr lang="en-US"/>
        </a:p>
      </dgm:t>
    </dgm:pt>
    <dgm:pt modelId="{0575F769-81CA-DB41-AC9C-0CDC79FFCCFB}" type="pres">
      <dgm:prSet presAssocID="{CDE37C45-845E-6A48-9F7A-FEF3A03BFE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F5729B-A46C-964B-92F3-D51C1DC6DC7A}" type="pres">
      <dgm:prSet presAssocID="{55BD6A72-394C-D742-949F-69FD633F3C5D}" presName="hierRoot1" presStyleCnt="0">
        <dgm:presLayoutVars>
          <dgm:hierBranch val="init"/>
        </dgm:presLayoutVars>
      </dgm:prSet>
      <dgm:spPr/>
    </dgm:pt>
    <dgm:pt modelId="{9C7E7FB3-7FCF-9C43-B1C0-7B87FB52E399}" type="pres">
      <dgm:prSet presAssocID="{55BD6A72-394C-D742-949F-69FD633F3C5D}" presName="rootComposite1" presStyleCnt="0"/>
      <dgm:spPr/>
    </dgm:pt>
    <dgm:pt modelId="{4FBCA811-A607-194E-B906-381144248EF1}" type="pres">
      <dgm:prSet presAssocID="{55BD6A72-394C-D742-949F-69FD633F3C5D}" presName="rootText1" presStyleLbl="node0" presStyleIdx="0" presStyleCnt="1" custScaleX="280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1C2BEA-5345-0A40-8916-EB47196518C8}" type="pres">
      <dgm:prSet presAssocID="{55BD6A72-394C-D742-949F-69FD633F3C5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FD18CEB-3B1C-5347-B3A1-E45818270326}" type="pres">
      <dgm:prSet presAssocID="{55BD6A72-394C-D742-949F-69FD633F3C5D}" presName="hierChild2" presStyleCnt="0"/>
      <dgm:spPr/>
    </dgm:pt>
    <dgm:pt modelId="{3543135D-FBB9-C948-96B2-D89B11C45030}" type="pres">
      <dgm:prSet presAssocID="{AA49533B-6DDA-BA46-A5F5-3C86C0DBE51D}" presName="Name37" presStyleLbl="parChTrans1D2" presStyleIdx="0" presStyleCnt="7"/>
      <dgm:spPr/>
      <dgm:t>
        <a:bodyPr/>
        <a:lstStyle/>
        <a:p>
          <a:endParaRPr lang="en-US"/>
        </a:p>
      </dgm:t>
    </dgm:pt>
    <dgm:pt modelId="{85290DF3-9F03-2F40-8D43-ED7B69B15E3B}" type="pres">
      <dgm:prSet presAssocID="{61BB24C8-C7E6-5642-B37A-8B86DF05B921}" presName="hierRoot2" presStyleCnt="0">
        <dgm:presLayoutVars>
          <dgm:hierBranch val="init"/>
        </dgm:presLayoutVars>
      </dgm:prSet>
      <dgm:spPr/>
    </dgm:pt>
    <dgm:pt modelId="{C07BD267-396E-984F-92DE-2BDB7EA7C12A}" type="pres">
      <dgm:prSet presAssocID="{61BB24C8-C7E6-5642-B37A-8B86DF05B921}" presName="rootComposite" presStyleCnt="0"/>
      <dgm:spPr/>
    </dgm:pt>
    <dgm:pt modelId="{3635EEA4-CB14-C048-9BB8-77BAAEE20E8A}" type="pres">
      <dgm:prSet presAssocID="{61BB24C8-C7E6-5642-B37A-8B86DF05B921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FF4923-87A1-6249-A79A-1D1646CE20BE}" type="pres">
      <dgm:prSet presAssocID="{61BB24C8-C7E6-5642-B37A-8B86DF05B921}" presName="rootConnector" presStyleLbl="node2" presStyleIdx="0" presStyleCnt="6"/>
      <dgm:spPr/>
      <dgm:t>
        <a:bodyPr/>
        <a:lstStyle/>
        <a:p>
          <a:endParaRPr lang="en-US"/>
        </a:p>
      </dgm:t>
    </dgm:pt>
    <dgm:pt modelId="{FAC3318D-C38D-8B46-9C8A-33882B25A1B9}" type="pres">
      <dgm:prSet presAssocID="{61BB24C8-C7E6-5642-B37A-8B86DF05B921}" presName="hierChild4" presStyleCnt="0"/>
      <dgm:spPr/>
    </dgm:pt>
    <dgm:pt modelId="{CEBAEE93-870B-C747-B617-967C68B4697C}" type="pres">
      <dgm:prSet presAssocID="{61BB24C8-C7E6-5642-B37A-8B86DF05B921}" presName="hierChild5" presStyleCnt="0"/>
      <dgm:spPr/>
    </dgm:pt>
    <dgm:pt modelId="{CE2A8F9E-B7C9-324A-A301-55FCC44C75AA}" type="pres">
      <dgm:prSet presAssocID="{EA214E3C-3546-B54F-B17D-E9C537ACA1EA}" presName="Name37" presStyleLbl="parChTrans1D2" presStyleIdx="1" presStyleCnt="7"/>
      <dgm:spPr/>
      <dgm:t>
        <a:bodyPr/>
        <a:lstStyle/>
        <a:p>
          <a:endParaRPr lang="en-US"/>
        </a:p>
      </dgm:t>
    </dgm:pt>
    <dgm:pt modelId="{FC53AA07-69CB-1C49-BB67-1CA97B5BF23A}" type="pres">
      <dgm:prSet presAssocID="{06D31F9E-C359-2841-91F9-DC5D5B1F77F2}" presName="hierRoot2" presStyleCnt="0">
        <dgm:presLayoutVars>
          <dgm:hierBranch val="init"/>
        </dgm:presLayoutVars>
      </dgm:prSet>
      <dgm:spPr/>
    </dgm:pt>
    <dgm:pt modelId="{CA1430EA-F1E3-5E4A-9F56-5F93DF53548B}" type="pres">
      <dgm:prSet presAssocID="{06D31F9E-C359-2841-91F9-DC5D5B1F77F2}" presName="rootComposite" presStyleCnt="0"/>
      <dgm:spPr/>
    </dgm:pt>
    <dgm:pt modelId="{8B591863-1EC5-8C41-8F0C-57FDE3EDB21A}" type="pres">
      <dgm:prSet presAssocID="{06D31F9E-C359-2841-91F9-DC5D5B1F77F2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032DE3-6C83-9646-AA07-263409CF29A2}" type="pres">
      <dgm:prSet presAssocID="{06D31F9E-C359-2841-91F9-DC5D5B1F77F2}" presName="rootConnector" presStyleLbl="node2" presStyleIdx="1" presStyleCnt="6"/>
      <dgm:spPr/>
      <dgm:t>
        <a:bodyPr/>
        <a:lstStyle/>
        <a:p>
          <a:endParaRPr lang="en-US"/>
        </a:p>
      </dgm:t>
    </dgm:pt>
    <dgm:pt modelId="{40FE524D-5788-2246-9817-48DFCB2FB037}" type="pres">
      <dgm:prSet presAssocID="{06D31F9E-C359-2841-91F9-DC5D5B1F77F2}" presName="hierChild4" presStyleCnt="0"/>
      <dgm:spPr/>
    </dgm:pt>
    <dgm:pt modelId="{09F9F193-7E40-0E43-8EFC-067114F87690}" type="pres">
      <dgm:prSet presAssocID="{06D31F9E-C359-2841-91F9-DC5D5B1F77F2}" presName="hierChild5" presStyleCnt="0"/>
      <dgm:spPr/>
    </dgm:pt>
    <dgm:pt modelId="{A7773917-0AD2-D541-96FC-E54000218113}" type="pres">
      <dgm:prSet presAssocID="{92381655-C704-0B4D-AE22-8B844244219A}" presName="Name37" presStyleLbl="parChTrans1D2" presStyleIdx="2" presStyleCnt="7"/>
      <dgm:spPr/>
      <dgm:t>
        <a:bodyPr/>
        <a:lstStyle/>
        <a:p>
          <a:endParaRPr lang="en-US"/>
        </a:p>
      </dgm:t>
    </dgm:pt>
    <dgm:pt modelId="{18141DC8-0635-2349-A079-B1BA5BD7D0B1}" type="pres">
      <dgm:prSet presAssocID="{DEABE09D-011E-8745-BC2F-45D22210F182}" presName="hierRoot2" presStyleCnt="0">
        <dgm:presLayoutVars>
          <dgm:hierBranch val="init"/>
        </dgm:presLayoutVars>
      </dgm:prSet>
      <dgm:spPr/>
    </dgm:pt>
    <dgm:pt modelId="{944B295C-6058-AF48-9889-CD7FFABE5AEB}" type="pres">
      <dgm:prSet presAssocID="{DEABE09D-011E-8745-BC2F-45D22210F182}" presName="rootComposite" presStyleCnt="0"/>
      <dgm:spPr/>
    </dgm:pt>
    <dgm:pt modelId="{A6FE13CF-5949-9F44-856B-46D4DBB7F3BC}" type="pres">
      <dgm:prSet presAssocID="{DEABE09D-011E-8745-BC2F-45D22210F182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C38D0C-947B-3348-B54A-9CD8C840CE63}" type="pres">
      <dgm:prSet presAssocID="{DEABE09D-011E-8745-BC2F-45D22210F182}" presName="rootConnector" presStyleLbl="node2" presStyleIdx="2" presStyleCnt="6"/>
      <dgm:spPr/>
      <dgm:t>
        <a:bodyPr/>
        <a:lstStyle/>
        <a:p>
          <a:endParaRPr lang="en-US"/>
        </a:p>
      </dgm:t>
    </dgm:pt>
    <dgm:pt modelId="{9A487545-DA8A-3549-A02D-68A6FEEE4F5A}" type="pres">
      <dgm:prSet presAssocID="{DEABE09D-011E-8745-BC2F-45D22210F182}" presName="hierChild4" presStyleCnt="0"/>
      <dgm:spPr/>
    </dgm:pt>
    <dgm:pt modelId="{7A7AA9D8-041B-3742-A0F5-DD56F3CEE9D2}" type="pres">
      <dgm:prSet presAssocID="{DEABE09D-011E-8745-BC2F-45D22210F182}" presName="hierChild5" presStyleCnt="0"/>
      <dgm:spPr/>
    </dgm:pt>
    <dgm:pt modelId="{3551B331-B295-C146-A881-636544DDE899}" type="pres">
      <dgm:prSet presAssocID="{34E304C7-3CAF-8C42-8C67-7BBDD7C0F188}" presName="Name37" presStyleLbl="parChTrans1D2" presStyleIdx="3" presStyleCnt="7"/>
      <dgm:spPr/>
      <dgm:t>
        <a:bodyPr/>
        <a:lstStyle/>
        <a:p>
          <a:endParaRPr lang="en-US"/>
        </a:p>
      </dgm:t>
    </dgm:pt>
    <dgm:pt modelId="{CDCBF5A1-D5C9-9A4E-9648-567BB121CA28}" type="pres">
      <dgm:prSet presAssocID="{CDCCF598-A5EA-E843-B04A-8782FF3E4610}" presName="hierRoot2" presStyleCnt="0">
        <dgm:presLayoutVars>
          <dgm:hierBranch val="init"/>
        </dgm:presLayoutVars>
      </dgm:prSet>
      <dgm:spPr/>
    </dgm:pt>
    <dgm:pt modelId="{750248A2-779F-9D47-96C3-66BA397F5325}" type="pres">
      <dgm:prSet presAssocID="{CDCCF598-A5EA-E843-B04A-8782FF3E4610}" presName="rootComposite" presStyleCnt="0"/>
      <dgm:spPr/>
    </dgm:pt>
    <dgm:pt modelId="{EBF90281-C187-864E-AE6A-2244509D7654}" type="pres">
      <dgm:prSet presAssocID="{CDCCF598-A5EA-E843-B04A-8782FF3E4610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41A84B-BE0F-A144-87F1-E8A688BB7797}" type="pres">
      <dgm:prSet presAssocID="{CDCCF598-A5EA-E843-B04A-8782FF3E4610}" presName="rootConnector" presStyleLbl="node2" presStyleIdx="3" presStyleCnt="6"/>
      <dgm:spPr/>
      <dgm:t>
        <a:bodyPr/>
        <a:lstStyle/>
        <a:p>
          <a:endParaRPr lang="en-US"/>
        </a:p>
      </dgm:t>
    </dgm:pt>
    <dgm:pt modelId="{2ECE88A3-BBCB-C640-ACC2-CD0B4D28BC42}" type="pres">
      <dgm:prSet presAssocID="{CDCCF598-A5EA-E843-B04A-8782FF3E4610}" presName="hierChild4" presStyleCnt="0"/>
      <dgm:spPr/>
    </dgm:pt>
    <dgm:pt modelId="{C6B1EEA8-D80A-5E4D-9BDA-87B4187AF50F}" type="pres">
      <dgm:prSet presAssocID="{CDCCF598-A5EA-E843-B04A-8782FF3E4610}" presName="hierChild5" presStyleCnt="0"/>
      <dgm:spPr/>
    </dgm:pt>
    <dgm:pt modelId="{5BE705DF-AB2E-9C49-A190-D470CD260CE3}" type="pres">
      <dgm:prSet presAssocID="{1EDD464A-0A73-7C42-BA0C-C4A424521F7E}" presName="Name37" presStyleLbl="parChTrans1D2" presStyleIdx="4" presStyleCnt="7"/>
      <dgm:spPr/>
      <dgm:t>
        <a:bodyPr/>
        <a:lstStyle/>
        <a:p>
          <a:endParaRPr lang="en-US"/>
        </a:p>
      </dgm:t>
    </dgm:pt>
    <dgm:pt modelId="{5208C87C-631D-0043-AB5D-A3A60028517E}" type="pres">
      <dgm:prSet presAssocID="{92A353D1-E3ED-1548-8E8D-6DB56A3BDB4F}" presName="hierRoot2" presStyleCnt="0">
        <dgm:presLayoutVars>
          <dgm:hierBranch val="init"/>
        </dgm:presLayoutVars>
      </dgm:prSet>
      <dgm:spPr/>
    </dgm:pt>
    <dgm:pt modelId="{DF4EEBDA-81EB-4848-9718-0A2907C1423D}" type="pres">
      <dgm:prSet presAssocID="{92A353D1-E3ED-1548-8E8D-6DB56A3BDB4F}" presName="rootComposite" presStyleCnt="0"/>
      <dgm:spPr/>
    </dgm:pt>
    <dgm:pt modelId="{BE951C40-AF9A-5C41-8B05-9326E44FA7FA}" type="pres">
      <dgm:prSet presAssocID="{92A353D1-E3ED-1548-8E8D-6DB56A3BDB4F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098BE4-23D8-6A43-B995-0FA02D0B62DD}" type="pres">
      <dgm:prSet presAssocID="{92A353D1-E3ED-1548-8E8D-6DB56A3BDB4F}" presName="rootConnector" presStyleLbl="node2" presStyleIdx="4" presStyleCnt="6"/>
      <dgm:spPr/>
      <dgm:t>
        <a:bodyPr/>
        <a:lstStyle/>
        <a:p>
          <a:endParaRPr lang="en-US"/>
        </a:p>
      </dgm:t>
    </dgm:pt>
    <dgm:pt modelId="{30CC1AAB-7232-E94A-99F4-AA75B7CB3906}" type="pres">
      <dgm:prSet presAssocID="{92A353D1-E3ED-1548-8E8D-6DB56A3BDB4F}" presName="hierChild4" presStyleCnt="0"/>
      <dgm:spPr/>
    </dgm:pt>
    <dgm:pt modelId="{158743BE-6399-C64E-BFAD-9E16ECBBFCAB}" type="pres">
      <dgm:prSet presAssocID="{92A353D1-E3ED-1548-8E8D-6DB56A3BDB4F}" presName="hierChild5" presStyleCnt="0"/>
      <dgm:spPr/>
    </dgm:pt>
    <dgm:pt modelId="{9C06CCBF-D94A-D948-828A-10998BA740BA}" type="pres">
      <dgm:prSet presAssocID="{E692BF28-B556-3242-8DD2-5842A8EC2E7F}" presName="Name37" presStyleLbl="parChTrans1D2" presStyleIdx="5" presStyleCnt="7"/>
      <dgm:spPr/>
      <dgm:t>
        <a:bodyPr/>
        <a:lstStyle/>
        <a:p>
          <a:endParaRPr lang="en-US"/>
        </a:p>
      </dgm:t>
    </dgm:pt>
    <dgm:pt modelId="{C7946814-CF65-1741-B5D5-4BE09E0CB949}" type="pres">
      <dgm:prSet presAssocID="{B9F4B87C-5842-B240-B206-C9064370D190}" presName="hierRoot2" presStyleCnt="0">
        <dgm:presLayoutVars>
          <dgm:hierBranch val="init"/>
        </dgm:presLayoutVars>
      </dgm:prSet>
      <dgm:spPr/>
    </dgm:pt>
    <dgm:pt modelId="{D25552A8-9296-8046-B945-C8D342F311CF}" type="pres">
      <dgm:prSet presAssocID="{B9F4B87C-5842-B240-B206-C9064370D190}" presName="rootComposite" presStyleCnt="0"/>
      <dgm:spPr/>
    </dgm:pt>
    <dgm:pt modelId="{4FC11830-7DC1-2A4E-8922-9C6052C9DE52}" type="pres">
      <dgm:prSet presAssocID="{B9F4B87C-5842-B240-B206-C9064370D190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6269DE-6C20-9B4C-9A4A-E37323BE878B}" type="pres">
      <dgm:prSet presAssocID="{B9F4B87C-5842-B240-B206-C9064370D190}" presName="rootConnector" presStyleLbl="node2" presStyleIdx="5" presStyleCnt="6"/>
      <dgm:spPr/>
      <dgm:t>
        <a:bodyPr/>
        <a:lstStyle/>
        <a:p>
          <a:endParaRPr lang="en-US"/>
        </a:p>
      </dgm:t>
    </dgm:pt>
    <dgm:pt modelId="{035D7FB5-2B6E-C043-8290-58CA2014079D}" type="pres">
      <dgm:prSet presAssocID="{B9F4B87C-5842-B240-B206-C9064370D190}" presName="hierChild4" presStyleCnt="0"/>
      <dgm:spPr/>
    </dgm:pt>
    <dgm:pt modelId="{C62CF6B2-F7D2-4949-9C5E-A5B4108BEF24}" type="pres">
      <dgm:prSet presAssocID="{B9F4B87C-5842-B240-B206-C9064370D190}" presName="hierChild5" presStyleCnt="0"/>
      <dgm:spPr/>
    </dgm:pt>
    <dgm:pt modelId="{62C7C6D7-62A5-744E-A987-444C8AC656F1}" type="pres">
      <dgm:prSet presAssocID="{55BD6A72-394C-D742-949F-69FD633F3C5D}" presName="hierChild3" presStyleCnt="0"/>
      <dgm:spPr/>
    </dgm:pt>
    <dgm:pt modelId="{87435C06-D3D5-5049-BCE2-30A56086B1F8}" type="pres">
      <dgm:prSet presAssocID="{1F2468C9-BB8F-C643-8E77-58EB76399E01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516DB02C-0064-FD4A-AF20-4E1B73422BBF}" type="pres">
      <dgm:prSet presAssocID="{EE64B93A-961E-9647-A19A-1E1072F0CCE1}" presName="hierRoot3" presStyleCnt="0">
        <dgm:presLayoutVars>
          <dgm:hierBranch val="init"/>
        </dgm:presLayoutVars>
      </dgm:prSet>
      <dgm:spPr/>
    </dgm:pt>
    <dgm:pt modelId="{B58EEE4D-7A01-2541-80A7-3F37416D23FD}" type="pres">
      <dgm:prSet presAssocID="{EE64B93A-961E-9647-A19A-1E1072F0CCE1}" presName="rootComposite3" presStyleCnt="0"/>
      <dgm:spPr/>
    </dgm:pt>
    <dgm:pt modelId="{308B595D-044C-5142-A087-961B48DA581B}" type="pres">
      <dgm:prSet presAssocID="{EE64B93A-961E-9647-A19A-1E1072F0CCE1}" presName="rootText3" presStyleLbl="asst1" presStyleIdx="0" presStyleCnt="1" custScaleX="248151" custLinFactNeighborX="-3630" custLinFactNeighborY="2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86EEA-0F82-C846-8E8C-9DCDF1A09FD4}" type="pres">
      <dgm:prSet presAssocID="{EE64B93A-961E-9647-A19A-1E1072F0CCE1}" presName="rootConnector3" presStyleLbl="asst1" presStyleIdx="0" presStyleCnt="1"/>
      <dgm:spPr/>
      <dgm:t>
        <a:bodyPr/>
        <a:lstStyle/>
        <a:p>
          <a:endParaRPr lang="en-US"/>
        </a:p>
      </dgm:t>
    </dgm:pt>
    <dgm:pt modelId="{4870743F-D520-F94A-B9B0-5DB5E71A2171}" type="pres">
      <dgm:prSet presAssocID="{EE64B93A-961E-9647-A19A-1E1072F0CCE1}" presName="hierChild6" presStyleCnt="0"/>
      <dgm:spPr/>
    </dgm:pt>
    <dgm:pt modelId="{3F707F25-183B-F743-BC5F-7A585564D690}" type="pres">
      <dgm:prSet presAssocID="{EE64B93A-961E-9647-A19A-1E1072F0CCE1}" presName="hierChild7" presStyleCnt="0"/>
      <dgm:spPr/>
    </dgm:pt>
  </dgm:ptLst>
  <dgm:cxnLst>
    <dgm:cxn modelId="{2A82B460-B666-B741-9439-75AFEE86FA84}" srcId="{55BD6A72-394C-D742-949F-69FD633F3C5D}" destId="{CDCCF598-A5EA-E843-B04A-8782FF3E4610}" srcOrd="4" destOrd="0" parTransId="{34E304C7-3CAF-8C42-8C67-7BBDD7C0F188}" sibTransId="{17DE9F6E-914F-E849-8D69-51A90FB48DF2}"/>
    <dgm:cxn modelId="{87274ECE-173B-2149-8F8B-D06373B64E16}" type="presOf" srcId="{B9F4B87C-5842-B240-B206-C9064370D190}" destId="{B46269DE-6C20-9B4C-9A4A-E37323BE878B}" srcOrd="1" destOrd="0" presId="urn:microsoft.com/office/officeart/2005/8/layout/orgChart1"/>
    <dgm:cxn modelId="{9F07F003-016E-DA43-810C-C598B3D6E5F5}" type="presOf" srcId="{1F2468C9-BB8F-C643-8E77-58EB76399E01}" destId="{87435C06-D3D5-5049-BCE2-30A56086B1F8}" srcOrd="0" destOrd="0" presId="urn:microsoft.com/office/officeart/2005/8/layout/orgChart1"/>
    <dgm:cxn modelId="{28C4008E-80D3-5344-A4D7-82FF1FEEB0B0}" type="presOf" srcId="{06D31F9E-C359-2841-91F9-DC5D5B1F77F2}" destId="{8B591863-1EC5-8C41-8F0C-57FDE3EDB21A}" srcOrd="0" destOrd="0" presId="urn:microsoft.com/office/officeart/2005/8/layout/orgChart1"/>
    <dgm:cxn modelId="{A1D4719E-02F8-3843-9E06-4613A08C7FA0}" srcId="{55BD6A72-394C-D742-949F-69FD633F3C5D}" destId="{92A353D1-E3ED-1548-8E8D-6DB56A3BDB4F}" srcOrd="5" destOrd="0" parTransId="{1EDD464A-0A73-7C42-BA0C-C4A424521F7E}" sibTransId="{AAB9CAD9-B7FB-DC41-8C9A-ED620BEC3A3A}"/>
    <dgm:cxn modelId="{36D58AEB-A48D-1B42-AEC0-49A945F831D4}" type="presOf" srcId="{92A353D1-E3ED-1548-8E8D-6DB56A3BDB4F}" destId="{8F098BE4-23D8-6A43-B995-0FA02D0B62DD}" srcOrd="1" destOrd="0" presId="urn:microsoft.com/office/officeart/2005/8/layout/orgChart1"/>
    <dgm:cxn modelId="{F02CFFCF-3888-C749-B180-17D33183506B}" type="presOf" srcId="{CDE37C45-845E-6A48-9F7A-FEF3A03BFE5C}" destId="{0575F769-81CA-DB41-AC9C-0CDC79FFCCFB}" srcOrd="0" destOrd="0" presId="urn:microsoft.com/office/officeart/2005/8/layout/orgChart1"/>
    <dgm:cxn modelId="{3062B68C-D0B4-B143-9BA7-A1E970D2D1C1}" type="presOf" srcId="{CDCCF598-A5EA-E843-B04A-8782FF3E4610}" destId="{BD41A84B-BE0F-A144-87F1-E8A688BB7797}" srcOrd="1" destOrd="0" presId="urn:microsoft.com/office/officeart/2005/8/layout/orgChart1"/>
    <dgm:cxn modelId="{6D229B68-D62A-0248-BFC1-1CB8C7CC75F0}" srcId="{CDE37C45-845E-6A48-9F7A-FEF3A03BFE5C}" destId="{55BD6A72-394C-D742-949F-69FD633F3C5D}" srcOrd="0" destOrd="0" parTransId="{16EE2195-C498-FC43-881F-D2B6E831834B}" sibTransId="{F61BAB74-F246-8449-A137-733EF31236F9}"/>
    <dgm:cxn modelId="{1954F349-879E-D947-81E4-888A689651BA}" type="presOf" srcId="{E692BF28-B556-3242-8DD2-5842A8EC2E7F}" destId="{9C06CCBF-D94A-D948-828A-10998BA740BA}" srcOrd="0" destOrd="0" presId="urn:microsoft.com/office/officeart/2005/8/layout/orgChart1"/>
    <dgm:cxn modelId="{5C5AF2AF-0D47-8749-85A0-8EEBD0C7D1FD}" type="presOf" srcId="{1EDD464A-0A73-7C42-BA0C-C4A424521F7E}" destId="{5BE705DF-AB2E-9C49-A190-D470CD260CE3}" srcOrd="0" destOrd="0" presId="urn:microsoft.com/office/officeart/2005/8/layout/orgChart1"/>
    <dgm:cxn modelId="{DC56434F-7956-FD45-9DB2-624C3FFA6AB0}" type="presOf" srcId="{EE64B93A-961E-9647-A19A-1E1072F0CCE1}" destId="{308B595D-044C-5142-A087-961B48DA581B}" srcOrd="0" destOrd="0" presId="urn:microsoft.com/office/officeart/2005/8/layout/orgChart1"/>
    <dgm:cxn modelId="{33168458-A436-AB43-BBC6-5919621B5C3C}" type="presOf" srcId="{CDCCF598-A5EA-E843-B04A-8782FF3E4610}" destId="{EBF90281-C187-864E-AE6A-2244509D7654}" srcOrd="0" destOrd="0" presId="urn:microsoft.com/office/officeart/2005/8/layout/orgChart1"/>
    <dgm:cxn modelId="{E8A2C8B4-A74B-8741-855C-1B024E0E2C18}" srcId="{55BD6A72-394C-D742-949F-69FD633F3C5D}" destId="{EE64B93A-961E-9647-A19A-1E1072F0CCE1}" srcOrd="0" destOrd="0" parTransId="{1F2468C9-BB8F-C643-8E77-58EB76399E01}" sibTransId="{178F7193-9C4D-1B4B-8CC6-CE4ADD7847D4}"/>
    <dgm:cxn modelId="{3DAF2043-E3C0-7345-A242-CE4F12228DC6}" type="presOf" srcId="{DEABE09D-011E-8745-BC2F-45D22210F182}" destId="{A6FE13CF-5949-9F44-856B-46D4DBB7F3BC}" srcOrd="0" destOrd="0" presId="urn:microsoft.com/office/officeart/2005/8/layout/orgChart1"/>
    <dgm:cxn modelId="{4C5C905A-58C1-DD4E-9856-1528B4FE021C}" type="presOf" srcId="{EE64B93A-961E-9647-A19A-1E1072F0CCE1}" destId="{41086EEA-0F82-C846-8E8C-9DCDF1A09FD4}" srcOrd="1" destOrd="0" presId="urn:microsoft.com/office/officeart/2005/8/layout/orgChart1"/>
    <dgm:cxn modelId="{DA7F0355-4CA9-6D45-BBC7-BC7027844875}" type="presOf" srcId="{61BB24C8-C7E6-5642-B37A-8B86DF05B921}" destId="{BAFF4923-87A1-6249-A79A-1D1646CE20BE}" srcOrd="1" destOrd="0" presId="urn:microsoft.com/office/officeart/2005/8/layout/orgChart1"/>
    <dgm:cxn modelId="{C3B43561-9FC2-AC41-A114-AEA32A12BC09}" srcId="{55BD6A72-394C-D742-949F-69FD633F3C5D}" destId="{DEABE09D-011E-8745-BC2F-45D22210F182}" srcOrd="3" destOrd="0" parTransId="{92381655-C704-0B4D-AE22-8B844244219A}" sibTransId="{6B3E9768-2DE3-B345-9A64-DD3067E425AE}"/>
    <dgm:cxn modelId="{A821381E-EDF0-CD4D-B986-A4F2600CFC5E}" type="presOf" srcId="{B9F4B87C-5842-B240-B206-C9064370D190}" destId="{4FC11830-7DC1-2A4E-8922-9C6052C9DE52}" srcOrd="0" destOrd="0" presId="urn:microsoft.com/office/officeart/2005/8/layout/orgChart1"/>
    <dgm:cxn modelId="{2183E161-4071-5A45-9A1B-843FC8F5899F}" type="presOf" srcId="{34E304C7-3CAF-8C42-8C67-7BBDD7C0F188}" destId="{3551B331-B295-C146-A881-636544DDE899}" srcOrd="0" destOrd="0" presId="urn:microsoft.com/office/officeart/2005/8/layout/orgChart1"/>
    <dgm:cxn modelId="{E645375B-6576-2D48-82C7-8A1079639264}" type="presOf" srcId="{92381655-C704-0B4D-AE22-8B844244219A}" destId="{A7773917-0AD2-D541-96FC-E54000218113}" srcOrd="0" destOrd="0" presId="urn:microsoft.com/office/officeart/2005/8/layout/orgChart1"/>
    <dgm:cxn modelId="{FC5C36DA-8F1D-4644-8CF8-67DEF34C9ECB}" type="presOf" srcId="{DEABE09D-011E-8745-BC2F-45D22210F182}" destId="{10C38D0C-947B-3348-B54A-9CD8C840CE63}" srcOrd="1" destOrd="0" presId="urn:microsoft.com/office/officeart/2005/8/layout/orgChart1"/>
    <dgm:cxn modelId="{8E0E51AA-329C-B444-969B-76B57FA83FA1}" type="presOf" srcId="{61BB24C8-C7E6-5642-B37A-8B86DF05B921}" destId="{3635EEA4-CB14-C048-9BB8-77BAAEE20E8A}" srcOrd="0" destOrd="0" presId="urn:microsoft.com/office/officeart/2005/8/layout/orgChart1"/>
    <dgm:cxn modelId="{7BF5B1A1-B83E-BE42-A28F-7558EC0600A0}" type="presOf" srcId="{06D31F9E-C359-2841-91F9-DC5D5B1F77F2}" destId="{55032DE3-6C83-9646-AA07-263409CF29A2}" srcOrd="1" destOrd="0" presId="urn:microsoft.com/office/officeart/2005/8/layout/orgChart1"/>
    <dgm:cxn modelId="{0802E677-4555-624E-887B-1E18ED68CB72}" srcId="{55BD6A72-394C-D742-949F-69FD633F3C5D}" destId="{06D31F9E-C359-2841-91F9-DC5D5B1F77F2}" srcOrd="2" destOrd="0" parTransId="{EA214E3C-3546-B54F-B17D-E9C537ACA1EA}" sibTransId="{52D9D735-253F-FC43-BEAD-6C0773A7CACF}"/>
    <dgm:cxn modelId="{C5194B09-E38A-3343-984C-A5A065007DCE}" srcId="{55BD6A72-394C-D742-949F-69FD633F3C5D}" destId="{61BB24C8-C7E6-5642-B37A-8B86DF05B921}" srcOrd="1" destOrd="0" parTransId="{AA49533B-6DDA-BA46-A5F5-3C86C0DBE51D}" sibTransId="{30AF9C06-08A8-7D43-AE2B-BA6F11FCF1C5}"/>
    <dgm:cxn modelId="{D8656DD7-CF3C-FB44-A380-15A7C996AB3D}" srcId="{55BD6A72-394C-D742-949F-69FD633F3C5D}" destId="{B9F4B87C-5842-B240-B206-C9064370D190}" srcOrd="6" destOrd="0" parTransId="{E692BF28-B556-3242-8DD2-5842A8EC2E7F}" sibTransId="{CFEBFC51-9998-2A44-A459-9E896F6D7057}"/>
    <dgm:cxn modelId="{86E2F2C2-4ED9-C34E-8ADA-2F1DFDE77379}" type="presOf" srcId="{EA214E3C-3546-B54F-B17D-E9C537ACA1EA}" destId="{CE2A8F9E-B7C9-324A-A301-55FCC44C75AA}" srcOrd="0" destOrd="0" presId="urn:microsoft.com/office/officeart/2005/8/layout/orgChart1"/>
    <dgm:cxn modelId="{7C102107-47FD-494B-866C-674D09310BF7}" type="presOf" srcId="{AA49533B-6DDA-BA46-A5F5-3C86C0DBE51D}" destId="{3543135D-FBB9-C948-96B2-D89B11C45030}" srcOrd="0" destOrd="0" presId="urn:microsoft.com/office/officeart/2005/8/layout/orgChart1"/>
    <dgm:cxn modelId="{32C2D676-60B9-0B45-8716-92DB24B1731A}" type="presOf" srcId="{55BD6A72-394C-D742-949F-69FD633F3C5D}" destId="{4FBCA811-A607-194E-B906-381144248EF1}" srcOrd="0" destOrd="0" presId="urn:microsoft.com/office/officeart/2005/8/layout/orgChart1"/>
    <dgm:cxn modelId="{32277B12-880B-7744-B2A0-E10D10E15225}" type="presOf" srcId="{55BD6A72-394C-D742-949F-69FD633F3C5D}" destId="{8E1C2BEA-5345-0A40-8916-EB47196518C8}" srcOrd="1" destOrd="0" presId="urn:microsoft.com/office/officeart/2005/8/layout/orgChart1"/>
    <dgm:cxn modelId="{771EA7CE-8DAF-2649-B0BA-64EF3E2DBE37}" type="presOf" srcId="{92A353D1-E3ED-1548-8E8D-6DB56A3BDB4F}" destId="{BE951C40-AF9A-5C41-8B05-9326E44FA7FA}" srcOrd="0" destOrd="0" presId="urn:microsoft.com/office/officeart/2005/8/layout/orgChart1"/>
    <dgm:cxn modelId="{E753CFA3-4AFF-364F-B5F0-35AF67913FB0}" type="presParOf" srcId="{0575F769-81CA-DB41-AC9C-0CDC79FFCCFB}" destId="{A6F5729B-A46C-964B-92F3-D51C1DC6DC7A}" srcOrd="0" destOrd="0" presId="urn:microsoft.com/office/officeart/2005/8/layout/orgChart1"/>
    <dgm:cxn modelId="{926E3AB5-C85E-314C-A579-803E7B505F8B}" type="presParOf" srcId="{A6F5729B-A46C-964B-92F3-D51C1DC6DC7A}" destId="{9C7E7FB3-7FCF-9C43-B1C0-7B87FB52E399}" srcOrd="0" destOrd="0" presId="urn:microsoft.com/office/officeart/2005/8/layout/orgChart1"/>
    <dgm:cxn modelId="{5946C7B2-6DF1-4346-BF04-509324BFE237}" type="presParOf" srcId="{9C7E7FB3-7FCF-9C43-B1C0-7B87FB52E399}" destId="{4FBCA811-A607-194E-B906-381144248EF1}" srcOrd="0" destOrd="0" presId="urn:microsoft.com/office/officeart/2005/8/layout/orgChart1"/>
    <dgm:cxn modelId="{B6D24B18-9BC4-2547-87A0-6416C37475CC}" type="presParOf" srcId="{9C7E7FB3-7FCF-9C43-B1C0-7B87FB52E399}" destId="{8E1C2BEA-5345-0A40-8916-EB47196518C8}" srcOrd="1" destOrd="0" presId="urn:microsoft.com/office/officeart/2005/8/layout/orgChart1"/>
    <dgm:cxn modelId="{98A7E341-D234-5749-BCBF-DC9A9DF742F5}" type="presParOf" srcId="{A6F5729B-A46C-964B-92F3-D51C1DC6DC7A}" destId="{1FD18CEB-3B1C-5347-B3A1-E45818270326}" srcOrd="1" destOrd="0" presId="urn:microsoft.com/office/officeart/2005/8/layout/orgChart1"/>
    <dgm:cxn modelId="{F9F288F6-82F3-A34C-AB65-5B12913CD1AF}" type="presParOf" srcId="{1FD18CEB-3B1C-5347-B3A1-E45818270326}" destId="{3543135D-FBB9-C948-96B2-D89B11C45030}" srcOrd="0" destOrd="0" presId="urn:microsoft.com/office/officeart/2005/8/layout/orgChart1"/>
    <dgm:cxn modelId="{3715383D-6C41-8943-9D90-126905E92DA1}" type="presParOf" srcId="{1FD18CEB-3B1C-5347-B3A1-E45818270326}" destId="{85290DF3-9F03-2F40-8D43-ED7B69B15E3B}" srcOrd="1" destOrd="0" presId="urn:microsoft.com/office/officeart/2005/8/layout/orgChart1"/>
    <dgm:cxn modelId="{D73019B6-859F-4D48-9E48-565A088EA152}" type="presParOf" srcId="{85290DF3-9F03-2F40-8D43-ED7B69B15E3B}" destId="{C07BD267-396E-984F-92DE-2BDB7EA7C12A}" srcOrd="0" destOrd="0" presId="urn:microsoft.com/office/officeart/2005/8/layout/orgChart1"/>
    <dgm:cxn modelId="{1672CEAF-C191-D04F-A56C-8B0E4017FAD4}" type="presParOf" srcId="{C07BD267-396E-984F-92DE-2BDB7EA7C12A}" destId="{3635EEA4-CB14-C048-9BB8-77BAAEE20E8A}" srcOrd="0" destOrd="0" presId="urn:microsoft.com/office/officeart/2005/8/layout/orgChart1"/>
    <dgm:cxn modelId="{A1887568-181C-794A-BBCF-467662ED3CA0}" type="presParOf" srcId="{C07BD267-396E-984F-92DE-2BDB7EA7C12A}" destId="{BAFF4923-87A1-6249-A79A-1D1646CE20BE}" srcOrd="1" destOrd="0" presId="urn:microsoft.com/office/officeart/2005/8/layout/orgChart1"/>
    <dgm:cxn modelId="{C6724699-5625-294F-86F6-2050C69E9FE8}" type="presParOf" srcId="{85290DF3-9F03-2F40-8D43-ED7B69B15E3B}" destId="{FAC3318D-C38D-8B46-9C8A-33882B25A1B9}" srcOrd="1" destOrd="0" presId="urn:microsoft.com/office/officeart/2005/8/layout/orgChart1"/>
    <dgm:cxn modelId="{16DDBF5F-6755-034B-8E20-F32802F7E07D}" type="presParOf" srcId="{85290DF3-9F03-2F40-8D43-ED7B69B15E3B}" destId="{CEBAEE93-870B-C747-B617-967C68B4697C}" srcOrd="2" destOrd="0" presId="urn:microsoft.com/office/officeart/2005/8/layout/orgChart1"/>
    <dgm:cxn modelId="{11F0A238-690C-2242-8908-C0F4AFD726D2}" type="presParOf" srcId="{1FD18CEB-3B1C-5347-B3A1-E45818270326}" destId="{CE2A8F9E-B7C9-324A-A301-55FCC44C75AA}" srcOrd="2" destOrd="0" presId="urn:microsoft.com/office/officeart/2005/8/layout/orgChart1"/>
    <dgm:cxn modelId="{CD55AD12-3F93-B84E-9046-F3441C64536C}" type="presParOf" srcId="{1FD18CEB-3B1C-5347-B3A1-E45818270326}" destId="{FC53AA07-69CB-1C49-BB67-1CA97B5BF23A}" srcOrd="3" destOrd="0" presId="urn:microsoft.com/office/officeart/2005/8/layout/orgChart1"/>
    <dgm:cxn modelId="{41194AC7-BB7C-4847-B0A8-7154A988C124}" type="presParOf" srcId="{FC53AA07-69CB-1C49-BB67-1CA97B5BF23A}" destId="{CA1430EA-F1E3-5E4A-9F56-5F93DF53548B}" srcOrd="0" destOrd="0" presId="urn:microsoft.com/office/officeart/2005/8/layout/orgChart1"/>
    <dgm:cxn modelId="{5A53A445-B8F9-F040-AB9C-E3B0DACC1AC2}" type="presParOf" srcId="{CA1430EA-F1E3-5E4A-9F56-5F93DF53548B}" destId="{8B591863-1EC5-8C41-8F0C-57FDE3EDB21A}" srcOrd="0" destOrd="0" presId="urn:microsoft.com/office/officeart/2005/8/layout/orgChart1"/>
    <dgm:cxn modelId="{315AA452-CE4C-B845-8293-79FD9F53C6CE}" type="presParOf" srcId="{CA1430EA-F1E3-5E4A-9F56-5F93DF53548B}" destId="{55032DE3-6C83-9646-AA07-263409CF29A2}" srcOrd="1" destOrd="0" presId="urn:microsoft.com/office/officeart/2005/8/layout/orgChart1"/>
    <dgm:cxn modelId="{10970E4D-4EDB-6147-BA67-26AE239DCA80}" type="presParOf" srcId="{FC53AA07-69CB-1C49-BB67-1CA97B5BF23A}" destId="{40FE524D-5788-2246-9817-48DFCB2FB037}" srcOrd="1" destOrd="0" presId="urn:microsoft.com/office/officeart/2005/8/layout/orgChart1"/>
    <dgm:cxn modelId="{86E49F88-76C1-1C49-8007-4C65AFDCAF2A}" type="presParOf" srcId="{FC53AA07-69CB-1C49-BB67-1CA97B5BF23A}" destId="{09F9F193-7E40-0E43-8EFC-067114F87690}" srcOrd="2" destOrd="0" presId="urn:microsoft.com/office/officeart/2005/8/layout/orgChart1"/>
    <dgm:cxn modelId="{B7007ADC-BF6D-694A-8C9D-326F00D42B99}" type="presParOf" srcId="{1FD18CEB-3B1C-5347-B3A1-E45818270326}" destId="{A7773917-0AD2-D541-96FC-E54000218113}" srcOrd="4" destOrd="0" presId="urn:microsoft.com/office/officeart/2005/8/layout/orgChart1"/>
    <dgm:cxn modelId="{D9D23D36-7847-3045-96AB-59D827C491CC}" type="presParOf" srcId="{1FD18CEB-3B1C-5347-B3A1-E45818270326}" destId="{18141DC8-0635-2349-A079-B1BA5BD7D0B1}" srcOrd="5" destOrd="0" presId="urn:microsoft.com/office/officeart/2005/8/layout/orgChart1"/>
    <dgm:cxn modelId="{E935B02D-49CC-AD47-821F-55AF0F47BAC6}" type="presParOf" srcId="{18141DC8-0635-2349-A079-B1BA5BD7D0B1}" destId="{944B295C-6058-AF48-9889-CD7FFABE5AEB}" srcOrd="0" destOrd="0" presId="urn:microsoft.com/office/officeart/2005/8/layout/orgChart1"/>
    <dgm:cxn modelId="{4A6F87BC-713B-5C45-9C56-A60E24A610F4}" type="presParOf" srcId="{944B295C-6058-AF48-9889-CD7FFABE5AEB}" destId="{A6FE13CF-5949-9F44-856B-46D4DBB7F3BC}" srcOrd="0" destOrd="0" presId="urn:microsoft.com/office/officeart/2005/8/layout/orgChart1"/>
    <dgm:cxn modelId="{A59EC65F-02CD-7F46-96AF-CE5A45921DCC}" type="presParOf" srcId="{944B295C-6058-AF48-9889-CD7FFABE5AEB}" destId="{10C38D0C-947B-3348-B54A-9CD8C840CE63}" srcOrd="1" destOrd="0" presId="urn:microsoft.com/office/officeart/2005/8/layout/orgChart1"/>
    <dgm:cxn modelId="{FA3B368E-855A-CD47-B5ED-86591BA676D7}" type="presParOf" srcId="{18141DC8-0635-2349-A079-B1BA5BD7D0B1}" destId="{9A487545-DA8A-3549-A02D-68A6FEEE4F5A}" srcOrd="1" destOrd="0" presId="urn:microsoft.com/office/officeart/2005/8/layout/orgChart1"/>
    <dgm:cxn modelId="{620D3320-3534-1448-B7A7-241345F7DEDF}" type="presParOf" srcId="{18141DC8-0635-2349-A079-B1BA5BD7D0B1}" destId="{7A7AA9D8-041B-3742-A0F5-DD56F3CEE9D2}" srcOrd="2" destOrd="0" presId="urn:microsoft.com/office/officeart/2005/8/layout/orgChart1"/>
    <dgm:cxn modelId="{7D62FC64-90BC-484F-9E06-E1F97F181FD1}" type="presParOf" srcId="{1FD18CEB-3B1C-5347-B3A1-E45818270326}" destId="{3551B331-B295-C146-A881-636544DDE899}" srcOrd="6" destOrd="0" presId="urn:microsoft.com/office/officeart/2005/8/layout/orgChart1"/>
    <dgm:cxn modelId="{4348D69A-E233-E04F-8564-3CA37FF0CD65}" type="presParOf" srcId="{1FD18CEB-3B1C-5347-B3A1-E45818270326}" destId="{CDCBF5A1-D5C9-9A4E-9648-567BB121CA28}" srcOrd="7" destOrd="0" presId="urn:microsoft.com/office/officeart/2005/8/layout/orgChart1"/>
    <dgm:cxn modelId="{FC420E69-ACD4-6041-8730-148EDDE57BC3}" type="presParOf" srcId="{CDCBF5A1-D5C9-9A4E-9648-567BB121CA28}" destId="{750248A2-779F-9D47-96C3-66BA397F5325}" srcOrd="0" destOrd="0" presId="urn:microsoft.com/office/officeart/2005/8/layout/orgChart1"/>
    <dgm:cxn modelId="{80B3708E-572A-7149-8C8E-AF9B912D8F8B}" type="presParOf" srcId="{750248A2-779F-9D47-96C3-66BA397F5325}" destId="{EBF90281-C187-864E-AE6A-2244509D7654}" srcOrd="0" destOrd="0" presId="urn:microsoft.com/office/officeart/2005/8/layout/orgChart1"/>
    <dgm:cxn modelId="{53C8A051-B6EF-C046-AA56-83E6E1E30AC9}" type="presParOf" srcId="{750248A2-779F-9D47-96C3-66BA397F5325}" destId="{BD41A84B-BE0F-A144-87F1-E8A688BB7797}" srcOrd="1" destOrd="0" presId="urn:microsoft.com/office/officeart/2005/8/layout/orgChart1"/>
    <dgm:cxn modelId="{9CF7BDCD-BD54-FC49-9D25-B46E3F8564AC}" type="presParOf" srcId="{CDCBF5A1-D5C9-9A4E-9648-567BB121CA28}" destId="{2ECE88A3-BBCB-C640-ACC2-CD0B4D28BC42}" srcOrd="1" destOrd="0" presId="urn:microsoft.com/office/officeart/2005/8/layout/orgChart1"/>
    <dgm:cxn modelId="{1729A179-F9C7-7444-89C4-944C62D02C04}" type="presParOf" srcId="{CDCBF5A1-D5C9-9A4E-9648-567BB121CA28}" destId="{C6B1EEA8-D80A-5E4D-9BDA-87B4187AF50F}" srcOrd="2" destOrd="0" presId="urn:microsoft.com/office/officeart/2005/8/layout/orgChart1"/>
    <dgm:cxn modelId="{389E64FD-3D9A-244A-BEB0-5F9EA3245FBB}" type="presParOf" srcId="{1FD18CEB-3B1C-5347-B3A1-E45818270326}" destId="{5BE705DF-AB2E-9C49-A190-D470CD260CE3}" srcOrd="8" destOrd="0" presId="urn:microsoft.com/office/officeart/2005/8/layout/orgChart1"/>
    <dgm:cxn modelId="{B108445C-6347-C441-B339-A0C5BC32C145}" type="presParOf" srcId="{1FD18CEB-3B1C-5347-B3A1-E45818270326}" destId="{5208C87C-631D-0043-AB5D-A3A60028517E}" srcOrd="9" destOrd="0" presId="urn:microsoft.com/office/officeart/2005/8/layout/orgChart1"/>
    <dgm:cxn modelId="{FE7AE14F-0274-DC4F-87D8-FE0986E4751E}" type="presParOf" srcId="{5208C87C-631D-0043-AB5D-A3A60028517E}" destId="{DF4EEBDA-81EB-4848-9718-0A2907C1423D}" srcOrd="0" destOrd="0" presId="urn:microsoft.com/office/officeart/2005/8/layout/orgChart1"/>
    <dgm:cxn modelId="{870749D9-C007-FB47-936C-6BA5EE01D596}" type="presParOf" srcId="{DF4EEBDA-81EB-4848-9718-0A2907C1423D}" destId="{BE951C40-AF9A-5C41-8B05-9326E44FA7FA}" srcOrd="0" destOrd="0" presId="urn:microsoft.com/office/officeart/2005/8/layout/orgChart1"/>
    <dgm:cxn modelId="{C7C2D336-5C3B-5C4A-A452-F01B6DCA2D2E}" type="presParOf" srcId="{DF4EEBDA-81EB-4848-9718-0A2907C1423D}" destId="{8F098BE4-23D8-6A43-B995-0FA02D0B62DD}" srcOrd="1" destOrd="0" presId="urn:microsoft.com/office/officeart/2005/8/layout/orgChart1"/>
    <dgm:cxn modelId="{1BDF69CF-CDED-764F-9C36-780FE7009F87}" type="presParOf" srcId="{5208C87C-631D-0043-AB5D-A3A60028517E}" destId="{30CC1AAB-7232-E94A-99F4-AA75B7CB3906}" srcOrd="1" destOrd="0" presId="urn:microsoft.com/office/officeart/2005/8/layout/orgChart1"/>
    <dgm:cxn modelId="{FADA1CD3-6B62-5C4B-A3C9-ED6BD4B2869C}" type="presParOf" srcId="{5208C87C-631D-0043-AB5D-A3A60028517E}" destId="{158743BE-6399-C64E-BFAD-9E16ECBBFCAB}" srcOrd="2" destOrd="0" presId="urn:microsoft.com/office/officeart/2005/8/layout/orgChart1"/>
    <dgm:cxn modelId="{EDE25189-87FD-BC40-ABC0-B8DCF39B0877}" type="presParOf" srcId="{1FD18CEB-3B1C-5347-B3A1-E45818270326}" destId="{9C06CCBF-D94A-D948-828A-10998BA740BA}" srcOrd="10" destOrd="0" presId="urn:microsoft.com/office/officeart/2005/8/layout/orgChart1"/>
    <dgm:cxn modelId="{E08D4521-04F8-5042-9DE3-DDE672CAE192}" type="presParOf" srcId="{1FD18CEB-3B1C-5347-B3A1-E45818270326}" destId="{C7946814-CF65-1741-B5D5-4BE09E0CB949}" srcOrd="11" destOrd="0" presId="urn:microsoft.com/office/officeart/2005/8/layout/orgChart1"/>
    <dgm:cxn modelId="{D9320B08-7DAA-EB46-924C-2020EC80CF57}" type="presParOf" srcId="{C7946814-CF65-1741-B5D5-4BE09E0CB949}" destId="{D25552A8-9296-8046-B945-C8D342F311CF}" srcOrd="0" destOrd="0" presId="urn:microsoft.com/office/officeart/2005/8/layout/orgChart1"/>
    <dgm:cxn modelId="{20011C8D-712B-974F-8AF4-C7352A2AFF6D}" type="presParOf" srcId="{D25552A8-9296-8046-B945-C8D342F311CF}" destId="{4FC11830-7DC1-2A4E-8922-9C6052C9DE52}" srcOrd="0" destOrd="0" presId="urn:microsoft.com/office/officeart/2005/8/layout/orgChart1"/>
    <dgm:cxn modelId="{636D88C4-F503-9345-BE8B-CD6BFA261C71}" type="presParOf" srcId="{D25552A8-9296-8046-B945-C8D342F311CF}" destId="{B46269DE-6C20-9B4C-9A4A-E37323BE878B}" srcOrd="1" destOrd="0" presId="urn:microsoft.com/office/officeart/2005/8/layout/orgChart1"/>
    <dgm:cxn modelId="{69522613-7AF9-CB47-9BB3-1BF793093F02}" type="presParOf" srcId="{C7946814-CF65-1741-B5D5-4BE09E0CB949}" destId="{035D7FB5-2B6E-C043-8290-58CA2014079D}" srcOrd="1" destOrd="0" presId="urn:microsoft.com/office/officeart/2005/8/layout/orgChart1"/>
    <dgm:cxn modelId="{BFFEDCD2-F1FD-2E4E-9CF5-7A3863461FE3}" type="presParOf" srcId="{C7946814-CF65-1741-B5D5-4BE09E0CB949}" destId="{C62CF6B2-F7D2-4949-9C5E-A5B4108BEF24}" srcOrd="2" destOrd="0" presId="urn:microsoft.com/office/officeart/2005/8/layout/orgChart1"/>
    <dgm:cxn modelId="{1EFEE3FA-6851-AC46-8C0B-C72727B78DDF}" type="presParOf" srcId="{A6F5729B-A46C-964B-92F3-D51C1DC6DC7A}" destId="{62C7C6D7-62A5-744E-A987-444C8AC656F1}" srcOrd="2" destOrd="0" presId="urn:microsoft.com/office/officeart/2005/8/layout/orgChart1"/>
    <dgm:cxn modelId="{CCD5BA92-43D5-6344-AF9C-2A02E76DC0DC}" type="presParOf" srcId="{62C7C6D7-62A5-744E-A987-444C8AC656F1}" destId="{87435C06-D3D5-5049-BCE2-30A56086B1F8}" srcOrd="0" destOrd="0" presId="urn:microsoft.com/office/officeart/2005/8/layout/orgChart1"/>
    <dgm:cxn modelId="{2626E1E0-C93A-BD49-A9F1-F21466E8EC24}" type="presParOf" srcId="{62C7C6D7-62A5-744E-A987-444C8AC656F1}" destId="{516DB02C-0064-FD4A-AF20-4E1B73422BBF}" srcOrd="1" destOrd="0" presId="urn:microsoft.com/office/officeart/2005/8/layout/orgChart1"/>
    <dgm:cxn modelId="{238AFA39-03B1-AF4F-80E6-6740FAC5AEB5}" type="presParOf" srcId="{516DB02C-0064-FD4A-AF20-4E1B73422BBF}" destId="{B58EEE4D-7A01-2541-80A7-3F37416D23FD}" srcOrd="0" destOrd="0" presId="urn:microsoft.com/office/officeart/2005/8/layout/orgChart1"/>
    <dgm:cxn modelId="{E64CACF6-3A5A-BC4F-BC51-627F20ABA26B}" type="presParOf" srcId="{B58EEE4D-7A01-2541-80A7-3F37416D23FD}" destId="{308B595D-044C-5142-A087-961B48DA581B}" srcOrd="0" destOrd="0" presId="urn:microsoft.com/office/officeart/2005/8/layout/orgChart1"/>
    <dgm:cxn modelId="{93C67DC3-2791-8647-AA67-46ACD279E9CB}" type="presParOf" srcId="{B58EEE4D-7A01-2541-80A7-3F37416D23FD}" destId="{41086EEA-0F82-C846-8E8C-9DCDF1A09FD4}" srcOrd="1" destOrd="0" presId="urn:microsoft.com/office/officeart/2005/8/layout/orgChart1"/>
    <dgm:cxn modelId="{9F93A1E0-5EBB-AD49-BADC-5C2AE1F91943}" type="presParOf" srcId="{516DB02C-0064-FD4A-AF20-4E1B73422BBF}" destId="{4870743F-D520-F94A-B9B0-5DB5E71A2171}" srcOrd="1" destOrd="0" presId="urn:microsoft.com/office/officeart/2005/8/layout/orgChart1"/>
    <dgm:cxn modelId="{B53BDF70-8C8B-7645-B6FC-905B3B3AC078}" type="presParOf" srcId="{516DB02C-0064-FD4A-AF20-4E1B73422BBF}" destId="{3F707F25-183B-F743-BC5F-7A585564D690}" srcOrd="2" destOrd="0" presId="urn:microsoft.com/office/officeart/2005/8/layout/orgChart1"/>
  </dgm:cxnLst>
  <dgm:bg/>
  <dgm:whole>
    <a:ln w="1270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FEA840-DF66-5E43-BD22-32ABE738DC1B}" type="doc">
      <dgm:prSet loTypeId="urn:microsoft.com/office/officeart/2005/8/layout/orgChar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34271-E331-E248-984F-3FD065CCA111}">
      <dgm:prSet phldrT="[Text]" custT="1"/>
      <dgm:spPr/>
      <dgm:t>
        <a:bodyPr/>
        <a:lstStyle/>
        <a:p>
          <a:r>
            <a:rPr lang="en-US" sz="2800" b="1" dirty="0" smtClean="0"/>
            <a:t>Marketplace</a:t>
          </a:r>
          <a:endParaRPr lang="en-US" sz="2800" b="1" dirty="0"/>
        </a:p>
      </dgm:t>
    </dgm:pt>
    <dgm:pt modelId="{52C35108-0736-0546-9109-B95D70DC41C7}" type="parTrans" cxnId="{5645A2BF-5AA0-984D-8259-F3B2F44E8B3B}">
      <dgm:prSet/>
      <dgm:spPr/>
      <dgm:t>
        <a:bodyPr/>
        <a:lstStyle/>
        <a:p>
          <a:endParaRPr lang="en-US"/>
        </a:p>
      </dgm:t>
    </dgm:pt>
    <dgm:pt modelId="{6FAB5311-28C8-9F42-BECF-A1401F4EC2BA}" type="sibTrans" cxnId="{5645A2BF-5AA0-984D-8259-F3B2F44E8B3B}">
      <dgm:prSet/>
      <dgm:spPr/>
      <dgm:t>
        <a:bodyPr/>
        <a:lstStyle/>
        <a:p>
          <a:endParaRPr lang="en-US"/>
        </a:p>
      </dgm:t>
    </dgm:pt>
    <dgm:pt modelId="{7C2418C4-3638-DB4D-8DD5-1F4C2AF40EBE}" type="asst">
      <dgm:prSet phldrT="[Text]" custT="1"/>
      <dgm:spPr>
        <a:solidFill>
          <a:srgbClr val="B5892D"/>
        </a:solidFill>
      </dgm:spPr>
      <dgm:t>
        <a:bodyPr/>
        <a:lstStyle/>
        <a:p>
          <a:r>
            <a:rPr lang="en-US" sz="2800" b="1" dirty="0" smtClean="0"/>
            <a:t>Customers and users</a:t>
          </a:r>
          <a:endParaRPr lang="en-US" sz="2800" b="1" dirty="0"/>
        </a:p>
      </dgm:t>
    </dgm:pt>
    <dgm:pt modelId="{29B1DBCC-9DB2-8D46-986D-9D87C599EE08}" type="parTrans" cxnId="{D893A1E5-16B9-3446-B4AB-503F3A4E6A93}">
      <dgm:prSet/>
      <dgm:spPr/>
      <dgm:t>
        <a:bodyPr/>
        <a:lstStyle/>
        <a:p>
          <a:endParaRPr lang="en-US"/>
        </a:p>
      </dgm:t>
    </dgm:pt>
    <dgm:pt modelId="{4ACB3247-4D18-BC49-9CCC-6B2CFC2AA39D}" type="sibTrans" cxnId="{D893A1E5-16B9-3446-B4AB-503F3A4E6A93}">
      <dgm:prSet/>
      <dgm:spPr/>
      <dgm:t>
        <a:bodyPr/>
        <a:lstStyle/>
        <a:p>
          <a:endParaRPr lang="en-US"/>
        </a:p>
      </dgm:t>
    </dgm:pt>
    <dgm:pt modelId="{55EE6EA4-8F2D-D649-83B7-3037D6390287}">
      <dgm:prSet phldrT="[Text]"/>
      <dgm:spPr/>
      <dgm:t>
        <a:bodyPr/>
        <a:lstStyle/>
        <a:p>
          <a:r>
            <a:rPr lang="en-US" dirty="0" smtClean="0"/>
            <a:t>Browse</a:t>
          </a:r>
          <a:endParaRPr lang="en-US" dirty="0"/>
        </a:p>
      </dgm:t>
    </dgm:pt>
    <dgm:pt modelId="{062F8EF5-24C1-8C4B-B4BA-45AEB8F167BD}" type="parTrans" cxnId="{EBC7257E-802D-9E45-80FA-027FA33989F9}">
      <dgm:prSet/>
      <dgm:spPr/>
      <dgm:t>
        <a:bodyPr/>
        <a:lstStyle/>
        <a:p>
          <a:endParaRPr lang="en-US"/>
        </a:p>
      </dgm:t>
    </dgm:pt>
    <dgm:pt modelId="{4744DA7C-B7F7-D146-8E9F-1AD4476BE5A8}" type="sibTrans" cxnId="{EBC7257E-802D-9E45-80FA-027FA33989F9}">
      <dgm:prSet/>
      <dgm:spPr/>
      <dgm:t>
        <a:bodyPr/>
        <a:lstStyle/>
        <a:p>
          <a:endParaRPr lang="en-US"/>
        </a:p>
      </dgm:t>
    </dgm:pt>
    <dgm:pt modelId="{2BFDF51E-6A10-BB40-8AA7-420E27C3E059}">
      <dgm:prSet phldrT="[Text]"/>
      <dgm:spPr/>
      <dgm:t>
        <a:bodyPr/>
        <a:lstStyle/>
        <a:p>
          <a:r>
            <a:rPr lang="en-US" dirty="0" smtClean="0"/>
            <a:t>Personal dashboard</a:t>
          </a:r>
          <a:endParaRPr lang="en-US" dirty="0"/>
        </a:p>
      </dgm:t>
    </dgm:pt>
    <dgm:pt modelId="{D89507A6-44BE-0E4D-B542-51A235E7321D}" type="parTrans" cxnId="{261BB3C8-F59C-264F-B360-B7E3170CB4BF}">
      <dgm:prSet/>
      <dgm:spPr/>
      <dgm:t>
        <a:bodyPr/>
        <a:lstStyle/>
        <a:p>
          <a:endParaRPr lang="en-US"/>
        </a:p>
      </dgm:t>
    </dgm:pt>
    <dgm:pt modelId="{ED16EDF1-A308-FD46-8977-3EBFD2E2A677}" type="sibTrans" cxnId="{261BB3C8-F59C-264F-B360-B7E3170CB4BF}">
      <dgm:prSet/>
      <dgm:spPr/>
      <dgm:t>
        <a:bodyPr/>
        <a:lstStyle/>
        <a:p>
          <a:endParaRPr lang="en-US"/>
        </a:p>
      </dgm:t>
    </dgm:pt>
    <dgm:pt modelId="{85056D90-4C7C-404C-85E1-51C173A2A309}">
      <dgm:prSet phldrT="[Text]"/>
      <dgm:spPr/>
      <dgm:t>
        <a:bodyPr/>
        <a:lstStyle/>
        <a:p>
          <a:r>
            <a:rPr lang="en-US" dirty="0" smtClean="0"/>
            <a:t>Apply for access</a:t>
          </a:r>
          <a:endParaRPr lang="en-US" dirty="0"/>
        </a:p>
      </dgm:t>
    </dgm:pt>
    <dgm:pt modelId="{0719EB6D-8DC7-BC4C-98EE-D36E6F8FCF0E}" type="parTrans" cxnId="{B712166B-F5D3-2D40-BADA-41814B441238}">
      <dgm:prSet/>
      <dgm:spPr/>
      <dgm:t>
        <a:bodyPr/>
        <a:lstStyle/>
        <a:p>
          <a:endParaRPr lang="en-US"/>
        </a:p>
      </dgm:t>
    </dgm:pt>
    <dgm:pt modelId="{C188C641-1F99-A84C-BEC3-44AF9AEB17C5}" type="sibTrans" cxnId="{B712166B-F5D3-2D40-BADA-41814B441238}">
      <dgm:prSet/>
      <dgm:spPr/>
      <dgm:t>
        <a:bodyPr/>
        <a:lstStyle/>
        <a:p>
          <a:endParaRPr lang="en-US"/>
        </a:p>
      </dgm:t>
    </dgm:pt>
    <dgm:pt modelId="{4AE77189-1367-AD44-B3EA-B03E557E24E4}">
      <dgm:prSet phldrT="[Text]"/>
      <dgm:spPr/>
      <dgm:t>
        <a:bodyPr/>
        <a:lstStyle/>
        <a:p>
          <a:r>
            <a:rPr lang="en-US" dirty="0" smtClean="0"/>
            <a:t>Interact with service providers </a:t>
          </a:r>
          <a:r>
            <a:rPr lang="mr-IN" dirty="0" smtClean="0"/>
            <a:t>–</a:t>
          </a:r>
          <a:r>
            <a:rPr lang="en-US" dirty="0" smtClean="0"/>
            <a:t> Submit requirements</a:t>
          </a:r>
          <a:endParaRPr lang="en-US" dirty="0"/>
        </a:p>
      </dgm:t>
    </dgm:pt>
    <dgm:pt modelId="{0573D592-B019-D34C-9D45-8148D5C6AFB6}" type="parTrans" cxnId="{1E8CFB96-C9BD-8645-B8B3-A4990618165F}">
      <dgm:prSet/>
      <dgm:spPr/>
      <dgm:t>
        <a:bodyPr/>
        <a:lstStyle/>
        <a:p>
          <a:endParaRPr lang="en-US"/>
        </a:p>
      </dgm:t>
    </dgm:pt>
    <dgm:pt modelId="{AB00A024-7A03-9343-AF16-30D45A0AB6EC}" type="sibTrans" cxnId="{1E8CFB96-C9BD-8645-B8B3-A4990618165F}">
      <dgm:prSet/>
      <dgm:spPr/>
      <dgm:t>
        <a:bodyPr/>
        <a:lstStyle/>
        <a:p>
          <a:endParaRPr lang="en-US"/>
        </a:p>
      </dgm:t>
    </dgm:pt>
    <dgm:pt modelId="{616600AA-9D89-E649-8624-02ABA8B314B7}">
      <dgm:prSet phldrT="[Text]"/>
      <dgm:spPr/>
      <dgm:t>
        <a:bodyPr/>
        <a:lstStyle/>
        <a:p>
          <a:r>
            <a:rPr lang="en-US" dirty="0" smtClean="0"/>
            <a:t>Submit orders</a:t>
          </a:r>
          <a:endParaRPr lang="en-US" dirty="0"/>
        </a:p>
      </dgm:t>
    </dgm:pt>
    <dgm:pt modelId="{314E21FF-A9C7-A74F-B938-B5FFA9634B82}" type="parTrans" cxnId="{B0EDCB77-DBA8-134C-B51A-6110A8321817}">
      <dgm:prSet/>
      <dgm:spPr/>
      <dgm:t>
        <a:bodyPr/>
        <a:lstStyle/>
        <a:p>
          <a:endParaRPr lang="en-US"/>
        </a:p>
      </dgm:t>
    </dgm:pt>
    <dgm:pt modelId="{186B8419-29C6-824C-8900-518CCCEDA9CB}" type="sibTrans" cxnId="{B0EDCB77-DBA8-134C-B51A-6110A8321817}">
      <dgm:prSet/>
      <dgm:spPr/>
      <dgm:t>
        <a:bodyPr/>
        <a:lstStyle/>
        <a:p>
          <a:endParaRPr lang="en-US"/>
        </a:p>
      </dgm:t>
    </dgm:pt>
    <dgm:pt modelId="{44C3111C-4E91-1141-946A-3F20252BA252}">
      <dgm:prSet phldrT="[Text]"/>
      <dgm:spPr/>
      <dgm:t>
        <a:bodyPr/>
        <a:lstStyle/>
        <a:p>
          <a:r>
            <a:rPr lang="en-US" dirty="0" smtClean="0"/>
            <a:t>Bundle services to own research projects</a:t>
          </a:r>
          <a:endParaRPr lang="en-US" dirty="0"/>
        </a:p>
      </dgm:t>
    </dgm:pt>
    <dgm:pt modelId="{A6029F41-48A6-BA4E-BE4D-08AAA5D520E1}" type="parTrans" cxnId="{15D9B90B-7B5D-3C4D-8C05-1A146041D73D}">
      <dgm:prSet/>
      <dgm:spPr/>
      <dgm:t>
        <a:bodyPr/>
        <a:lstStyle/>
        <a:p>
          <a:endParaRPr lang="en-US"/>
        </a:p>
      </dgm:t>
    </dgm:pt>
    <dgm:pt modelId="{37ACF8E9-0395-814C-94BE-BCF60CDA6D1B}" type="sibTrans" cxnId="{15D9B90B-7B5D-3C4D-8C05-1A146041D73D}">
      <dgm:prSet/>
      <dgm:spPr/>
      <dgm:t>
        <a:bodyPr/>
        <a:lstStyle/>
        <a:p>
          <a:endParaRPr lang="en-US"/>
        </a:p>
      </dgm:t>
    </dgm:pt>
    <dgm:pt modelId="{C3C135D7-EDDC-144C-9085-D96170000758}" type="pres">
      <dgm:prSet presAssocID="{C3FEA840-DF66-5E43-BD22-32ABE738DC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B1F828-591C-D94E-A372-6C81631C05B6}" type="pres">
      <dgm:prSet presAssocID="{15D34271-E331-E248-984F-3FD065CCA111}" presName="hierRoot1" presStyleCnt="0">
        <dgm:presLayoutVars>
          <dgm:hierBranch val="init"/>
        </dgm:presLayoutVars>
      </dgm:prSet>
      <dgm:spPr/>
    </dgm:pt>
    <dgm:pt modelId="{D69C3F14-4158-854B-BAE8-EED1DD97078C}" type="pres">
      <dgm:prSet presAssocID="{15D34271-E331-E248-984F-3FD065CCA111}" presName="rootComposite1" presStyleCnt="0"/>
      <dgm:spPr/>
    </dgm:pt>
    <dgm:pt modelId="{64B2C3C0-5C06-E646-ADD5-D0C2E6D9EFBF}" type="pres">
      <dgm:prSet presAssocID="{15D34271-E331-E248-984F-3FD065CCA111}" presName="rootText1" presStyleLbl="node0" presStyleIdx="0" presStyleCnt="1" custAng="0" custScaleX="328402" custScaleY="1123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6D2CAF-FBAC-D943-AF91-B8447AFD6593}" type="pres">
      <dgm:prSet presAssocID="{15D34271-E331-E248-984F-3FD065CCA11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9506EBF-9D1A-114F-A112-9BD94BE4E438}" type="pres">
      <dgm:prSet presAssocID="{15D34271-E331-E248-984F-3FD065CCA111}" presName="hierChild2" presStyleCnt="0"/>
      <dgm:spPr/>
    </dgm:pt>
    <dgm:pt modelId="{3E41C907-C9B6-684B-8D04-C30299AAD6B2}" type="pres">
      <dgm:prSet presAssocID="{062F8EF5-24C1-8C4B-B4BA-45AEB8F167BD}" presName="Name37" presStyleLbl="parChTrans1D2" presStyleIdx="0" presStyleCnt="7"/>
      <dgm:spPr/>
      <dgm:t>
        <a:bodyPr/>
        <a:lstStyle/>
        <a:p>
          <a:endParaRPr lang="en-US"/>
        </a:p>
      </dgm:t>
    </dgm:pt>
    <dgm:pt modelId="{68A27AA1-9669-1E46-ACD5-888B9F5C26D6}" type="pres">
      <dgm:prSet presAssocID="{55EE6EA4-8F2D-D649-83B7-3037D6390287}" presName="hierRoot2" presStyleCnt="0">
        <dgm:presLayoutVars>
          <dgm:hierBranch val="init"/>
        </dgm:presLayoutVars>
      </dgm:prSet>
      <dgm:spPr/>
    </dgm:pt>
    <dgm:pt modelId="{63F1127E-BCC6-4A4B-850F-20C1C63D4D98}" type="pres">
      <dgm:prSet presAssocID="{55EE6EA4-8F2D-D649-83B7-3037D6390287}" presName="rootComposite" presStyleCnt="0"/>
      <dgm:spPr/>
    </dgm:pt>
    <dgm:pt modelId="{5EBE5CD9-56BB-8F4C-AFD1-7FC47B6A4A79}" type="pres">
      <dgm:prSet presAssocID="{55EE6EA4-8F2D-D649-83B7-3037D6390287}" presName="rootText" presStyleLbl="node2" presStyleIdx="0" presStyleCnt="6" custScaleY="1997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A6F3EF-256A-EA46-8BCD-37F0B6A7675D}" type="pres">
      <dgm:prSet presAssocID="{55EE6EA4-8F2D-D649-83B7-3037D6390287}" presName="rootConnector" presStyleLbl="node2" presStyleIdx="0" presStyleCnt="6"/>
      <dgm:spPr/>
      <dgm:t>
        <a:bodyPr/>
        <a:lstStyle/>
        <a:p>
          <a:endParaRPr lang="en-US"/>
        </a:p>
      </dgm:t>
    </dgm:pt>
    <dgm:pt modelId="{6AA573B5-6BAF-5E42-A82D-5C6A91FA3B6B}" type="pres">
      <dgm:prSet presAssocID="{55EE6EA4-8F2D-D649-83B7-3037D6390287}" presName="hierChild4" presStyleCnt="0"/>
      <dgm:spPr/>
    </dgm:pt>
    <dgm:pt modelId="{391D5B88-4003-3A4E-9AA7-819DA4DC4925}" type="pres">
      <dgm:prSet presAssocID="{55EE6EA4-8F2D-D649-83B7-3037D6390287}" presName="hierChild5" presStyleCnt="0"/>
      <dgm:spPr/>
    </dgm:pt>
    <dgm:pt modelId="{0628ED26-0CA0-BD45-8BB4-ACE9D088D703}" type="pres">
      <dgm:prSet presAssocID="{0719EB6D-8DC7-BC4C-98EE-D36E6F8FCF0E}" presName="Name37" presStyleLbl="parChTrans1D2" presStyleIdx="1" presStyleCnt="7"/>
      <dgm:spPr/>
      <dgm:t>
        <a:bodyPr/>
        <a:lstStyle/>
        <a:p>
          <a:endParaRPr lang="en-US"/>
        </a:p>
      </dgm:t>
    </dgm:pt>
    <dgm:pt modelId="{BA8768B7-4D98-7241-AD14-3D5818A4F374}" type="pres">
      <dgm:prSet presAssocID="{85056D90-4C7C-404C-85E1-51C173A2A309}" presName="hierRoot2" presStyleCnt="0">
        <dgm:presLayoutVars>
          <dgm:hierBranch val="init"/>
        </dgm:presLayoutVars>
      </dgm:prSet>
      <dgm:spPr/>
    </dgm:pt>
    <dgm:pt modelId="{2CD2B2A7-465B-884E-9211-D7C1BA7FE3B7}" type="pres">
      <dgm:prSet presAssocID="{85056D90-4C7C-404C-85E1-51C173A2A309}" presName="rootComposite" presStyleCnt="0"/>
      <dgm:spPr/>
    </dgm:pt>
    <dgm:pt modelId="{DEB9D18F-2D31-C140-B03A-0B9EFE9A065B}" type="pres">
      <dgm:prSet presAssocID="{85056D90-4C7C-404C-85E1-51C173A2A309}" presName="rootText" presStyleLbl="node2" presStyleIdx="1" presStyleCnt="6" custScaleY="1997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468F0-F638-3745-A581-98D60DD676C3}" type="pres">
      <dgm:prSet presAssocID="{85056D90-4C7C-404C-85E1-51C173A2A309}" presName="rootConnector" presStyleLbl="node2" presStyleIdx="1" presStyleCnt="6"/>
      <dgm:spPr/>
      <dgm:t>
        <a:bodyPr/>
        <a:lstStyle/>
        <a:p>
          <a:endParaRPr lang="en-US"/>
        </a:p>
      </dgm:t>
    </dgm:pt>
    <dgm:pt modelId="{97E57B2D-E52C-094E-BF72-1167639FC40E}" type="pres">
      <dgm:prSet presAssocID="{85056D90-4C7C-404C-85E1-51C173A2A309}" presName="hierChild4" presStyleCnt="0"/>
      <dgm:spPr/>
    </dgm:pt>
    <dgm:pt modelId="{097093DE-C649-4241-83D5-428D3145E1D6}" type="pres">
      <dgm:prSet presAssocID="{85056D90-4C7C-404C-85E1-51C173A2A309}" presName="hierChild5" presStyleCnt="0"/>
      <dgm:spPr/>
    </dgm:pt>
    <dgm:pt modelId="{B9A25BF7-7FC9-A341-93BD-3675470CE611}" type="pres">
      <dgm:prSet presAssocID="{A6029F41-48A6-BA4E-BE4D-08AAA5D520E1}" presName="Name37" presStyleLbl="parChTrans1D2" presStyleIdx="2" presStyleCnt="7"/>
      <dgm:spPr/>
      <dgm:t>
        <a:bodyPr/>
        <a:lstStyle/>
        <a:p>
          <a:endParaRPr lang="en-US"/>
        </a:p>
      </dgm:t>
    </dgm:pt>
    <dgm:pt modelId="{C5B85924-0085-ED49-A9DA-D2CF91BE40A3}" type="pres">
      <dgm:prSet presAssocID="{44C3111C-4E91-1141-946A-3F20252BA252}" presName="hierRoot2" presStyleCnt="0">
        <dgm:presLayoutVars>
          <dgm:hierBranch val="init"/>
        </dgm:presLayoutVars>
      </dgm:prSet>
      <dgm:spPr/>
    </dgm:pt>
    <dgm:pt modelId="{3D11D846-EEB4-284F-A41E-2948D05825EF}" type="pres">
      <dgm:prSet presAssocID="{44C3111C-4E91-1141-946A-3F20252BA252}" presName="rootComposite" presStyleCnt="0"/>
      <dgm:spPr/>
    </dgm:pt>
    <dgm:pt modelId="{5AB818D1-E944-664B-87B5-59D995562A16}" type="pres">
      <dgm:prSet presAssocID="{44C3111C-4E91-1141-946A-3F20252BA252}" presName="rootText" presStyleLbl="node2" presStyleIdx="2" presStyleCnt="6" custScaleY="1997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B214FE-9B77-5D4E-85B6-606AF54BC5EC}" type="pres">
      <dgm:prSet presAssocID="{44C3111C-4E91-1141-946A-3F20252BA252}" presName="rootConnector" presStyleLbl="node2" presStyleIdx="2" presStyleCnt="6"/>
      <dgm:spPr/>
      <dgm:t>
        <a:bodyPr/>
        <a:lstStyle/>
        <a:p>
          <a:endParaRPr lang="en-US"/>
        </a:p>
      </dgm:t>
    </dgm:pt>
    <dgm:pt modelId="{6C8AD292-6F6A-C54A-90DB-047728C063F4}" type="pres">
      <dgm:prSet presAssocID="{44C3111C-4E91-1141-946A-3F20252BA252}" presName="hierChild4" presStyleCnt="0"/>
      <dgm:spPr/>
    </dgm:pt>
    <dgm:pt modelId="{09C2A9D1-B3C3-1643-939B-6397E6E39CC8}" type="pres">
      <dgm:prSet presAssocID="{44C3111C-4E91-1141-946A-3F20252BA252}" presName="hierChild5" presStyleCnt="0"/>
      <dgm:spPr/>
    </dgm:pt>
    <dgm:pt modelId="{1A79AEEF-DE1D-434F-8813-5166DD7002EE}" type="pres">
      <dgm:prSet presAssocID="{314E21FF-A9C7-A74F-B938-B5FFA9634B82}" presName="Name37" presStyleLbl="parChTrans1D2" presStyleIdx="3" presStyleCnt="7"/>
      <dgm:spPr/>
      <dgm:t>
        <a:bodyPr/>
        <a:lstStyle/>
        <a:p>
          <a:endParaRPr lang="en-US"/>
        </a:p>
      </dgm:t>
    </dgm:pt>
    <dgm:pt modelId="{ED148E6C-3B3F-924E-881B-AD11D28FD3FA}" type="pres">
      <dgm:prSet presAssocID="{616600AA-9D89-E649-8624-02ABA8B314B7}" presName="hierRoot2" presStyleCnt="0">
        <dgm:presLayoutVars>
          <dgm:hierBranch val="init"/>
        </dgm:presLayoutVars>
      </dgm:prSet>
      <dgm:spPr/>
    </dgm:pt>
    <dgm:pt modelId="{63466AB3-BA03-094D-B529-0E3D60A60EDA}" type="pres">
      <dgm:prSet presAssocID="{616600AA-9D89-E649-8624-02ABA8B314B7}" presName="rootComposite" presStyleCnt="0"/>
      <dgm:spPr/>
    </dgm:pt>
    <dgm:pt modelId="{2B9D954C-AEC7-374D-8631-9FD190526DCB}" type="pres">
      <dgm:prSet presAssocID="{616600AA-9D89-E649-8624-02ABA8B314B7}" presName="rootText" presStyleLbl="node2" presStyleIdx="3" presStyleCnt="6" custScaleY="1944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C66455-FFDC-F241-94D5-07BCFF667731}" type="pres">
      <dgm:prSet presAssocID="{616600AA-9D89-E649-8624-02ABA8B314B7}" presName="rootConnector" presStyleLbl="node2" presStyleIdx="3" presStyleCnt="6"/>
      <dgm:spPr/>
      <dgm:t>
        <a:bodyPr/>
        <a:lstStyle/>
        <a:p>
          <a:endParaRPr lang="en-US"/>
        </a:p>
      </dgm:t>
    </dgm:pt>
    <dgm:pt modelId="{CBDD6C0C-4871-9649-B26B-D58B45B260BC}" type="pres">
      <dgm:prSet presAssocID="{616600AA-9D89-E649-8624-02ABA8B314B7}" presName="hierChild4" presStyleCnt="0"/>
      <dgm:spPr/>
    </dgm:pt>
    <dgm:pt modelId="{315FAC5B-E44D-354B-9283-F844E801F2E2}" type="pres">
      <dgm:prSet presAssocID="{616600AA-9D89-E649-8624-02ABA8B314B7}" presName="hierChild5" presStyleCnt="0"/>
      <dgm:spPr/>
    </dgm:pt>
    <dgm:pt modelId="{528E7EA2-6D99-F545-BD05-7180CAD12980}" type="pres">
      <dgm:prSet presAssocID="{0573D592-B019-D34C-9D45-8148D5C6AFB6}" presName="Name37" presStyleLbl="parChTrans1D2" presStyleIdx="4" presStyleCnt="7"/>
      <dgm:spPr/>
      <dgm:t>
        <a:bodyPr/>
        <a:lstStyle/>
        <a:p>
          <a:endParaRPr lang="en-US"/>
        </a:p>
      </dgm:t>
    </dgm:pt>
    <dgm:pt modelId="{93B32377-3D19-3A48-8FBB-5F8553287318}" type="pres">
      <dgm:prSet presAssocID="{4AE77189-1367-AD44-B3EA-B03E557E24E4}" presName="hierRoot2" presStyleCnt="0">
        <dgm:presLayoutVars>
          <dgm:hierBranch val="init"/>
        </dgm:presLayoutVars>
      </dgm:prSet>
      <dgm:spPr/>
    </dgm:pt>
    <dgm:pt modelId="{C1DBA518-ACA4-C84E-A60B-CD0F222BA9FD}" type="pres">
      <dgm:prSet presAssocID="{4AE77189-1367-AD44-B3EA-B03E557E24E4}" presName="rootComposite" presStyleCnt="0"/>
      <dgm:spPr/>
    </dgm:pt>
    <dgm:pt modelId="{C09D4E1F-218C-144A-8372-E7A4B87A827A}" type="pres">
      <dgm:prSet presAssocID="{4AE77189-1367-AD44-B3EA-B03E557E24E4}" presName="rootText" presStyleLbl="node2" presStyleIdx="4" presStyleCnt="6" custScaleY="1997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D0AB02-D837-4C4F-9B83-13C9BA7FFADC}" type="pres">
      <dgm:prSet presAssocID="{4AE77189-1367-AD44-B3EA-B03E557E24E4}" presName="rootConnector" presStyleLbl="node2" presStyleIdx="4" presStyleCnt="6"/>
      <dgm:spPr/>
      <dgm:t>
        <a:bodyPr/>
        <a:lstStyle/>
        <a:p>
          <a:endParaRPr lang="en-US"/>
        </a:p>
      </dgm:t>
    </dgm:pt>
    <dgm:pt modelId="{401E4EE6-AEDD-354C-AACC-AD302EB1927C}" type="pres">
      <dgm:prSet presAssocID="{4AE77189-1367-AD44-B3EA-B03E557E24E4}" presName="hierChild4" presStyleCnt="0"/>
      <dgm:spPr/>
    </dgm:pt>
    <dgm:pt modelId="{AB3942C7-60C6-484B-9E4B-207D09CEF609}" type="pres">
      <dgm:prSet presAssocID="{4AE77189-1367-AD44-B3EA-B03E557E24E4}" presName="hierChild5" presStyleCnt="0"/>
      <dgm:spPr/>
    </dgm:pt>
    <dgm:pt modelId="{3E273506-4735-9C4A-A9C2-8C98388F65D6}" type="pres">
      <dgm:prSet presAssocID="{D89507A6-44BE-0E4D-B542-51A235E7321D}" presName="Name37" presStyleLbl="parChTrans1D2" presStyleIdx="5" presStyleCnt="7"/>
      <dgm:spPr/>
      <dgm:t>
        <a:bodyPr/>
        <a:lstStyle/>
        <a:p>
          <a:endParaRPr lang="en-US"/>
        </a:p>
      </dgm:t>
    </dgm:pt>
    <dgm:pt modelId="{62BB1B82-06E9-1748-A1AE-A850E0276D95}" type="pres">
      <dgm:prSet presAssocID="{2BFDF51E-6A10-BB40-8AA7-420E27C3E059}" presName="hierRoot2" presStyleCnt="0">
        <dgm:presLayoutVars>
          <dgm:hierBranch val="init"/>
        </dgm:presLayoutVars>
      </dgm:prSet>
      <dgm:spPr/>
    </dgm:pt>
    <dgm:pt modelId="{7DB9FADD-4A78-AB43-973A-5EE7C822CEEF}" type="pres">
      <dgm:prSet presAssocID="{2BFDF51E-6A10-BB40-8AA7-420E27C3E059}" presName="rootComposite" presStyleCnt="0"/>
      <dgm:spPr/>
    </dgm:pt>
    <dgm:pt modelId="{D9C480FF-8B6D-BB43-9CF9-041B3558CE2C}" type="pres">
      <dgm:prSet presAssocID="{2BFDF51E-6A10-BB40-8AA7-420E27C3E059}" presName="rootText" presStyleLbl="node2" presStyleIdx="5" presStyleCnt="6" custScaleY="1997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62954-8ED1-644E-A6DE-D1B35D33A720}" type="pres">
      <dgm:prSet presAssocID="{2BFDF51E-6A10-BB40-8AA7-420E27C3E059}" presName="rootConnector" presStyleLbl="node2" presStyleIdx="5" presStyleCnt="6"/>
      <dgm:spPr/>
      <dgm:t>
        <a:bodyPr/>
        <a:lstStyle/>
        <a:p>
          <a:endParaRPr lang="en-US"/>
        </a:p>
      </dgm:t>
    </dgm:pt>
    <dgm:pt modelId="{16348351-6CC9-BE43-9E69-ED648D71AFE2}" type="pres">
      <dgm:prSet presAssocID="{2BFDF51E-6A10-BB40-8AA7-420E27C3E059}" presName="hierChild4" presStyleCnt="0"/>
      <dgm:spPr/>
    </dgm:pt>
    <dgm:pt modelId="{571AD2F4-EC1B-AD44-A975-197BC4E8533B}" type="pres">
      <dgm:prSet presAssocID="{2BFDF51E-6A10-BB40-8AA7-420E27C3E059}" presName="hierChild5" presStyleCnt="0"/>
      <dgm:spPr/>
    </dgm:pt>
    <dgm:pt modelId="{29D2C91A-38E3-6F4D-9986-97CD87D9E891}" type="pres">
      <dgm:prSet presAssocID="{15D34271-E331-E248-984F-3FD065CCA111}" presName="hierChild3" presStyleCnt="0"/>
      <dgm:spPr/>
    </dgm:pt>
    <dgm:pt modelId="{AC65C6C7-18B4-3A47-954A-32C27357F4E3}" type="pres">
      <dgm:prSet presAssocID="{29B1DBCC-9DB2-8D46-986D-9D87C599EE08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2748C8DC-51C4-6A44-8C77-2C9CB558A7C1}" type="pres">
      <dgm:prSet presAssocID="{7C2418C4-3638-DB4D-8DD5-1F4C2AF40EBE}" presName="hierRoot3" presStyleCnt="0">
        <dgm:presLayoutVars>
          <dgm:hierBranch val="init"/>
        </dgm:presLayoutVars>
      </dgm:prSet>
      <dgm:spPr/>
    </dgm:pt>
    <dgm:pt modelId="{AAF5B679-64AD-154D-9351-C1E30A25F632}" type="pres">
      <dgm:prSet presAssocID="{7C2418C4-3638-DB4D-8DD5-1F4C2AF40EBE}" presName="rootComposite3" presStyleCnt="0"/>
      <dgm:spPr/>
    </dgm:pt>
    <dgm:pt modelId="{C254756C-B90C-2145-919F-4E4888563660}" type="pres">
      <dgm:prSet presAssocID="{7C2418C4-3638-DB4D-8DD5-1F4C2AF40EBE}" presName="rootText3" presStyleLbl="asst1" presStyleIdx="0" presStyleCnt="1" custScaleX="306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E37EB6-0CFA-194A-8FED-7B4BBB235A29}" type="pres">
      <dgm:prSet presAssocID="{7C2418C4-3638-DB4D-8DD5-1F4C2AF40EBE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87BEFFF-AA4C-0B49-B010-8F90CBADE0A2}" type="pres">
      <dgm:prSet presAssocID="{7C2418C4-3638-DB4D-8DD5-1F4C2AF40EBE}" presName="hierChild6" presStyleCnt="0"/>
      <dgm:spPr/>
    </dgm:pt>
    <dgm:pt modelId="{DAB05478-9867-D14A-B75F-B6FCE879DECF}" type="pres">
      <dgm:prSet presAssocID="{7C2418C4-3638-DB4D-8DD5-1F4C2AF40EBE}" presName="hierChild7" presStyleCnt="0"/>
      <dgm:spPr/>
    </dgm:pt>
  </dgm:ptLst>
  <dgm:cxnLst>
    <dgm:cxn modelId="{4756CC95-47F1-8E45-ADD6-607EA6F08F2C}" type="presOf" srcId="{29B1DBCC-9DB2-8D46-986D-9D87C599EE08}" destId="{AC65C6C7-18B4-3A47-954A-32C27357F4E3}" srcOrd="0" destOrd="0" presId="urn:microsoft.com/office/officeart/2005/8/layout/orgChart1"/>
    <dgm:cxn modelId="{58D0BF18-5A71-E34A-AE6E-98E61D0332A3}" type="presOf" srcId="{0573D592-B019-D34C-9D45-8148D5C6AFB6}" destId="{528E7EA2-6D99-F545-BD05-7180CAD12980}" srcOrd="0" destOrd="0" presId="urn:microsoft.com/office/officeart/2005/8/layout/orgChart1"/>
    <dgm:cxn modelId="{A8A43276-C530-A642-9EF5-0395A356365E}" type="presOf" srcId="{D89507A6-44BE-0E4D-B542-51A235E7321D}" destId="{3E273506-4735-9C4A-A9C2-8C98388F65D6}" srcOrd="0" destOrd="0" presId="urn:microsoft.com/office/officeart/2005/8/layout/orgChart1"/>
    <dgm:cxn modelId="{1E8CFB96-C9BD-8645-B8B3-A4990618165F}" srcId="{15D34271-E331-E248-984F-3FD065CCA111}" destId="{4AE77189-1367-AD44-B3EA-B03E557E24E4}" srcOrd="5" destOrd="0" parTransId="{0573D592-B019-D34C-9D45-8148D5C6AFB6}" sibTransId="{AB00A024-7A03-9343-AF16-30D45A0AB6EC}"/>
    <dgm:cxn modelId="{1E2A5F1F-44F6-3F49-A4CA-2A843CF1B550}" type="presOf" srcId="{314E21FF-A9C7-A74F-B938-B5FFA9634B82}" destId="{1A79AEEF-DE1D-434F-8813-5166DD7002EE}" srcOrd="0" destOrd="0" presId="urn:microsoft.com/office/officeart/2005/8/layout/orgChart1"/>
    <dgm:cxn modelId="{050CD19F-F6B9-FF42-B071-1F28FF19E687}" type="presOf" srcId="{15D34271-E331-E248-984F-3FD065CCA111}" destId="{64B2C3C0-5C06-E646-ADD5-D0C2E6D9EFBF}" srcOrd="0" destOrd="0" presId="urn:microsoft.com/office/officeart/2005/8/layout/orgChart1"/>
    <dgm:cxn modelId="{95EA00BF-9F56-C448-B96D-048D0101F2D8}" type="presOf" srcId="{2BFDF51E-6A10-BB40-8AA7-420E27C3E059}" destId="{E2C62954-8ED1-644E-A6DE-D1B35D33A720}" srcOrd="1" destOrd="0" presId="urn:microsoft.com/office/officeart/2005/8/layout/orgChart1"/>
    <dgm:cxn modelId="{302D4CB1-F55B-684C-AE37-1D87038D2A35}" type="presOf" srcId="{7C2418C4-3638-DB4D-8DD5-1F4C2AF40EBE}" destId="{C254756C-B90C-2145-919F-4E4888563660}" srcOrd="0" destOrd="0" presId="urn:microsoft.com/office/officeart/2005/8/layout/orgChart1"/>
    <dgm:cxn modelId="{D893A1E5-16B9-3446-B4AB-503F3A4E6A93}" srcId="{15D34271-E331-E248-984F-3FD065CCA111}" destId="{7C2418C4-3638-DB4D-8DD5-1F4C2AF40EBE}" srcOrd="0" destOrd="0" parTransId="{29B1DBCC-9DB2-8D46-986D-9D87C599EE08}" sibTransId="{4ACB3247-4D18-BC49-9CCC-6B2CFC2AA39D}"/>
    <dgm:cxn modelId="{1F76F044-2477-1F48-8C51-E00DD22EDBD8}" type="presOf" srcId="{7C2418C4-3638-DB4D-8DD5-1F4C2AF40EBE}" destId="{72E37EB6-0CFA-194A-8FED-7B4BBB235A29}" srcOrd="1" destOrd="0" presId="urn:microsoft.com/office/officeart/2005/8/layout/orgChart1"/>
    <dgm:cxn modelId="{2D97BCA3-F8DD-0640-BF13-276C3441BE3E}" type="presOf" srcId="{616600AA-9D89-E649-8624-02ABA8B314B7}" destId="{5FC66455-FFDC-F241-94D5-07BCFF667731}" srcOrd="1" destOrd="0" presId="urn:microsoft.com/office/officeart/2005/8/layout/orgChart1"/>
    <dgm:cxn modelId="{15D9B90B-7B5D-3C4D-8C05-1A146041D73D}" srcId="{15D34271-E331-E248-984F-3FD065CCA111}" destId="{44C3111C-4E91-1141-946A-3F20252BA252}" srcOrd="3" destOrd="0" parTransId="{A6029F41-48A6-BA4E-BE4D-08AAA5D520E1}" sibTransId="{37ACF8E9-0395-814C-94BE-BCF60CDA6D1B}"/>
    <dgm:cxn modelId="{D120BED8-882E-3D49-AEEC-A00BE992EBB3}" type="presOf" srcId="{44C3111C-4E91-1141-946A-3F20252BA252}" destId="{01B214FE-9B77-5D4E-85B6-606AF54BC5EC}" srcOrd="1" destOrd="0" presId="urn:microsoft.com/office/officeart/2005/8/layout/orgChart1"/>
    <dgm:cxn modelId="{EBC7257E-802D-9E45-80FA-027FA33989F9}" srcId="{15D34271-E331-E248-984F-3FD065CCA111}" destId="{55EE6EA4-8F2D-D649-83B7-3037D6390287}" srcOrd="1" destOrd="0" parTransId="{062F8EF5-24C1-8C4B-B4BA-45AEB8F167BD}" sibTransId="{4744DA7C-B7F7-D146-8E9F-1AD4476BE5A8}"/>
    <dgm:cxn modelId="{4B1584BF-4520-F04F-9C59-929BAD1D1943}" type="presOf" srcId="{44C3111C-4E91-1141-946A-3F20252BA252}" destId="{5AB818D1-E944-664B-87B5-59D995562A16}" srcOrd="0" destOrd="0" presId="urn:microsoft.com/office/officeart/2005/8/layout/orgChart1"/>
    <dgm:cxn modelId="{27859C79-6826-2B47-85D7-F5EB2DD984EB}" type="presOf" srcId="{2BFDF51E-6A10-BB40-8AA7-420E27C3E059}" destId="{D9C480FF-8B6D-BB43-9CF9-041B3558CE2C}" srcOrd="0" destOrd="0" presId="urn:microsoft.com/office/officeart/2005/8/layout/orgChart1"/>
    <dgm:cxn modelId="{85D9B8A8-AF03-9042-BFEC-4210E1753EC4}" type="presOf" srcId="{55EE6EA4-8F2D-D649-83B7-3037D6390287}" destId="{5EBE5CD9-56BB-8F4C-AFD1-7FC47B6A4A79}" srcOrd="0" destOrd="0" presId="urn:microsoft.com/office/officeart/2005/8/layout/orgChart1"/>
    <dgm:cxn modelId="{A00377E1-7ABD-0046-A5DB-6B45C50981A2}" type="presOf" srcId="{85056D90-4C7C-404C-85E1-51C173A2A309}" destId="{DEB9D18F-2D31-C140-B03A-0B9EFE9A065B}" srcOrd="0" destOrd="0" presId="urn:microsoft.com/office/officeart/2005/8/layout/orgChart1"/>
    <dgm:cxn modelId="{BE1593EA-B764-4546-ABD2-D545D2913B6C}" type="presOf" srcId="{55EE6EA4-8F2D-D649-83B7-3037D6390287}" destId="{FDA6F3EF-256A-EA46-8BCD-37F0B6A7675D}" srcOrd="1" destOrd="0" presId="urn:microsoft.com/office/officeart/2005/8/layout/orgChart1"/>
    <dgm:cxn modelId="{28BEFB12-971A-504A-BB36-9DAC57DD6919}" type="presOf" srcId="{A6029F41-48A6-BA4E-BE4D-08AAA5D520E1}" destId="{B9A25BF7-7FC9-A341-93BD-3675470CE611}" srcOrd="0" destOrd="0" presId="urn:microsoft.com/office/officeart/2005/8/layout/orgChart1"/>
    <dgm:cxn modelId="{6F00FFCB-B8C8-8B49-90B6-B6EDE9C10303}" type="presOf" srcId="{C3FEA840-DF66-5E43-BD22-32ABE738DC1B}" destId="{C3C135D7-EDDC-144C-9085-D96170000758}" srcOrd="0" destOrd="0" presId="urn:microsoft.com/office/officeart/2005/8/layout/orgChart1"/>
    <dgm:cxn modelId="{009BB10E-A24E-F642-AD0C-F5497D5DF64F}" type="presOf" srcId="{4AE77189-1367-AD44-B3EA-B03E557E24E4}" destId="{87D0AB02-D837-4C4F-9B83-13C9BA7FFADC}" srcOrd="1" destOrd="0" presId="urn:microsoft.com/office/officeart/2005/8/layout/orgChart1"/>
    <dgm:cxn modelId="{B0EDCB77-DBA8-134C-B51A-6110A8321817}" srcId="{15D34271-E331-E248-984F-3FD065CCA111}" destId="{616600AA-9D89-E649-8624-02ABA8B314B7}" srcOrd="4" destOrd="0" parTransId="{314E21FF-A9C7-A74F-B938-B5FFA9634B82}" sibTransId="{186B8419-29C6-824C-8900-518CCCEDA9CB}"/>
    <dgm:cxn modelId="{0EE22BF1-C9A5-0144-978E-71C77A41FD76}" type="presOf" srcId="{15D34271-E331-E248-984F-3FD065CCA111}" destId="{B66D2CAF-FBAC-D943-AF91-B8447AFD6593}" srcOrd="1" destOrd="0" presId="urn:microsoft.com/office/officeart/2005/8/layout/orgChart1"/>
    <dgm:cxn modelId="{120A4795-D13A-2A48-A343-B76B319020A1}" type="presOf" srcId="{85056D90-4C7C-404C-85E1-51C173A2A309}" destId="{0F8468F0-F638-3745-A581-98D60DD676C3}" srcOrd="1" destOrd="0" presId="urn:microsoft.com/office/officeart/2005/8/layout/orgChart1"/>
    <dgm:cxn modelId="{E3AC3AA7-491F-A241-B216-0B325D5ECC6D}" type="presOf" srcId="{4AE77189-1367-AD44-B3EA-B03E557E24E4}" destId="{C09D4E1F-218C-144A-8372-E7A4B87A827A}" srcOrd="0" destOrd="0" presId="urn:microsoft.com/office/officeart/2005/8/layout/orgChart1"/>
    <dgm:cxn modelId="{42637E65-E27E-3E4A-89D7-F08213042C22}" type="presOf" srcId="{0719EB6D-8DC7-BC4C-98EE-D36E6F8FCF0E}" destId="{0628ED26-0CA0-BD45-8BB4-ACE9D088D703}" srcOrd="0" destOrd="0" presId="urn:microsoft.com/office/officeart/2005/8/layout/orgChart1"/>
    <dgm:cxn modelId="{25993EE4-8CAF-4A45-B947-1CC09789D792}" type="presOf" srcId="{616600AA-9D89-E649-8624-02ABA8B314B7}" destId="{2B9D954C-AEC7-374D-8631-9FD190526DCB}" srcOrd="0" destOrd="0" presId="urn:microsoft.com/office/officeart/2005/8/layout/orgChart1"/>
    <dgm:cxn modelId="{B712166B-F5D3-2D40-BADA-41814B441238}" srcId="{15D34271-E331-E248-984F-3FD065CCA111}" destId="{85056D90-4C7C-404C-85E1-51C173A2A309}" srcOrd="2" destOrd="0" parTransId="{0719EB6D-8DC7-BC4C-98EE-D36E6F8FCF0E}" sibTransId="{C188C641-1F99-A84C-BEC3-44AF9AEB17C5}"/>
    <dgm:cxn modelId="{ECF8D072-5F1B-BF45-9576-702D21BC0E6B}" type="presOf" srcId="{062F8EF5-24C1-8C4B-B4BA-45AEB8F167BD}" destId="{3E41C907-C9B6-684B-8D04-C30299AAD6B2}" srcOrd="0" destOrd="0" presId="urn:microsoft.com/office/officeart/2005/8/layout/orgChart1"/>
    <dgm:cxn modelId="{5645A2BF-5AA0-984D-8259-F3B2F44E8B3B}" srcId="{C3FEA840-DF66-5E43-BD22-32ABE738DC1B}" destId="{15D34271-E331-E248-984F-3FD065CCA111}" srcOrd="0" destOrd="0" parTransId="{52C35108-0736-0546-9109-B95D70DC41C7}" sibTransId="{6FAB5311-28C8-9F42-BECF-A1401F4EC2BA}"/>
    <dgm:cxn modelId="{261BB3C8-F59C-264F-B360-B7E3170CB4BF}" srcId="{15D34271-E331-E248-984F-3FD065CCA111}" destId="{2BFDF51E-6A10-BB40-8AA7-420E27C3E059}" srcOrd="6" destOrd="0" parTransId="{D89507A6-44BE-0E4D-B542-51A235E7321D}" sibTransId="{ED16EDF1-A308-FD46-8977-3EBFD2E2A677}"/>
    <dgm:cxn modelId="{4564CCC6-37DB-3747-8A0D-34578CE91A78}" type="presParOf" srcId="{C3C135D7-EDDC-144C-9085-D96170000758}" destId="{08B1F828-591C-D94E-A372-6C81631C05B6}" srcOrd="0" destOrd="0" presId="urn:microsoft.com/office/officeart/2005/8/layout/orgChart1"/>
    <dgm:cxn modelId="{91657D0B-65EE-624F-B7E3-1769C501DDAA}" type="presParOf" srcId="{08B1F828-591C-D94E-A372-6C81631C05B6}" destId="{D69C3F14-4158-854B-BAE8-EED1DD97078C}" srcOrd="0" destOrd="0" presId="urn:microsoft.com/office/officeart/2005/8/layout/orgChart1"/>
    <dgm:cxn modelId="{D18769A5-C8AF-F54F-8882-80F344606626}" type="presParOf" srcId="{D69C3F14-4158-854B-BAE8-EED1DD97078C}" destId="{64B2C3C0-5C06-E646-ADD5-D0C2E6D9EFBF}" srcOrd="0" destOrd="0" presId="urn:microsoft.com/office/officeart/2005/8/layout/orgChart1"/>
    <dgm:cxn modelId="{4838FC92-0BF8-F545-BB0B-6ABE7AA684D8}" type="presParOf" srcId="{D69C3F14-4158-854B-BAE8-EED1DD97078C}" destId="{B66D2CAF-FBAC-D943-AF91-B8447AFD6593}" srcOrd="1" destOrd="0" presId="urn:microsoft.com/office/officeart/2005/8/layout/orgChart1"/>
    <dgm:cxn modelId="{8ACCB231-D64F-B74B-A1A9-972606C17448}" type="presParOf" srcId="{08B1F828-591C-D94E-A372-6C81631C05B6}" destId="{B9506EBF-9D1A-114F-A112-9BD94BE4E438}" srcOrd="1" destOrd="0" presId="urn:microsoft.com/office/officeart/2005/8/layout/orgChart1"/>
    <dgm:cxn modelId="{92F8BC15-7693-2545-8C81-8D81A4EAE8C7}" type="presParOf" srcId="{B9506EBF-9D1A-114F-A112-9BD94BE4E438}" destId="{3E41C907-C9B6-684B-8D04-C30299AAD6B2}" srcOrd="0" destOrd="0" presId="urn:microsoft.com/office/officeart/2005/8/layout/orgChart1"/>
    <dgm:cxn modelId="{A7CC40C2-FD29-3F47-8FDB-002763618F75}" type="presParOf" srcId="{B9506EBF-9D1A-114F-A112-9BD94BE4E438}" destId="{68A27AA1-9669-1E46-ACD5-888B9F5C26D6}" srcOrd="1" destOrd="0" presId="urn:microsoft.com/office/officeart/2005/8/layout/orgChart1"/>
    <dgm:cxn modelId="{F35CF280-9156-A84B-B55E-A4004D69E20C}" type="presParOf" srcId="{68A27AA1-9669-1E46-ACD5-888B9F5C26D6}" destId="{63F1127E-BCC6-4A4B-850F-20C1C63D4D98}" srcOrd="0" destOrd="0" presId="urn:microsoft.com/office/officeart/2005/8/layout/orgChart1"/>
    <dgm:cxn modelId="{372A4863-ED94-D546-9757-A9D2779AA720}" type="presParOf" srcId="{63F1127E-BCC6-4A4B-850F-20C1C63D4D98}" destId="{5EBE5CD9-56BB-8F4C-AFD1-7FC47B6A4A79}" srcOrd="0" destOrd="0" presId="urn:microsoft.com/office/officeart/2005/8/layout/orgChart1"/>
    <dgm:cxn modelId="{13CD9959-CBFA-214A-ADE7-71898C6E9DFF}" type="presParOf" srcId="{63F1127E-BCC6-4A4B-850F-20C1C63D4D98}" destId="{FDA6F3EF-256A-EA46-8BCD-37F0B6A7675D}" srcOrd="1" destOrd="0" presId="urn:microsoft.com/office/officeart/2005/8/layout/orgChart1"/>
    <dgm:cxn modelId="{3FA6FD87-E687-FA43-86C6-8A751EFB87BE}" type="presParOf" srcId="{68A27AA1-9669-1E46-ACD5-888B9F5C26D6}" destId="{6AA573B5-6BAF-5E42-A82D-5C6A91FA3B6B}" srcOrd="1" destOrd="0" presId="urn:microsoft.com/office/officeart/2005/8/layout/orgChart1"/>
    <dgm:cxn modelId="{28E80713-D0C9-D64B-BAA0-E0D75D68D789}" type="presParOf" srcId="{68A27AA1-9669-1E46-ACD5-888B9F5C26D6}" destId="{391D5B88-4003-3A4E-9AA7-819DA4DC4925}" srcOrd="2" destOrd="0" presId="urn:microsoft.com/office/officeart/2005/8/layout/orgChart1"/>
    <dgm:cxn modelId="{C7ABA04C-3A33-1B47-A4D8-338FCC1D3E79}" type="presParOf" srcId="{B9506EBF-9D1A-114F-A112-9BD94BE4E438}" destId="{0628ED26-0CA0-BD45-8BB4-ACE9D088D703}" srcOrd="2" destOrd="0" presId="urn:microsoft.com/office/officeart/2005/8/layout/orgChart1"/>
    <dgm:cxn modelId="{9A3CEBD3-F2E9-5C4F-99C2-F9FBDAC5EBFA}" type="presParOf" srcId="{B9506EBF-9D1A-114F-A112-9BD94BE4E438}" destId="{BA8768B7-4D98-7241-AD14-3D5818A4F374}" srcOrd="3" destOrd="0" presId="urn:microsoft.com/office/officeart/2005/8/layout/orgChart1"/>
    <dgm:cxn modelId="{968D3C9C-2BDC-374F-9AC4-9F4D415D20A1}" type="presParOf" srcId="{BA8768B7-4D98-7241-AD14-3D5818A4F374}" destId="{2CD2B2A7-465B-884E-9211-D7C1BA7FE3B7}" srcOrd="0" destOrd="0" presId="urn:microsoft.com/office/officeart/2005/8/layout/orgChart1"/>
    <dgm:cxn modelId="{37900757-35B4-A240-9038-DA00F8952BFF}" type="presParOf" srcId="{2CD2B2A7-465B-884E-9211-D7C1BA7FE3B7}" destId="{DEB9D18F-2D31-C140-B03A-0B9EFE9A065B}" srcOrd="0" destOrd="0" presId="urn:microsoft.com/office/officeart/2005/8/layout/orgChart1"/>
    <dgm:cxn modelId="{F8249799-05C7-5E44-877E-239E7D62F835}" type="presParOf" srcId="{2CD2B2A7-465B-884E-9211-D7C1BA7FE3B7}" destId="{0F8468F0-F638-3745-A581-98D60DD676C3}" srcOrd="1" destOrd="0" presId="urn:microsoft.com/office/officeart/2005/8/layout/orgChart1"/>
    <dgm:cxn modelId="{59748E42-33FF-154C-B8EE-42FF49C31BE9}" type="presParOf" srcId="{BA8768B7-4D98-7241-AD14-3D5818A4F374}" destId="{97E57B2D-E52C-094E-BF72-1167639FC40E}" srcOrd="1" destOrd="0" presId="urn:microsoft.com/office/officeart/2005/8/layout/orgChart1"/>
    <dgm:cxn modelId="{12B3B3BF-2288-7047-8038-7322B46448EB}" type="presParOf" srcId="{BA8768B7-4D98-7241-AD14-3D5818A4F374}" destId="{097093DE-C649-4241-83D5-428D3145E1D6}" srcOrd="2" destOrd="0" presId="urn:microsoft.com/office/officeart/2005/8/layout/orgChart1"/>
    <dgm:cxn modelId="{4ED96AE0-89AE-CB42-96CB-984B27A7F1E5}" type="presParOf" srcId="{B9506EBF-9D1A-114F-A112-9BD94BE4E438}" destId="{B9A25BF7-7FC9-A341-93BD-3675470CE611}" srcOrd="4" destOrd="0" presId="urn:microsoft.com/office/officeart/2005/8/layout/orgChart1"/>
    <dgm:cxn modelId="{AE897FDB-4B0F-D84F-9334-59F3588CDE68}" type="presParOf" srcId="{B9506EBF-9D1A-114F-A112-9BD94BE4E438}" destId="{C5B85924-0085-ED49-A9DA-D2CF91BE40A3}" srcOrd="5" destOrd="0" presId="urn:microsoft.com/office/officeart/2005/8/layout/orgChart1"/>
    <dgm:cxn modelId="{4BAD93E1-84FD-834E-85CB-933C88A00825}" type="presParOf" srcId="{C5B85924-0085-ED49-A9DA-D2CF91BE40A3}" destId="{3D11D846-EEB4-284F-A41E-2948D05825EF}" srcOrd="0" destOrd="0" presId="urn:microsoft.com/office/officeart/2005/8/layout/orgChart1"/>
    <dgm:cxn modelId="{10B6DD69-C614-D648-ABB8-A8B6E765F4D9}" type="presParOf" srcId="{3D11D846-EEB4-284F-A41E-2948D05825EF}" destId="{5AB818D1-E944-664B-87B5-59D995562A16}" srcOrd="0" destOrd="0" presId="urn:microsoft.com/office/officeart/2005/8/layout/orgChart1"/>
    <dgm:cxn modelId="{F2970150-AA96-EA40-9280-1D9A4072F40B}" type="presParOf" srcId="{3D11D846-EEB4-284F-A41E-2948D05825EF}" destId="{01B214FE-9B77-5D4E-85B6-606AF54BC5EC}" srcOrd="1" destOrd="0" presId="urn:microsoft.com/office/officeart/2005/8/layout/orgChart1"/>
    <dgm:cxn modelId="{94F959A8-CCD0-D049-AF9C-516A2EA6FDBB}" type="presParOf" srcId="{C5B85924-0085-ED49-A9DA-D2CF91BE40A3}" destId="{6C8AD292-6F6A-C54A-90DB-047728C063F4}" srcOrd="1" destOrd="0" presId="urn:microsoft.com/office/officeart/2005/8/layout/orgChart1"/>
    <dgm:cxn modelId="{A7AB9F54-58ED-1E44-B3FC-49BEDA7AEF5A}" type="presParOf" srcId="{C5B85924-0085-ED49-A9DA-D2CF91BE40A3}" destId="{09C2A9D1-B3C3-1643-939B-6397E6E39CC8}" srcOrd="2" destOrd="0" presId="urn:microsoft.com/office/officeart/2005/8/layout/orgChart1"/>
    <dgm:cxn modelId="{A26EE731-A40C-5D4D-BEA5-C200560DFBF3}" type="presParOf" srcId="{B9506EBF-9D1A-114F-A112-9BD94BE4E438}" destId="{1A79AEEF-DE1D-434F-8813-5166DD7002EE}" srcOrd="6" destOrd="0" presId="urn:microsoft.com/office/officeart/2005/8/layout/orgChart1"/>
    <dgm:cxn modelId="{4C75F374-414C-5942-8B7E-6817D4826980}" type="presParOf" srcId="{B9506EBF-9D1A-114F-A112-9BD94BE4E438}" destId="{ED148E6C-3B3F-924E-881B-AD11D28FD3FA}" srcOrd="7" destOrd="0" presId="urn:microsoft.com/office/officeart/2005/8/layout/orgChart1"/>
    <dgm:cxn modelId="{3B69363D-5FB3-C24F-90C3-EC6F23059EF0}" type="presParOf" srcId="{ED148E6C-3B3F-924E-881B-AD11D28FD3FA}" destId="{63466AB3-BA03-094D-B529-0E3D60A60EDA}" srcOrd="0" destOrd="0" presId="urn:microsoft.com/office/officeart/2005/8/layout/orgChart1"/>
    <dgm:cxn modelId="{A4D9023C-8345-B34F-8191-E9F3F019EA06}" type="presParOf" srcId="{63466AB3-BA03-094D-B529-0E3D60A60EDA}" destId="{2B9D954C-AEC7-374D-8631-9FD190526DCB}" srcOrd="0" destOrd="0" presId="urn:microsoft.com/office/officeart/2005/8/layout/orgChart1"/>
    <dgm:cxn modelId="{CD44DE40-5233-FE4C-8CD7-F4E0E53ACAD2}" type="presParOf" srcId="{63466AB3-BA03-094D-B529-0E3D60A60EDA}" destId="{5FC66455-FFDC-F241-94D5-07BCFF667731}" srcOrd="1" destOrd="0" presId="urn:microsoft.com/office/officeart/2005/8/layout/orgChart1"/>
    <dgm:cxn modelId="{212910A7-D22D-FA40-9607-728D1A08CE0E}" type="presParOf" srcId="{ED148E6C-3B3F-924E-881B-AD11D28FD3FA}" destId="{CBDD6C0C-4871-9649-B26B-D58B45B260BC}" srcOrd="1" destOrd="0" presId="urn:microsoft.com/office/officeart/2005/8/layout/orgChart1"/>
    <dgm:cxn modelId="{AA54529E-7BEC-3747-9F84-5B3D30AEB81C}" type="presParOf" srcId="{ED148E6C-3B3F-924E-881B-AD11D28FD3FA}" destId="{315FAC5B-E44D-354B-9283-F844E801F2E2}" srcOrd="2" destOrd="0" presId="urn:microsoft.com/office/officeart/2005/8/layout/orgChart1"/>
    <dgm:cxn modelId="{762C583F-9F21-7247-8684-206EB8E64CDB}" type="presParOf" srcId="{B9506EBF-9D1A-114F-A112-9BD94BE4E438}" destId="{528E7EA2-6D99-F545-BD05-7180CAD12980}" srcOrd="8" destOrd="0" presId="urn:microsoft.com/office/officeart/2005/8/layout/orgChart1"/>
    <dgm:cxn modelId="{9F278CDB-404C-D543-9A2B-F02935594054}" type="presParOf" srcId="{B9506EBF-9D1A-114F-A112-9BD94BE4E438}" destId="{93B32377-3D19-3A48-8FBB-5F8553287318}" srcOrd="9" destOrd="0" presId="urn:microsoft.com/office/officeart/2005/8/layout/orgChart1"/>
    <dgm:cxn modelId="{DE08F361-6EBE-6241-8B13-EA964BB76680}" type="presParOf" srcId="{93B32377-3D19-3A48-8FBB-5F8553287318}" destId="{C1DBA518-ACA4-C84E-A60B-CD0F222BA9FD}" srcOrd="0" destOrd="0" presId="urn:microsoft.com/office/officeart/2005/8/layout/orgChart1"/>
    <dgm:cxn modelId="{DCA04380-934B-894B-97E0-FC1D9ACA310F}" type="presParOf" srcId="{C1DBA518-ACA4-C84E-A60B-CD0F222BA9FD}" destId="{C09D4E1F-218C-144A-8372-E7A4B87A827A}" srcOrd="0" destOrd="0" presId="urn:microsoft.com/office/officeart/2005/8/layout/orgChart1"/>
    <dgm:cxn modelId="{6FB0127A-287F-3944-AC4E-72CA6F4572F3}" type="presParOf" srcId="{C1DBA518-ACA4-C84E-A60B-CD0F222BA9FD}" destId="{87D0AB02-D837-4C4F-9B83-13C9BA7FFADC}" srcOrd="1" destOrd="0" presId="urn:microsoft.com/office/officeart/2005/8/layout/orgChart1"/>
    <dgm:cxn modelId="{16134ACA-7D18-5348-9432-D77AD524003B}" type="presParOf" srcId="{93B32377-3D19-3A48-8FBB-5F8553287318}" destId="{401E4EE6-AEDD-354C-AACC-AD302EB1927C}" srcOrd="1" destOrd="0" presId="urn:microsoft.com/office/officeart/2005/8/layout/orgChart1"/>
    <dgm:cxn modelId="{EF611BE5-D146-F041-A6DA-EE7D3A06A20F}" type="presParOf" srcId="{93B32377-3D19-3A48-8FBB-5F8553287318}" destId="{AB3942C7-60C6-484B-9E4B-207D09CEF609}" srcOrd="2" destOrd="0" presId="urn:microsoft.com/office/officeart/2005/8/layout/orgChart1"/>
    <dgm:cxn modelId="{EB92EB2A-164B-914E-BDE8-3592736261FD}" type="presParOf" srcId="{B9506EBF-9D1A-114F-A112-9BD94BE4E438}" destId="{3E273506-4735-9C4A-A9C2-8C98388F65D6}" srcOrd="10" destOrd="0" presId="urn:microsoft.com/office/officeart/2005/8/layout/orgChart1"/>
    <dgm:cxn modelId="{DE4A39C1-F10E-B049-8624-0F154DD25D15}" type="presParOf" srcId="{B9506EBF-9D1A-114F-A112-9BD94BE4E438}" destId="{62BB1B82-06E9-1748-A1AE-A850E0276D95}" srcOrd="11" destOrd="0" presId="urn:microsoft.com/office/officeart/2005/8/layout/orgChart1"/>
    <dgm:cxn modelId="{9BB170AD-8905-854A-BFB8-91BA3C56E2F6}" type="presParOf" srcId="{62BB1B82-06E9-1748-A1AE-A850E0276D95}" destId="{7DB9FADD-4A78-AB43-973A-5EE7C822CEEF}" srcOrd="0" destOrd="0" presId="urn:microsoft.com/office/officeart/2005/8/layout/orgChart1"/>
    <dgm:cxn modelId="{DED5358E-5378-A14B-A138-AA8AECFEE4C4}" type="presParOf" srcId="{7DB9FADD-4A78-AB43-973A-5EE7C822CEEF}" destId="{D9C480FF-8B6D-BB43-9CF9-041B3558CE2C}" srcOrd="0" destOrd="0" presId="urn:microsoft.com/office/officeart/2005/8/layout/orgChart1"/>
    <dgm:cxn modelId="{EF6DEEF7-AD37-C14A-80CD-59C0EB0A255D}" type="presParOf" srcId="{7DB9FADD-4A78-AB43-973A-5EE7C822CEEF}" destId="{E2C62954-8ED1-644E-A6DE-D1B35D33A720}" srcOrd="1" destOrd="0" presId="urn:microsoft.com/office/officeart/2005/8/layout/orgChart1"/>
    <dgm:cxn modelId="{F0A3DF69-BCB7-A74F-B470-29245E19D4B7}" type="presParOf" srcId="{62BB1B82-06E9-1748-A1AE-A850E0276D95}" destId="{16348351-6CC9-BE43-9E69-ED648D71AFE2}" srcOrd="1" destOrd="0" presId="urn:microsoft.com/office/officeart/2005/8/layout/orgChart1"/>
    <dgm:cxn modelId="{27FF67CE-BB1D-5B45-8539-FD9EB30FB2A2}" type="presParOf" srcId="{62BB1B82-06E9-1748-A1AE-A850E0276D95}" destId="{571AD2F4-EC1B-AD44-A975-197BC4E8533B}" srcOrd="2" destOrd="0" presId="urn:microsoft.com/office/officeart/2005/8/layout/orgChart1"/>
    <dgm:cxn modelId="{93632853-9DDD-A543-803F-5DA56EA736BD}" type="presParOf" srcId="{08B1F828-591C-D94E-A372-6C81631C05B6}" destId="{29D2C91A-38E3-6F4D-9986-97CD87D9E891}" srcOrd="2" destOrd="0" presId="urn:microsoft.com/office/officeart/2005/8/layout/orgChart1"/>
    <dgm:cxn modelId="{D3B9BCB6-290C-B34A-A527-4271E1939EB8}" type="presParOf" srcId="{29D2C91A-38E3-6F4D-9986-97CD87D9E891}" destId="{AC65C6C7-18B4-3A47-954A-32C27357F4E3}" srcOrd="0" destOrd="0" presId="urn:microsoft.com/office/officeart/2005/8/layout/orgChart1"/>
    <dgm:cxn modelId="{ACA7F531-FD34-6445-B209-BD2AC31DBCBF}" type="presParOf" srcId="{29D2C91A-38E3-6F4D-9986-97CD87D9E891}" destId="{2748C8DC-51C4-6A44-8C77-2C9CB558A7C1}" srcOrd="1" destOrd="0" presId="urn:microsoft.com/office/officeart/2005/8/layout/orgChart1"/>
    <dgm:cxn modelId="{0BCBEE94-71DF-A244-BC0D-1DA8CA915236}" type="presParOf" srcId="{2748C8DC-51C4-6A44-8C77-2C9CB558A7C1}" destId="{AAF5B679-64AD-154D-9351-C1E30A25F632}" srcOrd="0" destOrd="0" presId="urn:microsoft.com/office/officeart/2005/8/layout/orgChart1"/>
    <dgm:cxn modelId="{C2C0E3DB-25A0-7A4B-B723-B39383199C71}" type="presParOf" srcId="{AAF5B679-64AD-154D-9351-C1E30A25F632}" destId="{C254756C-B90C-2145-919F-4E4888563660}" srcOrd="0" destOrd="0" presId="urn:microsoft.com/office/officeart/2005/8/layout/orgChart1"/>
    <dgm:cxn modelId="{B2A2E79B-2CC3-AE4C-B9E8-F10B9222D5CF}" type="presParOf" srcId="{AAF5B679-64AD-154D-9351-C1E30A25F632}" destId="{72E37EB6-0CFA-194A-8FED-7B4BBB235A29}" srcOrd="1" destOrd="0" presId="urn:microsoft.com/office/officeart/2005/8/layout/orgChart1"/>
    <dgm:cxn modelId="{97AFC6C2-A14A-0045-847C-C10ED8A12D3D}" type="presParOf" srcId="{2748C8DC-51C4-6A44-8C77-2C9CB558A7C1}" destId="{287BEFFF-AA4C-0B49-B010-8F90CBADE0A2}" srcOrd="1" destOrd="0" presId="urn:microsoft.com/office/officeart/2005/8/layout/orgChart1"/>
    <dgm:cxn modelId="{32320164-BBBA-AE4F-B525-5B078A0F2CE2}" type="presParOf" srcId="{2748C8DC-51C4-6A44-8C77-2C9CB558A7C1}" destId="{DAB05478-9867-D14A-B75F-B6FCE879DE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3CA31D-2123-5B44-A7EB-EF466CDBB75B}" type="doc">
      <dgm:prSet loTypeId="urn:microsoft.com/office/officeart/2005/8/layout/b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7170038-F9C1-0344-B02F-6BE0DDEA5575}">
      <dgm:prSet phldrT="[Text]"/>
      <dgm:spPr/>
      <dgm:t>
        <a:bodyPr/>
        <a:lstStyle/>
        <a:p>
          <a:r>
            <a:rPr lang="en-US" dirty="0"/>
            <a:t>Basic information</a:t>
          </a:r>
        </a:p>
      </dgm:t>
    </dgm:pt>
    <dgm:pt modelId="{A321439E-837B-6F49-AD8C-D93714CEBA62}" type="parTrans" cxnId="{ADF4F58B-08EB-784E-AC64-3CD07913A8B9}">
      <dgm:prSet/>
      <dgm:spPr/>
      <dgm:t>
        <a:bodyPr/>
        <a:lstStyle/>
        <a:p>
          <a:endParaRPr lang="en-US"/>
        </a:p>
      </dgm:t>
    </dgm:pt>
    <dgm:pt modelId="{8AC6019E-D3AF-ED4A-93D2-56CAB82C3F27}" type="sibTrans" cxnId="{ADF4F58B-08EB-784E-AC64-3CD07913A8B9}">
      <dgm:prSet/>
      <dgm:spPr/>
      <dgm:t>
        <a:bodyPr/>
        <a:lstStyle/>
        <a:p>
          <a:endParaRPr lang="en-US"/>
        </a:p>
      </dgm:t>
    </dgm:pt>
    <dgm:pt modelId="{80C519C6-3F4A-834B-B74C-AF2B9F09A614}">
      <dgm:prSet phldrT="[Text]"/>
      <dgm:spPr/>
      <dgm:t>
        <a:bodyPr/>
        <a:lstStyle/>
        <a:p>
          <a:r>
            <a:rPr lang="en-US" dirty="0"/>
            <a:t>Classification</a:t>
          </a:r>
        </a:p>
      </dgm:t>
    </dgm:pt>
    <dgm:pt modelId="{1319D59A-BAAA-DE44-902A-6FFC390E0DFC}" type="parTrans" cxnId="{2346270C-9187-4047-B168-2B2F54F8638C}">
      <dgm:prSet/>
      <dgm:spPr/>
      <dgm:t>
        <a:bodyPr/>
        <a:lstStyle/>
        <a:p>
          <a:endParaRPr lang="en-US"/>
        </a:p>
      </dgm:t>
    </dgm:pt>
    <dgm:pt modelId="{221B6272-1D3F-824C-AF2F-B2898CA3D240}" type="sibTrans" cxnId="{2346270C-9187-4047-B168-2B2F54F8638C}">
      <dgm:prSet/>
      <dgm:spPr/>
      <dgm:t>
        <a:bodyPr/>
        <a:lstStyle/>
        <a:p>
          <a:endParaRPr lang="en-US"/>
        </a:p>
      </dgm:t>
    </dgm:pt>
    <dgm:pt modelId="{1CA64A13-3D00-BD45-96AD-C9336B588730}">
      <dgm:prSet phldrT="[Text]"/>
      <dgm:spPr/>
      <dgm:t>
        <a:bodyPr/>
        <a:lstStyle/>
        <a:p>
          <a:r>
            <a:rPr lang="en-US" dirty="0"/>
            <a:t>Support info</a:t>
          </a:r>
        </a:p>
      </dgm:t>
    </dgm:pt>
    <dgm:pt modelId="{3AD3F3F0-51AD-7D40-92F3-33C1DFD720E8}" type="parTrans" cxnId="{7B5DA557-96EE-D34F-9077-46DDEA1A1B71}">
      <dgm:prSet/>
      <dgm:spPr/>
      <dgm:t>
        <a:bodyPr/>
        <a:lstStyle/>
        <a:p>
          <a:endParaRPr lang="en-US"/>
        </a:p>
      </dgm:t>
    </dgm:pt>
    <dgm:pt modelId="{19D1823B-1391-F84E-9916-965CC9D45FBD}" type="sibTrans" cxnId="{7B5DA557-96EE-D34F-9077-46DDEA1A1B71}">
      <dgm:prSet/>
      <dgm:spPr/>
      <dgm:t>
        <a:bodyPr/>
        <a:lstStyle/>
        <a:p>
          <a:endParaRPr lang="en-US"/>
        </a:p>
      </dgm:t>
    </dgm:pt>
    <dgm:pt modelId="{C6D23FE7-6655-6C4D-B19B-E83D3DB0A739}">
      <dgm:prSet phldrT="[Text]"/>
      <dgm:spPr/>
      <dgm:t>
        <a:bodyPr/>
        <a:lstStyle/>
        <a:p>
          <a:r>
            <a:rPr lang="en-US" dirty="0"/>
            <a:t>Contractual information</a:t>
          </a:r>
        </a:p>
      </dgm:t>
    </dgm:pt>
    <dgm:pt modelId="{BE01B8E9-28FA-8A40-ABC0-B8EC71F5241F}" type="parTrans" cxnId="{5FCFA309-803B-4443-8C77-AA6E645C2936}">
      <dgm:prSet/>
      <dgm:spPr/>
      <dgm:t>
        <a:bodyPr/>
        <a:lstStyle/>
        <a:p>
          <a:endParaRPr lang="en-US"/>
        </a:p>
      </dgm:t>
    </dgm:pt>
    <dgm:pt modelId="{1BDE445B-6832-6342-A542-F0D1C2CF70DB}" type="sibTrans" cxnId="{5FCFA309-803B-4443-8C77-AA6E645C2936}">
      <dgm:prSet/>
      <dgm:spPr/>
      <dgm:t>
        <a:bodyPr/>
        <a:lstStyle/>
        <a:p>
          <a:endParaRPr lang="en-US"/>
        </a:p>
      </dgm:t>
    </dgm:pt>
    <dgm:pt modelId="{54AD83DF-6F70-794A-BCB8-6A046F8D6D9B}">
      <dgm:prSet phldrT="[Text]"/>
      <dgm:spPr/>
      <dgm:t>
        <a:bodyPr/>
        <a:lstStyle/>
        <a:p>
          <a:r>
            <a:rPr lang="en-US" dirty="0"/>
            <a:t>Performance indicators</a:t>
          </a:r>
        </a:p>
      </dgm:t>
    </dgm:pt>
    <dgm:pt modelId="{DCDAEB21-FFAB-D940-AD94-A7DD280EEB9D}" type="parTrans" cxnId="{9B9EF3A0-AB74-DF49-8B30-5E9031C3352C}">
      <dgm:prSet/>
      <dgm:spPr/>
      <dgm:t>
        <a:bodyPr/>
        <a:lstStyle/>
        <a:p>
          <a:endParaRPr lang="en-US"/>
        </a:p>
      </dgm:t>
    </dgm:pt>
    <dgm:pt modelId="{B49AEF01-7F82-EB4E-A12D-3A118A19CBFD}" type="sibTrans" cxnId="{9B9EF3A0-AB74-DF49-8B30-5E9031C3352C}">
      <dgm:prSet/>
      <dgm:spPr/>
      <dgm:t>
        <a:bodyPr/>
        <a:lstStyle/>
        <a:p>
          <a:endParaRPr lang="en-US"/>
        </a:p>
      </dgm:t>
    </dgm:pt>
    <dgm:pt modelId="{2230460B-C9FA-C649-B1DA-3D1F3C31A98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Options</a:t>
          </a:r>
        </a:p>
      </dgm:t>
    </dgm:pt>
    <dgm:pt modelId="{B9CE9CE7-DFFB-324A-9DBA-1FD40DF4B316}" type="parTrans" cxnId="{7F0BEB86-6FF1-A745-96BE-B4AFA330F97C}">
      <dgm:prSet/>
      <dgm:spPr/>
      <dgm:t>
        <a:bodyPr/>
        <a:lstStyle/>
        <a:p>
          <a:endParaRPr lang="en-US"/>
        </a:p>
      </dgm:t>
    </dgm:pt>
    <dgm:pt modelId="{D94B1632-7A93-D14B-9D47-22359B7F5C30}" type="sibTrans" cxnId="{7F0BEB86-6FF1-A745-96BE-B4AFA330F97C}">
      <dgm:prSet/>
      <dgm:spPr/>
      <dgm:t>
        <a:bodyPr/>
        <a:lstStyle/>
        <a:p>
          <a:endParaRPr lang="en-US"/>
        </a:p>
      </dgm:t>
    </dgm:pt>
    <dgm:pt modelId="{F875E0D9-7AD8-EC42-84ED-B43E5EAFEF7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Order management</a:t>
          </a:r>
        </a:p>
      </dgm:t>
    </dgm:pt>
    <dgm:pt modelId="{159D39D0-DB0E-6044-9DAD-D9F12E7DAA19}" type="parTrans" cxnId="{9E45E839-00EB-DD43-A228-0F89020F70C1}">
      <dgm:prSet/>
      <dgm:spPr/>
      <dgm:t>
        <a:bodyPr/>
        <a:lstStyle/>
        <a:p>
          <a:endParaRPr lang="en-US"/>
        </a:p>
      </dgm:t>
    </dgm:pt>
    <dgm:pt modelId="{F5CF90B0-3FD0-9249-AA6A-F593691F2CA8}" type="sibTrans" cxnId="{9E45E839-00EB-DD43-A228-0F89020F70C1}">
      <dgm:prSet/>
      <dgm:spPr/>
      <dgm:t>
        <a:bodyPr/>
        <a:lstStyle/>
        <a:p>
          <a:endParaRPr lang="en-US"/>
        </a:p>
      </dgm:t>
    </dgm:pt>
    <dgm:pt modelId="{AA4F0075-D2C4-DC47-97E6-2F0B72C1F082}">
      <dgm:prSet phldrT="[Text]"/>
      <dgm:spPr/>
      <dgm:t>
        <a:bodyPr/>
        <a:lstStyle/>
        <a:p>
          <a:r>
            <a:rPr lang="en-US" dirty="0"/>
            <a:t>Maturity</a:t>
          </a:r>
        </a:p>
      </dgm:t>
    </dgm:pt>
    <dgm:pt modelId="{894AD1C9-2580-FA42-8E6B-4DA65642FE8A}" type="parTrans" cxnId="{2AE3FA16-91C1-7D4B-8853-5DAED2BB1A8A}">
      <dgm:prSet/>
      <dgm:spPr/>
      <dgm:t>
        <a:bodyPr/>
        <a:lstStyle/>
        <a:p>
          <a:endParaRPr lang="en-US"/>
        </a:p>
      </dgm:t>
    </dgm:pt>
    <dgm:pt modelId="{67629172-2127-B846-936D-AD029ED7812B}" type="sibTrans" cxnId="{2AE3FA16-91C1-7D4B-8853-5DAED2BB1A8A}">
      <dgm:prSet/>
      <dgm:spPr/>
      <dgm:t>
        <a:bodyPr/>
        <a:lstStyle/>
        <a:p>
          <a:endParaRPr lang="en-US"/>
        </a:p>
      </dgm:t>
    </dgm:pt>
    <dgm:pt modelId="{5DCC051B-09F3-C84D-AEB7-4E4CDB9A7FF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Access management</a:t>
          </a:r>
        </a:p>
      </dgm:t>
    </dgm:pt>
    <dgm:pt modelId="{E6B77EB2-F1E8-2946-9491-DCE6B34BF4A5}" type="parTrans" cxnId="{6BC28C66-5F50-2A47-B810-22312EC13DE3}">
      <dgm:prSet/>
      <dgm:spPr/>
      <dgm:t>
        <a:bodyPr/>
        <a:lstStyle/>
        <a:p>
          <a:endParaRPr lang="en-US"/>
        </a:p>
      </dgm:t>
    </dgm:pt>
    <dgm:pt modelId="{1BCE2DA5-CEF7-C34A-9CCB-C0C00077B310}" type="sibTrans" cxnId="{6BC28C66-5F50-2A47-B810-22312EC13DE3}">
      <dgm:prSet/>
      <dgm:spPr/>
      <dgm:t>
        <a:bodyPr/>
        <a:lstStyle/>
        <a:p>
          <a:endParaRPr lang="en-US"/>
        </a:p>
      </dgm:t>
    </dgm:pt>
    <dgm:pt modelId="{2AD75CD5-7C3F-E742-A05B-5543EBF7CBDB}" type="pres">
      <dgm:prSet presAssocID="{083CA31D-2123-5B44-A7EB-EF466CDBB75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A6FDD30-760F-7949-B6B2-A7AB1E25F53D}" type="pres">
      <dgm:prSet presAssocID="{E7170038-F9C1-0344-B02F-6BE0DDEA5575}" presName="compNode" presStyleCnt="0"/>
      <dgm:spPr/>
    </dgm:pt>
    <dgm:pt modelId="{B1C4DBEF-7F9C-7D4F-834B-BCCB5736A548}" type="pres">
      <dgm:prSet presAssocID="{E7170038-F9C1-0344-B02F-6BE0DDEA5575}" presName="dummyConnPt" presStyleCnt="0"/>
      <dgm:spPr/>
    </dgm:pt>
    <dgm:pt modelId="{92906C7D-6EB0-594E-9985-D7AC291F8CD6}" type="pres">
      <dgm:prSet presAssocID="{E7170038-F9C1-0344-B02F-6BE0DDEA557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26182-05BD-5547-9C11-92E79605B25E}" type="pres">
      <dgm:prSet presAssocID="{8AC6019E-D3AF-ED4A-93D2-56CAB82C3F27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92F524CA-EAC3-2A45-8A2E-8B948CBF2A61}" type="pres">
      <dgm:prSet presAssocID="{80C519C6-3F4A-834B-B74C-AF2B9F09A614}" presName="compNode" presStyleCnt="0"/>
      <dgm:spPr/>
    </dgm:pt>
    <dgm:pt modelId="{C4AC446D-7CEB-7F4B-B3A2-6944D2A8A17D}" type="pres">
      <dgm:prSet presAssocID="{80C519C6-3F4A-834B-B74C-AF2B9F09A614}" presName="dummyConnPt" presStyleCnt="0"/>
      <dgm:spPr/>
    </dgm:pt>
    <dgm:pt modelId="{E23A60EE-6739-B84A-95B8-1276351A0EAC}" type="pres">
      <dgm:prSet presAssocID="{80C519C6-3F4A-834B-B74C-AF2B9F09A61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4861B-5920-7544-8355-CFD6FF4C12AA}" type="pres">
      <dgm:prSet presAssocID="{221B6272-1D3F-824C-AF2F-B2898CA3D240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A7626F1F-2067-5341-8A7D-D71D9A5FFB7D}" type="pres">
      <dgm:prSet presAssocID="{AA4F0075-D2C4-DC47-97E6-2F0B72C1F082}" presName="compNode" presStyleCnt="0"/>
      <dgm:spPr/>
    </dgm:pt>
    <dgm:pt modelId="{CF13785C-ADBA-5847-A48E-16BFA1BF0ABB}" type="pres">
      <dgm:prSet presAssocID="{AA4F0075-D2C4-DC47-97E6-2F0B72C1F082}" presName="dummyConnPt" presStyleCnt="0"/>
      <dgm:spPr/>
    </dgm:pt>
    <dgm:pt modelId="{056BBABF-5359-724D-A692-F49C6D4F9E9F}" type="pres">
      <dgm:prSet presAssocID="{AA4F0075-D2C4-DC47-97E6-2F0B72C1F08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AD013-3EA7-A443-9F7D-10469F5D4879}" type="pres">
      <dgm:prSet presAssocID="{67629172-2127-B846-936D-AD029ED7812B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D3110791-4631-D54C-97E1-4D1E8D183829}" type="pres">
      <dgm:prSet presAssocID="{1CA64A13-3D00-BD45-96AD-C9336B588730}" presName="compNode" presStyleCnt="0"/>
      <dgm:spPr/>
    </dgm:pt>
    <dgm:pt modelId="{8BD73638-269B-2A4A-822D-32A1116D8D8F}" type="pres">
      <dgm:prSet presAssocID="{1CA64A13-3D00-BD45-96AD-C9336B588730}" presName="dummyConnPt" presStyleCnt="0"/>
      <dgm:spPr/>
    </dgm:pt>
    <dgm:pt modelId="{77517C11-C088-2344-9D54-101AD3A20701}" type="pres">
      <dgm:prSet presAssocID="{1CA64A13-3D00-BD45-96AD-C9336B58873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02535-9777-7C4B-A140-55A2FDD4A156}" type="pres">
      <dgm:prSet presAssocID="{19D1823B-1391-F84E-9916-965CC9D45FBD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AED73231-C9C2-F749-82E4-6D9EDA1872C3}" type="pres">
      <dgm:prSet presAssocID="{54AD83DF-6F70-794A-BCB8-6A046F8D6D9B}" presName="compNode" presStyleCnt="0"/>
      <dgm:spPr/>
    </dgm:pt>
    <dgm:pt modelId="{6DDA6C5B-E3D9-7549-9860-CECA380CCA7E}" type="pres">
      <dgm:prSet presAssocID="{54AD83DF-6F70-794A-BCB8-6A046F8D6D9B}" presName="dummyConnPt" presStyleCnt="0"/>
      <dgm:spPr/>
    </dgm:pt>
    <dgm:pt modelId="{2154D7F6-B6C4-F240-8532-CE553E891C69}" type="pres">
      <dgm:prSet presAssocID="{54AD83DF-6F70-794A-BCB8-6A046F8D6D9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E25BF-EC23-DE43-A8E6-0EF90D67531D}" type="pres">
      <dgm:prSet presAssocID="{B49AEF01-7F82-EB4E-A12D-3A118A19CBFD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CB525E7A-9688-2344-A9A0-20574C13452C}" type="pres">
      <dgm:prSet presAssocID="{C6D23FE7-6655-6C4D-B19B-E83D3DB0A739}" presName="compNode" presStyleCnt="0"/>
      <dgm:spPr/>
    </dgm:pt>
    <dgm:pt modelId="{58C0CE4D-DF09-B345-9590-E077DBEB9CCB}" type="pres">
      <dgm:prSet presAssocID="{C6D23FE7-6655-6C4D-B19B-E83D3DB0A739}" presName="dummyConnPt" presStyleCnt="0"/>
      <dgm:spPr/>
    </dgm:pt>
    <dgm:pt modelId="{D146B577-97D2-7843-B6E7-2F97848E9DB9}" type="pres">
      <dgm:prSet presAssocID="{C6D23FE7-6655-6C4D-B19B-E83D3DB0A73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B5843-1CE8-C54C-8279-04B24C168883}" type="pres">
      <dgm:prSet presAssocID="{1BDE445B-6832-6342-A542-F0D1C2CF70DB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7716F785-50C4-E943-8E90-F7E57C8A029B}" type="pres">
      <dgm:prSet presAssocID="{2230460B-C9FA-C649-B1DA-3D1F3C31A988}" presName="compNode" presStyleCnt="0"/>
      <dgm:spPr/>
    </dgm:pt>
    <dgm:pt modelId="{29DB54F2-700F-AF4F-BC61-8A04058E5A57}" type="pres">
      <dgm:prSet presAssocID="{2230460B-C9FA-C649-B1DA-3D1F3C31A988}" presName="dummyConnPt" presStyleCnt="0"/>
      <dgm:spPr/>
    </dgm:pt>
    <dgm:pt modelId="{F2CBAFF0-650E-FB4A-89D4-0F47C7A94540}" type="pres">
      <dgm:prSet presAssocID="{2230460B-C9FA-C649-B1DA-3D1F3C31A98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4869F-FE74-D648-B0DF-69241C4A55E1}" type="pres">
      <dgm:prSet presAssocID="{D94B1632-7A93-D14B-9D47-22359B7F5C30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B60621D6-D8EC-9D45-A482-FCB2515EDCCB}" type="pres">
      <dgm:prSet presAssocID="{F875E0D9-7AD8-EC42-84ED-B43E5EAFEF7C}" presName="compNode" presStyleCnt="0"/>
      <dgm:spPr/>
    </dgm:pt>
    <dgm:pt modelId="{573BEBEC-F1BB-FD45-AC94-E97865562F33}" type="pres">
      <dgm:prSet presAssocID="{F875E0D9-7AD8-EC42-84ED-B43E5EAFEF7C}" presName="dummyConnPt" presStyleCnt="0"/>
      <dgm:spPr/>
    </dgm:pt>
    <dgm:pt modelId="{E624E76E-7C54-7E43-8F2D-87315550BA8F}" type="pres">
      <dgm:prSet presAssocID="{F875E0D9-7AD8-EC42-84ED-B43E5EAFEF7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F4653-D4E6-0944-BFA5-CCAFB7641A8B}" type="pres">
      <dgm:prSet presAssocID="{F5CF90B0-3FD0-9249-AA6A-F593691F2CA8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D7E4E524-7882-6440-AEC7-3E338E8A3F5C}" type="pres">
      <dgm:prSet presAssocID="{5DCC051B-09F3-C84D-AEB7-4E4CDB9A7FF0}" presName="compNode" presStyleCnt="0"/>
      <dgm:spPr/>
    </dgm:pt>
    <dgm:pt modelId="{38478137-9F0F-B64F-8C2C-22A93A6C0AFB}" type="pres">
      <dgm:prSet presAssocID="{5DCC051B-09F3-C84D-AEB7-4E4CDB9A7FF0}" presName="dummyConnPt" presStyleCnt="0"/>
      <dgm:spPr/>
    </dgm:pt>
    <dgm:pt modelId="{660B1CFC-BACC-B04D-852D-16B0E3F3BD07}" type="pres">
      <dgm:prSet presAssocID="{5DCC051B-09F3-C84D-AEB7-4E4CDB9A7FF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0CD69E-CA0B-C442-82C5-31AD1242B051}" type="presOf" srcId="{2230460B-C9FA-C649-B1DA-3D1F3C31A988}" destId="{F2CBAFF0-650E-FB4A-89D4-0F47C7A94540}" srcOrd="0" destOrd="0" presId="urn:microsoft.com/office/officeart/2005/8/layout/bProcess4"/>
    <dgm:cxn modelId="{F80F664D-E0B7-7E4F-837B-8E2F9A650615}" type="presOf" srcId="{67629172-2127-B846-936D-AD029ED7812B}" destId="{1A7AD013-3EA7-A443-9F7D-10469F5D4879}" srcOrd="0" destOrd="0" presId="urn:microsoft.com/office/officeart/2005/8/layout/bProcess4"/>
    <dgm:cxn modelId="{4E0396F6-BC4C-7242-AF0A-DE4CAD152A75}" type="presOf" srcId="{D94B1632-7A93-D14B-9D47-22359B7F5C30}" destId="{6704869F-FE74-D648-B0DF-69241C4A55E1}" srcOrd="0" destOrd="0" presId="urn:microsoft.com/office/officeart/2005/8/layout/bProcess4"/>
    <dgm:cxn modelId="{AB173AA9-9C29-1648-A46C-2EC88F60FE9C}" type="presOf" srcId="{E7170038-F9C1-0344-B02F-6BE0DDEA5575}" destId="{92906C7D-6EB0-594E-9985-D7AC291F8CD6}" srcOrd="0" destOrd="0" presId="urn:microsoft.com/office/officeart/2005/8/layout/bProcess4"/>
    <dgm:cxn modelId="{8672A355-5EAB-894E-95B2-CE78A3E7892C}" type="presOf" srcId="{54AD83DF-6F70-794A-BCB8-6A046F8D6D9B}" destId="{2154D7F6-B6C4-F240-8532-CE553E891C69}" srcOrd="0" destOrd="0" presId="urn:microsoft.com/office/officeart/2005/8/layout/bProcess4"/>
    <dgm:cxn modelId="{9B08F305-B604-AE47-8EBB-B14B712866BF}" type="presOf" srcId="{083CA31D-2123-5B44-A7EB-EF466CDBB75B}" destId="{2AD75CD5-7C3F-E742-A05B-5543EBF7CBDB}" srcOrd="0" destOrd="0" presId="urn:microsoft.com/office/officeart/2005/8/layout/bProcess4"/>
    <dgm:cxn modelId="{5FCFA309-803B-4443-8C77-AA6E645C2936}" srcId="{083CA31D-2123-5B44-A7EB-EF466CDBB75B}" destId="{C6D23FE7-6655-6C4D-B19B-E83D3DB0A739}" srcOrd="5" destOrd="0" parTransId="{BE01B8E9-28FA-8A40-ABC0-B8EC71F5241F}" sibTransId="{1BDE445B-6832-6342-A542-F0D1C2CF70DB}"/>
    <dgm:cxn modelId="{B8AF8545-5D04-6F43-8B54-5F406150F3D1}" type="presOf" srcId="{B49AEF01-7F82-EB4E-A12D-3A118A19CBFD}" destId="{083E25BF-EC23-DE43-A8E6-0EF90D67531D}" srcOrd="0" destOrd="0" presId="urn:microsoft.com/office/officeart/2005/8/layout/bProcess4"/>
    <dgm:cxn modelId="{9E45E839-00EB-DD43-A228-0F89020F70C1}" srcId="{083CA31D-2123-5B44-A7EB-EF466CDBB75B}" destId="{F875E0D9-7AD8-EC42-84ED-B43E5EAFEF7C}" srcOrd="7" destOrd="0" parTransId="{159D39D0-DB0E-6044-9DAD-D9F12E7DAA19}" sibTransId="{F5CF90B0-3FD0-9249-AA6A-F593691F2CA8}"/>
    <dgm:cxn modelId="{67D7D5DD-CCA4-3840-A079-1E1B3C4769FF}" type="presOf" srcId="{F875E0D9-7AD8-EC42-84ED-B43E5EAFEF7C}" destId="{E624E76E-7C54-7E43-8F2D-87315550BA8F}" srcOrd="0" destOrd="0" presId="urn:microsoft.com/office/officeart/2005/8/layout/bProcess4"/>
    <dgm:cxn modelId="{2346270C-9187-4047-B168-2B2F54F8638C}" srcId="{083CA31D-2123-5B44-A7EB-EF466CDBB75B}" destId="{80C519C6-3F4A-834B-B74C-AF2B9F09A614}" srcOrd="1" destOrd="0" parTransId="{1319D59A-BAAA-DE44-902A-6FFC390E0DFC}" sibTransId="{221B6272-1D3F-824C-AF2F-B2898CA3D240}"/>
    <dgm:cxn modelId="{7F0BEB86-6FF1-A745-96BE-B4AFA330F97C}" srcId="{083CA31D-2123-5B44-A7EB-EF466CDBB75B}" destId="{2230460B-C9FA-C649-B1DA-3D1F3C31A988}" srcOrd="6" destOrd="0" parTransId="{B9CE9CE7-DFFB-324A-9DBA-1FD40DF4B316}" sibTransId="{D94B1632-7A93-D14B-9D47-22359B7F5C30}"/>
    <dgm:cxn modelId="{2060312B-6656-C843-9294-D1D6A13FB1A5}" type="presOf" srcId="{C6D23FE7-6655-6C4D-B19B-E83D3DB0A739}" destId="{D146B577-97D2-7843-B6E7-2F97848E9DB9}" srcOrd="0" destOrd="0" presId="urn:microsoft.com/office/officeart/2005/8/layout/bProcess4"/>
    <dgm:cxn modelId="{EEE2783C-DDE4-8145-95AF-61397F510BBA}" type="presOf" srcId="{221B6272-1D3F-824C-AF2F-B2898CA3D240}" destId="{1464861B-5920-7544-8355-CFD6FF4C12AA}" srcOrd="0" destOrd="0" presId="urn:microsoft.com/office/officeart/2005/8/layout/bProcess4"/>
    <dgm:cxn modelId="{76D7B946-AA0D-7E45-A9EE-CB6DCAE7BB98}" type="presOf" srcId="{8AC6019E-D3AF-ED4A-93D2-56CAB82C3F27}" destId="{29126182-05BD-5547-9C11-92E79605B25E}" srcOrd="0" destOrd="0" presId="urn:microsoft.com/office/officeart/2005/8/layout/bProcess4"/>
    <dgm:cxn modelId="{7A98EB4E-CCED-CE48-9FC1-86734A3232FC}" type="presOf" srcId="{1BDE445B-6832-6342-A542-F0D1C2CF70DB}" destId="{1BCB5843-1CE8-C54C-8279-04B24C168883}" srcOrd="0" destOrd="0" presId="urn:microsoft.com/office/officeart/2005/8/layout/bProcess4"/>
    <dgm:cxn modelId="{C4D50180-0D58-434D-A44E-8EF91C141C31}" type="presOf" srcId="{19D1823B-1391-F84E-9916-965CC9D45FBD}" destId="{88302535-9777-7C4B-A140-55A2FDD4A156}" srcOrd="0" destOrd="0" presId="urn:microsoft.com/office/officeart/2005/8/layout/bProcess4"/>
    <dgm:cxn modelId="{7B5DA557-96EE-D34F-9077-46DDEA1A1B71}" srcId="{083CA31D-2123-5B44-A7EB-EF466CDBB75B}" destId="{1CA64A13-3D00-BD45-96AD-C9336B588730}" srcOrd="3" destOrd="0" parTransId="{3AD3F3F0-51AD-7D40-92F3-33C1DFD720E8}" sibTransId="{19D1823B-1391-F84E-9916-965CC9D45FBD}"/>
    <dgm:cxn modelId="{21AEB14C-FD24-B148-BD82-35F48D184BFE}" type="presOf" srcId="{AA4F0075-D2C4-DC47-97E6-2F0B72C1F082}" destId="{056BBABF-5359-724D-A692-F49C6D4F9E9F}" srcOrd="0" destOrd="0" presId="urn:microsoft.com/office/officeart/2005/8/layout/bProcess4"/>
    <dgm:cxn modelId="{2AE3FA16-91C1-7D4B-8853-5DAED2BB1A8A}" srcId="{083CA31D-2123-5B44-A7EB-EF466CDBB75B}" destId="{AA4F0075-D2C4-DC47-97E6-2F0B72C1F082}" srcOrd="2" destOrd="0" parTransId="{894AD1C9-2580-FA42-8E6B-4DA65642FE8A}" sibTransId="{67629172-2127-B846-936D-AD029ED7812B}"/>
    <dgm:cxn modelId="{D54ABA41-DB42-D044-B4EF-DFD8833BA641}" type="presOf" srcId="{1CA64A13-3D00-BD45-96AD-C9336B588730}" destId="{77517C11-C088-2344-9D54-101AD3A20701}" srcOrd="0" destOrd="0" presId="urn:microsoft.com/office/officeart/2005/8/layout/bProcess4"/>
    <dgm:cxn modelId="{9B9EF3A0-AB74-DF49-8B30-5E9031C3352C}" srcId="{083CA31D-2123-5B44-A7EB-EF466CDBB75B}" destId="{54AD83DF-6F70-794A-BCB8-6A046F8D6D9B}" srcOrd="4" destOrd="0" parTransId="{DCDAEB21-FFAB-D940-AD94-A7DD280EEB9D}" sibTransId="{B49AEF01-7F82-EB4E-A12D-3A118A19CBFD}"/>
    <dgm:cxn modelId="{224E859A-D09E-6B4B-BE2E-47B7BFEC6A80}" type="presOf" srcId="{F5CF90B0-3FD0-9249-AA6A-F593691F2CA8}" destId="{56CF4653-D4E6-0944-BFA5-CCAFB7641A8B}" srcOrd="0" destOrd="0" presId="urn:microsoft.com/office/officeart/2005/8/layout/bProcess4"/>
    <dgm:cxn modelId="{56D69DAD-E867-0E48-BD4E-D2BAD4E374AC}" type="presOf" srcId="{80C519C6-3F4A-834B-B74C-AF2B9F09A614}" destId="{E23A60EE-6739-B84A-95B8-1276351A0EAC}" srcOrd="0" destOrd="0" presId="urn:microsoft.com/office/officeart/2005/8/layout/bProcess4"/>
    <dgm:cxn modelId="{6BC28C66-5F50-2A47-B810-22312EC13DE3}" srcId="{083CA31D-2123-5B44-A7EB-EF466CDBB75B}" destId="{5DCC051B-09F3-C84D-AEB7-4E4CDB9A7FF0}" srcOrd="8" destOrd="0" parTransId="{E6B77EB2-F1E8-2946-9491-DCE6B34BF4A5}" sibTransId="{1BCE2DA5-CEF7-C34A-9CCB-C0C00077B310}"/>
    <dgm:cxn modelId="{209BC851-967B-5A40-AA86-1E6AA770409B}" type="presOf" srcId="{5DCC051B-09F3-C84D-AEB7-4E4CDB9A7FF0}" destId="{660B1CFC-BACC-B04D-852D-16B0E3F3BD07}" srcOrd="0" destOrd="0" presId="urn:microsoft.com/office/officeart/2005/8/layout/bProcess4"/>
    <dgm:cxn modelId="{ADF4F58B-08EB-784E-AC64-3CD07913A8B9}" srcId="{083CA31D-2123-5B44-A7EB-EF466CDBB75B}" destId="{E7170038-F9C1-0344-B02F-6BE0DDEA5575}" srcOrd="0" destOrd="0" parTransId="{A321439E-837B-6F49-AD8C-D93714CEBA62}" sibTransId="{8AC6019E-D3AF-ED4A-93D2-56CAB82C3F27}"/>
    <dgm:cxn modelId="{5DC4783E-C821-1542-A76C-AF5AD2A3F0A4}" type="presParOf" srcId="{2AD75CD5-7C3F-E742-A05B-5543EBF7CBDB}" destId="{CA6FDD30-760F-7949-B6B2-A7AB1E25F53D}" srcOrd="0" destOrd="0" presId="urn:microsoft.com/office/officeart/2005/8/layout/bProcess4"/>
    <dgm:cxn modelId="{7FFCB21C-F91F-E742-822F-B0558ACCFCA1}" type="presParOf" srcId="{CA6FDD30-760F-7949-B6B2-A7AB1E25F53D}" destId="{B1C4DBEF-7F9C-7D4F-834B-BCCB5736A548}" srcOrd="0" destOrd="0" presId="urn:microsoft.com/office/officeart/2005/8/layout/bProcess4"/>
    <dgm:cxn modelId="{D3943D55-0FC0-4E44-818C-2E2A88AE5829}" type="presParOf" srcId="{CA6FDD30-760F-7949-B6B2-A7AB1E25F53D}" destId="{92906C7D-6EB0-594E-9985-D7AC291F8CD6}" srcOrd="1" destOrd="0" presId="urn:microsoft.com/office/officeart/2005/8/layout/bProcess4"/>
    <dgm:cxn modelId="{DD156A93-3447-AE46-820E-9D85626052F9}" type="presParOf" srcId="{2AD75CD5-7C3F-E742-A05B-5543EBF7CBDB}" destId="{29126182-05BD-5547-9C11-92E79605B25E}" srcOrd="1" destOrd="0" presId="urn:microsoft.com/office/officeart/2005/8/layout/bProcess4"/>
    <dgm:cxn modelId="{352CC80A-62F0-094B-BEB2-D8D505CB6D4C}" type="presParOf" srcId="{2AD75CD5-7C3F-E742-A05B-5543EBF7CBDB}" destId="{92F524CA-EAC3-2A45-8A2E-8B948CBF2A61}" srcOrd="2" destOrd="0" presId="urn:microsoft.com/office/officeart/2005/8/layout/bProcess4"/>
    <dgm:cxn modelId="{F730CD02-544C-A042-AEDA-9F83588B6D44}" type="presParOf" srcId="{92F524CA-EAC3-2A45-8A2E-8B948CBF2A61}" destId="{C4AC446D-7CEB-7F4B-B3A2-6944D2A8A17D}" srcOrd="0" destOrd="0" presId="urn:microsoft.com/office/officeart/2005/8/layout/bProcess4"/>
    <dgm:cxn modelId="{5C1E3B38-465F-344F-AE8E-062C3F094A4A}" type="presParOf" srcId="{92F524CA-EAC3-2A45-8A2E-8B948CBF2A61}" destId="{E23A60EE-6739-B84A-95B8-1276351A0EAC}" srcOrd="1" destOrd="0" presId="urn:microsoft.com/office/officeart/2005/8/layout/bProcess4"/>
    <dgm:cxn modelId="{12AE5621-DC97-3246-AA43-FBB7B53C4EFD}" type="presParOf" srcId="{2AD75CD5-7C3F-E742-A05B-5543EBF7CBDB}" destId="{1464861B-5920-7544-8355-CFD6FF4C12AA}" srcOrd="3" destOrd="0" presId="urn:microsoft.com/office/officeart/2005/8/layout/bProcess4"/>
    <dgm:cxn modelId="{7EC1DF91-A4EE-9D4B-BB8D-6F1444EFCDB0}" type="presParOf" srcId="{2AD75CD5-7C3F-E742-A05B-5543EBF7CBDB}" destId="{A7626F1F-2067-5341-8A7D-D71D9A5FFB7D}" srcOrd="4" destOrd="0" presId="urn:microsoft.com/office/officeart/2005/8/layout/bProcess4"/>
    <dgm:cxn modelId="{3899ED2F-6482-7B43-BCAB-18550336E5B8}" type="presParOf" srcId="{A7626F1F-2067-5341-8A7D-D71D9A5FFB7D}" destId="{CF13785C-ADBA-5847-A48E-16BFA1BF0ABB}" srcOrd="0" destOrd="0" presId="urn:microsoft.com/office/officeart/2005/8/layout/bProcess4"/>
    <dgm:cxn modelId="{011BDF94-61FD-9140-9C64-257D4252A1F2}" type="presParOf" srcId="{A7626F1F-2067-5341-8A7D-D71D9A5FFB7D}" destId="{056BBABF-5359-724D-A692-F49C6D4F9E9F}" srcOrd="1" destOrd="0" presId="urn:microsoft.com/office/officeart/2005/8/layout/bProcess4"/>
    <dgm:cxn modelId="{2A022E7D-2044-C840-BDF3-3B2623AC5D68}" type="presParOf" srcId="{2AD75CD5-7C3F-E742-A05B-5543EBF7CBDB}" destId="{1A7AD013-3EA7-A443-9F7D-10469F5D4879}" srcOrd="5" destOrd="0" presId="urn:microsoft.com/office/officeart/2005/8/layout/bProcess4"/>
    <dgm:cxn modelId="{683E936D-64EB-E44E-A8D0-C38811FD316D}" type="presParOf" srcId="{2AD75CD5-7C3F-E742-A05B-5543EBF7CBDB}" destId="{D3110791-4631-D54C-97E1-4D1E8D183829}" srcOrd="6" destOrd="0" presId="urn:microsoft.com/office/officeart/2005/8/layout/bProcess4"/>
    <dgm:cxn modelId="{50B68F50-1D40-1B47-B49A-2EDC6C4DDE03}" type="presParOf" srcId="{D3110791-4631-D54C-97E1-4D1E8D183829}" destId="{8BD73638-269B-2A4A-822D-32A1116D8D8F}" srcOrd="0" destOrd="0" presId="urn:microsoft.com/office/officeart/2005/8/layout/bProcess4"/>
    <dgm:cxn modelId="{4EBC941B-0EC2-2F48-8B18-608A6F11405E}" type="presParOf" srcId="{D3110791-4631-D54C-97E1-4D1E8D183829}" destId="{77517C11-C088-2344-9D54-101AD3A20701}" srcOrd="1" destOrd="0" presId="urn:microsoft.com/office/officeart/2005/8/layout/bProcess4"/>
    <dgm:cxn modelId="{3B3E08FC-F455-E644-AAAC-596452D55475}" type="presParOf" srcId="{2AD75CD5-7C3F-E742-A05B-5543EBF7CBDB}" destId="{88302535-9777-7C4B-A140-55A2FDD4A156}" srcOrd="7" destOrd="0" presId="urn:microsoft.com/office/officeart/2005/8/layout/bProcess4"/>
    <dgm:cxn modelId="{CA13950D-02A1-8B48-9E50-74407D79EE76}" type="presParOf" srcId="{2AD75CD5-7C3F-E742-A05B-5543EBF7CBDB}" destId="{AED73231-C9C2-F749-82E4-6D9EDA1872C3}" srcOrd="8" destOrd="0" presId="urn:microsoft.com/office/officeart/2005/8/layout/bProcess4"/>
    <dgm:cxn modelId="{74DF4C49-ED9F-0144-9E1C-67E0FE88685B}" type="presParOf" srcId="{AED73231-C9C2-F749-82E4-6D9EDA1872C3}" destId="{6DDA6C5B-E3D9-7549-9860-CECA380CCA7E}" srcOrd="0" destOrd="0" presId="urn:microsoft.com/office/officeart/2005/8/layout/bProcess4"/>
    <dgm:cxn modelId="{A32539FD-B62A-8449-B4A4-75409F6C9FC7}" type="presParOf" srcId="{AED73231-C9C2-F749-82E4-6D9EDA1872C3}" destId="{2154D7F6-B6C4-F240-8532-CE553E891C69}" srcOrd="1" destOrd="0" presId="urn:microsoft.com/office/officeart/2005/8/layout/bProcess4"/>
    <dgm:cxn modelId="{FB886333-65D6-5F4C-AA00-952AD1BBCB9C}" type="presParOf" srcId="{2AD75CD5-7C3F-E742-A05B-5543EBF7CBDB}" destId="{083E25BF-EC23-DE43-A8E6-0EF90D67531D}" srcOrd="9" destOrd="0" presId="urn:microsoft.com/office/officeart/2005/8/layout/bProcess4"/>
    <dgm:cxn modelId="{072A7B13-1C9D-1042-B8AD-A25741A9B169}" type="presParOf" srcId="{2AD75CD5-7C3F-E742-A05B-5543EBF7CBDB}" destId="{CB525E7A-9688-2344-A9A0-20574C13452C}" srcOrd="10" destOrd="0" presId="urn:microsoft.com/office/officeart/2005/8/layout/bProcess4"/>
    <dgm:cxn modelId="{4A49B318-B006-4147-AF6A-70C74B46929E}" type="presParOf" srcId="{CB525E7A-9688-2344-A9A0-20574C13452C}" destId="{58C0CE4D-DF09-B345-9590-E077DBEB9CCB}" srcOrd="0" destOrd="0" presId="urn:microsoft.com/office/officeart/2005/8/layout/bProcess4"/>
    <dgm:cxn modelId="{7FA93B29-99F3-5F43-BAD7-508B71A4CB35}" type="presParOf" srcId="{CB525E7A-9688-2344-A9A0-20574C13452C}" destId="{D146B577-97D2-7843-B6E7-2F97848E9DB9}" srcOrd="1" destOrd="0" presId="urn:microsoft.com/office/officeart/2005/8/layout/bProcess4"/>
    <dgm:cxn modelId="{184B96AA-46D9-9B48-986B-3AB7B39E6085}" type="presParOf" srcId="{2AD75CD5-7C3F-E742-A05B-5543EBF7CBDB}" destId="{1BCB5843-1CE8-C54C-8279-04B24C168883}" srcOrd="11" destOrd="0" presId="urn:microsoft.com/office/officeart/2005/8/layout/bProcess4"/>
    <dgm:cxn modelId="{0CF7934A-7C96-4F49-BCBB-E16C578FD809}" type="presParOf" srcId="{2AD75CD5-7C3F-E742-A05B-5543EBF7CBDB}" destId="{7716F785-50C4-E943-8E90-F7E57C8A029B}" srcOrd="12" destOrd="0" presId="urn:microsoft.com/office/officeart/2005/8/layout/bProcess4"/>
    <dgm:cxn modelId="{E449B3B5-D1CB-1B4D-93C8-C3437416A03D}" type="presParOf" srcId="{7716F785-50C4-E943-8E90-F7E57C8A029B}" destId="{29DB54F2-700F-AF4F-BC61-8A04058E5A57}" srcOrd="0" destOrd="0" presId="urn:microsoft.com/office/officeart/2005/8/layout/bProcess4"/>
    <dgm:cxn modelId="{DA85C871-F26F-C44A-9457-DC2FCBB9227C}" type="presParOf" srcId="{7716F785-50C4-E943-8E90-F7E57C8A029B}" destId="{F2CBAFF0-650E-FB4A-89D4-0F47C7A94540}" srcOrd="1" destOrd="0" presId="urn:microsoft.com/office/officeart/2005/8/layout/bProcess4"/>
    <dgm:cxn modelId="{79087751-BA10-AA4E-A28E-E8B77BBBA544}" type="presParOf" srcId="{2AD75CD5-7C3F-E742-A05B-5543EBF7CBDB}" destId="{6704869F-FE74-D648-B0DF-69241C4A55E1}" srcOrd="13" destOrd="0" presId="urn:microsoft.com/office/officeart/2005/8/layout/bProcess4"/>
    <dgm:cxn modelId="{1C55FF2B-FAED-7E4D-A269-7250FA2706D2}" type="presParOf" srcId="{2AD75CD5-7C3F-E742-A05B-5543EBF7CBDB}" destId="{B60621D6-D8EC-9D45-A482-FCB2515EDCCB}" srcOrd="14" destOrd="0" presId="urn:microsoft.com/office/officeart/2005/8/layout/bProcess4"/>
    <dgm:cxn modelId="{789BA14B-4385-A244-B0FC-220C484C9600}" type="presParOf" srcId="{B60621D6-D8EC-9D45-A482-FCB2515EDCCB}" destId="{573BEBEC-F1BB-FD45-AC94-E97865562F33}" srcOrd="0" destOrd="0" presId="urn:microsoft.com/office/officeart/2005/8/layout/bProcess4"/>
    <dgm:cxn modelId="{EEE17AB2-AF95-9C44-AD08-8BC194D51F86}" type="presParOf" srcId="{B60621D6-D8EC-9D45-A482-FCB2515EDCCB}" destId="{E624E76E-7C54-7E43-8F2D-87315550BA8F}" srcOrd="1" destOrd="0" presId="urn:microsoft.com/office/officeart/2005/8/layout/bProcess4"/>
    <dgm:cxn modelId="{8D259F1B-E557-7C48-B313-BDAD87C53068}" type="presParOf" srcId="{2AD75CD5-7C3F-E742-A05B-5543EBF7CBDB}" destId="{56CF4653-D4E6-0944-BFA5-CCAFB7641A8B}" srcOrd="15" destOrd="0" presId="urn:microsoft.com/office/officeart/2005/8/layout/bProcess4"/>
    <dgm:cxn modelId="{F1D088FD-A725-8C4A-9D46-CA6F7CD77F42}" type="presParOf" srcId="{2AD75CD5-7C3F-E742-A05B-5543EBF7CBDB}" destId="{D7E4E524-7882-6440-AEC7-3E338E8A3F5C}" srcOrd="16" destOrd="0" presId="urn:microsoft.com/office/officeart/2005/8/layout/bProcess4"/>
    <dgm:cxn modelId="{AF818431-9414-7B4B-8BB0-63107FC7FB70}" type="presParOf" srcId="{D7E4E524-7882-6440-AEC7-3E338E8A3F5C}" destId="{38478137-9F0F-B64F-8C2C-22A93A6C0AFB}" srcOrd="0" destOrd="0" presId="urn:microsoft.com/office/officeart/2005/8/layout/bProcess4"/>
    <dgm:cxn modelId="{6FF56BC7-BB49-2B47-AC1D-042A391F7C5A}" type="presParOf" srcId="{D7E4E524-7882-6440-AEC7-3E338E8A3F5C}" destId="{660B1CFC-BACC-B04D-852D-16B0E3F3BD0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6D4A9B-6368-754A-8E47-ED5105FE491F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247D12-E9E5-9444-9ACD-60029D108732}">
      <dgm:prSet phldrT="[Text]"/>
      <dgm:spPr/>
      <dgm:t>
        <a:bodyPr/>
        <a:lstStyle/>
        <a:p>
          <a:r>
            <a:rPr lang="en-US" dirty="0" smtClean="0"/>
            <a:t>3811 </a:t>
          </a:r>
        </a:p>
        <a:p>
          <a:r>
            <a:rPr lang="en-US" dirty="0" smtClean="0"/>
            <a:t>Website visits</a:t>
          </a:r>
          <a:endParaRPr lang="en-US" dirty="0"/>
        </a:p>
      </dgm:t>
    </dgm:pt>
    <dgm:pt modelId="{F1F2BB29-C6FB-E649-AC97-A3D2F30BCF5B}" type="parTrans" cxnId="{7DF51165-F7ED-1849-AE38-BE831FE1459D}">
      <dgm:prSet/>
      <dgm:spPr/>
      <dgm:t>
        <a:bodyPr/>
        <a:lstStyle/>
        <a:p>
          <a:endParaRPr lang="en-US"/>
        </a:p>
      </dgm:t>
    </dgm:pt>
    <dgm:pt modelId="{77FB9602-0CA8-F948-AB65-2FA5DD7A0573}" type="sibTrans" cxnId="{7DF51165-F7ED-1849-AE38-BE831FE1459D}">
      <dgm:prSet/>
      <dgm:spPr/>
      <dgm:t>
        <a:bodyPr/>
        <a:lstStyle/>
        <a:p>
          <a:endParaRPr lang="en-US"/>
        </a:p>
      </dgm:t>
    </dgm:pt>
    <dgm:pt modelId="{D9B280D0-4B40-3641-86E4-2E623E580C87}">
      <dgm:prSet phldrT="[Text]"/>
      <dgm:spPr/>
      <dgm:t>
        <a:bodyPr/>
        <a:lstStyle/>
        <a:p>
          <a:r>
            <a:rPr lang="en-US" dirty="0" smtClean="0"/>
            <a:t>1381 MP </a:t>
          </a:r>
        </a:p>
        <a:p>
          <a:r>
            <a:rPr lang="en-US" dirty="0" smtClean="0"/>
            <a:t>user sessions with AAI</a:t>
          </a:r>
        </a:p>
      </dgm:t>
    </dgm:pt>
    <dgm:pt modelId="{1838848F-3F73-B64C-B54F-2799EC68026E}" type="parTrans" cxnId="{71E600E2-0CAD-C844-B9F2-9D69DB2C37C9}">
      <dgm:prSet/>
      <dgm:spPr/>
      <dgm:t>
        <a:bodyPr/>
        <a:lstStyle/>
        <a:p>
          <a:endParaRPr lang="en-US"/>
        </a:p>
      </dgm:t>
    </dgm:pt>
    <dgm:pt modelId="{8AD39F04-8EF4-7A4D-9C45-6FCD770615B1}" type="sibTrans" cxnId="{71E600E2-0CAD-C844-B9F2-9D69DB2C37C9}">
      <dgm:prSet/>
      <dgm:spPr/>
      <dgm:t>
        <a:bodyPr/>
        <a:lstStyle/>
        <a:p>
          <a:endParaRPr lang="en-US"/>
        </a:p>
      </dgm:t>
    </dgm:pt>
    <dgm:pt modelId="{A5A9941A-CDF8-8544-92C8-FCD8CBCA45AC}">
      <dgm:prSet phldrT="[Text]"/>
      <dgm:spPr/>
      <dgm:t>
        <a:bodyPr/>
        <a:lstStyle/>
        <a:p>
          <a:r>
            <a:rPr lang="en-US" dirty="0" smtClean="0"/>
            <a:t>2106 MP </a:t>
          </a:r>
        </a:p>
        <a:p>
          <a:r>
            <a:rPr lang="en-US" dirty="0" smtClean="0"/>
            <a:t>single visits</a:t>
          </a:r>
          <a:endParaRPr lang="en-US" dirty="0"/>
        </a:p>
      </dgm:t>
    </dgm:pt>
    <dgm:pt modelId="{CCFC5159-C126-0D4F-B5F2-70C9EBED9A35}" type="parTrans" cxnId="{E4FE9304-0B14-ED49-897A-6B40FF5FAC04}">
      <dgm:prSet/>
      <dgm:spPr/>
      <dgm:t>
        <a:bodyPr/>
        <a:lstStyle/>
        <a:p>
          <a:endParaRPr lang="en-US"/>
        </a:p>
      </dgm:t>
    </dgm:pt>
    <dgm:pt modelId="{55FB77B2-E929-7C45-88C2-ECDCFB6A136B}" type="sibTrans" cxnId="{E4FE9304-0B14-ED49-897A-6B40FF5FAC04}">
      <dgm:prSet/>
      <dgm:spPr/>
      <dgm:t>
        <a:bodyPr/>
        <a:lstStyle/>
        <a:p>
          <a:endParaRPr lang="en-US"/>
        </a:p>
      </dgm:t>
    </dgm:pt>
    <dgm:pt modelId="{B9C47EAB-1CD7-2A47-B214-D6AC28DC0B38}" type="pres">
      <dgm:prSet presAssocID="{E56D4A9B-6368-754A-8E47-ED5105FE49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D13009-DF44-4546-AE81-8231FB2731C6}" type="pres">
      <dgm:prSet presAssocID="{C8247D12-E9E5-9444-9ACD-60029D10873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AC692-66D3-C348-B5FC-D1629306FF7F}" type="pres">
      <dgm:prSet presAssocID="{77FB9602-0CA8-F948-AB65-2FA5DD7A0573}" presName="space" presStyleCnt="0"/>
      <dgm:spPr/>
    </dgm:pt>
    <dgm:pt modelId="{4E9C7105-A2CA-B94B-96F0-9C2C65F23211}" type="pres">
      <dgm:prSet presAssocID="{D9B280D0-4B40-3641-86E4-2E623E580C87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93FB7-E9BE-574D-A120-361ADDEDE58E}" type="pres">
      <dgm:prSet presAssocID="{8AD39F04-8EF4-7A4D-9C45-6FCD770615B1}" presName="space" presStyleCnt="0"/>
      <dgm:spPr/>
    </dgm:pt>
    <dgm:pt modelId="{B0F1DC61-7D41-7C4A-894A-7282E02BB49E}" type="pres">
      <dgm:prSet presAssocID="{A5A9941A-CDF8-8544-92C8-FCD8CBCA45AC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E600E2-0CAD-C844-B9F2-9D69DB2C37C9}" srcId="{E56D4A9B-6368-754A-8E47-ED5105FE491F}" destId="{D9B280D0-4B40-3641-86E4-2E623E580C87}" srcOrd="1" destOrd="0" parTransId="{1838848F-3F73-B64C-B54F-2799EC68026E}" sibTransId="{8AD39F04-8EF4-7A4D-9C45-6FCD770615B1}"/>
    <dgm:cxn modelId="{E4FE9304-0B14-ED49-897A-6B40FF5FAC04}" srcId="{E56D4A9B-6368-754A-8E47-ED5105FE491F}" destId="{A5A9941A-CDF8-8544-92C8-FCD8CBCA45AC}" srcOrd="2" destOrd="0" parTransId="{CCFC5159-C126-0D4F-B5F2-70C9EBED9A35}" sibTransId="{55FB77B2-E929-7C45-88C2-ECDCFB6A136B}"/>
    <dgm:cxn modelId="{74DB6261-396D-044D-9673-9CF94D36BCBD}" type="presOf" srcId="{D9B280D0-4B40-3641-86E4-2E623E580C87}" destId="{4E9C7105-A2CA-B94B-96F0-9C2C65F23211}" srcOrd="0" destOrd="0" presId="urn:microsoft.com/office/officeart/2005/8/layout/venn3"/>
    <dgm:cxn modelId="{70D5BF47-AB8A-EA47-A6EA-479B684BC9BC}" type="presOf" srcId="{A5A9941A-CDF8-8544-92C8-FCD8CBCA45AC}" destId="{B0F1DC61-7D41-7C4A-894A-7282E02BB49E}" srcOrd="0" destOrd="0" presId="urn:microsoft.com/office/officeart/2005/8/layout/venn3"/>
    <dgm:cxn modelId="{4844D80B-02C6-CD46-92FB-71E3E7BAC16C}" type="presOf" srcId="{C8247D12-E9E5-9444-9ACD-60029D108732}" destId="{DED13009-DF44-4546-AE81-8231FB2731C6}" srcOrd="0" destOrd="0" presId="urn:microsoft.com/office/officeart/2005/8/layout/venn3"/>
    <dgm:cxn modelId="{4619461A-EDCE-9145-8CFD-BD6E29BFE151}" type="presOf" srcId="{E56D4A9B-6368-754A-8E47-ED5105FE491F}" destId="{B9C47EAB-1CD7-2A47-B214-D6AC28DC0B38}" srcOrd="0" destOrd="0" presId="urn:microsoft.com/office/officeart/2005/8/layout/venn3"/>
    <dgm:cxn modelId="{7DF51165-F7ED-1849-AE38-BE831FE1459D}" srcId="{E56D4A9B-6368-754A-8E47-ED5105FE491F}" destId="{C8247D12-E9E5-9444-9ACD-60029D108732}" srcOrd="0" destOrd="0" parTransId="{F1F2BB29-C6FB-E649-AC97-A3D2F30BCF5B}" sibTransId="{77FB9602-0CA8-F948-AB65-2FA5DD7A0573}"/>
    <dgm:cxn modelId="{9E2E67E2-2368-A147-A63D-7E1D9B1D399A}" type="presParOf" srcId="{B9C47EAB-1CD7-2A47-B214-D6AC28DC0B38}" destId="{DED13009-DF44-4546-AE81-8231FB2731C6}" srcOrd="0" destOrd="0" presId="urn:microsoft.com/office/officeart/2005/8/layout/venn3"/>
    <dgm:cxn modelId="{89E62D69-8964-E04C-821E-F41F575E94B4}" type="presParOf" srcId="{B9C47EAB-1CD7-2A47-B214-D6AC28DC0B38}" destId="{DDFAC692-66D3-C348-B5FC-D1629306FF7F}" srcOrd="1" destOrd="0" presId="urn:microsoft.com/office/officeart/2005/8/layout/venn3"/>
    <dgm:cxn modelId="{B32C761B-6716-BE42-9501-59A199F08EB4}" type="presParOf" srcId="{B9C47EAB-1CD7-2A47-B214-D6AC28DC0B38}" destId="{4E9C7105-A2CA-B94B-96F0-9C2C65F23211}" srcOrd="2" destOrd="0" presId="urn:microsoft.com/office/officeart/2005/8/layout/venn3"/>
    <dgm:cxn modelId="{34BD3ACE-BF2C-754C-920A-F1F17139B9DB}" type="presParOf" srcId="{B9C47EAB-1CD7-2A47-B214-D6AC28DC0B38}" destId="{06093FB7-E9BE-574D-A120-361ADDEDE58E}" srcOrd="3" destOrd="0" presId="urn:microsoft.com/office/officeart/2005/8/layout/venn3"/>
    <dgm:cxn modelId="{145D5A27-23B6-1A45-84EC-1DD32098477A}" type="presParOf" srcId="{B9C47EAB-1CD7-2A47-B214-D6AC28DC0B38}" destId="{B0F1DC61-7D41-7C4A-894A-7282E02BB49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A639-FF37-DF42-87C2-97CABD5B98C2}">
      <dsp:nvSpPr>
        <dsp:cNvPr id="0" name=""/>
        <dsp:cNvSpPr/>
      </dsp:nvSpPr>
      <dsp:spPr>
        <a:xfrm>
          <a:off x="1212" y="87030"/>
          <a:ext cx="1216676" cy="1216676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958" tIns="15240" rIns="669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EGI Federation</a:t>
          </a:r>
          <a:endParaRPr lang="en-US" sz="1200" b="1" kern="1200" dirty="0"/>
        </a:p>
      </dsp:txBody>
      <dsp:txXfrm>
        <a:off x="179390" y="265208"/>
        <a:ext cx="860320" cy="860320"/>
      </dsp:txXfrm>
    </dsp:sp>
    <dsp:sp modelId="{2367613D-FE21-6047-AB96-6E7629E0EBB2}">
      <dsp:nvSpPr>
        <dsp:cNvPr id="0" name=""/>
        <dsp:cNvSpPr/>
      </dsp:nvSpPr>
      <dsp:spPr>
        <a:xfrm>
          <a:off x="974553" y="87030"/>
          <a:ext cx="1216676" cy="1216676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958" tIns="15240" rIns="669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EUDAT</a:t>
          </a:r>
          <a:endParaRPr lang="en-US" sz="1200" b="1" kern="1200" dirty="0"/>
        </a:p>
      </dsp:txBody>
      <dsp:txXfrm>
        <a:off x="1152731" y="265208"/>
        <a:ext cx="860320" cy="860320"/>
      </dsp:txXfrm>
    </dsp:sp>
    <dsp:sp modelId="{BE75E7C6-9FF5-644E-853E-4F9421C83139}">
      <dsp:nvSpPr>
        <dsp:cNvPr id="0" name=""/>
        <dsp:cNvSpPr/>
      </dsp:nvSpPr>
      <dsp:spPr>
        <a:xfrm>
          <a:off x="1947895" y="87030"/>
          <a:ext cx="1216676" cy="1216676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958" tIns="15240" rIns="669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INDIGO-</a:t>
          </a:r>
          <a:r>
            <a:rPr lang="en-US" sz="1200" b="1" kern="1200" dirty="0" err="1" smtClean="0"/>
            <a:t>DataCloud</a:t>
          </a:r>
          <a:endParaRPr lang="en-US" sz="1200" b="1" kern="1200" dirty="0"/>
        </a:p>
      </dsp:txBody>
      <dsp:txXfrm>
        <a:off x="2126073" y="265208"/>
        <a:ext cx="860320" cy="860320"/>
      </dsp:txXfrm>
    </dsp:sp>
    <dsp:sp modelId="{E61BA040-5EBD-D344-97CD-E94A8011258B}">
      <dsp:nvSpPr>
        <dsp:cNvPr id="0" name=""/>
        <dsp:cNvSpPr/>
      </dsp:nvSpPr>
      <dsp:spPr>
        <a:xfrm>
          <a:off x="2921236" y="87030"/>
          <a:ext cx="1216676" cy="1216676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958" tIns="15240" rIns="669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Research Infrastructures</a:t>
          </a:r>
          <a:endParaRPr lang="en-US" sz="1200" b="1" kern="1200" dirty="0"/>
        </a:p>
      </dsp:txBody>
      <dsp:txXfrm>
        <a:off x="3099414" y="265208"/>
        <a:ext cx="860320" cy="860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EF787-7D92-2548-8345-1F2D5731F720}">
      <dsp:nvSpPr>
        <dsp:cNvPr id="0" name=""/>
        <dsp:cNvSpPr/>
      </dsp:nvSpPr>
      <dsp:spPr>
        <a:xfrm>
          <a:off x="3336408" y="2053436"/>
          <a:ext cx="1464086" cy="146408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/>
            <a:t>   </a:t>
          </a:r>
        </a:p>
      </dsp:txBody>
      <dsp:txXfrm>
        <a:off x="3550818" y="2267846"/>
        <a:ext cx="1035266" cy="1035266"/>
      </dsp:txXfrm>
    </dsp:sp>
    <dsp:sp modelId="{77CD74D7-BE9F-1744-ACFA-A10DF185D4C1}">
      <dsp:nvSpPr>
        <dsp:cNvPr id="0" name=""/>
        <dsp:cNvSpPr/>
      </dsp:nvSpPr>
      <dsp:spPr>
        <a:xfrm rot="16200000">
          <a:off x="3912274" y="1518707"/>
          <a:ext cx="312355" cy="49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959127" y="1665118"/>
        <a:ext cx="218649" cy="298673"/>
      </dsp:txXfrm>
    </dsp:sp>
    <dsp:sp modelId="{BB824F94-A039-2F4B-8C66-5576BB00565C}">
      <dsp:nvSpPr>
        <dsp:cNvPr id="0" name=""/>
        <dsp:cNvSpPr/>
      </dsp:nvSpPr>
      <dsp:spPr>
        <a:xfrm>
          <a:off x="3336408" y="0"/>
          <a:ext cx="1464086" cy="1464086"/>
        </a:xfrm>
        <a:prstGeom prst="ellipse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/>
            <a:t>  </a:t>
          </a:r>
        </a:p>
      </dsp:txBody>
      <dsp:txXfrm>
        <a:off x="3550818" y="214410"/>
        <a:ext cx="1035266" cy="1035266"/>
      </dsp:txXfrm>
    </dsp:sp>
    <dsp:sp modelId="{54AD9A2D-7C60-A945-A5BD-D7E81AA94192}">
      <dsp:nvSpPr>
        <dsp:cNvPr id="0" name=""/>
        <dsp:cNvSpPr/>
      </dsp:nvSpPr>
      <dsp:spPr>
        <a:xfrm rot="20520000">
          <a:off x="4879534" y="2222654"/>
          <a:ext cx="310195" cy="49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6447"/>
            <a:satOff val="-12528"/>
            <a:lumOff val="94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881811" y="2336590"/>
        <a:ext cx="217137" cy="298673"/>
      </dsp:txXfrm>
    </dsp:sp>
    <dsp:sp modelId="{A737F8A9-EF74-3F45-8368-A9FDDAB50D92}">
      <dsp:nvSpPr>
        <dsp:cNvPr id="0" name=""/>
        <dsp:cNvSpPr/>
      </dsp:nvSpPr>
      <dsp:spPr>
        <a:xfrm>
          <a:off x="5285467" y="1420149"/>
          <a:ext cx="1464086" cy="1464086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/>
            <a:t>  </a:t>
          </a:r>
        </a:p>
      </dsp:txBody>
      <dsp:txXfrm>
        <a:off x="5499877" y="1634559"/>
        <a:ext cx="1035266" cy="1035266"/>
      </dsp:txXfrm>
    </dsp:sp>
    <dsp:sp modelId="{47AD330E-C198-564F-BC39-FD062A794F6D}">
      <dsp:nvSpPr>
        <dsp:cNvPr id="0" name=""/>
        <dsp:cNvSpPr/>
      </dsp:nvSpPr>
      <dsp:spPr>
        <a:xfrm rot="3240000">
          <a:off x="4510486" y="3358467"/>
          <a:ext cx="310195" cy="49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2894"/>
            <a:satOff val="-25057"/>
            <a:lumOff val="18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529666" y="3420382"/>
        <a:ext cx="217137" cy="298673"/>
      </dsp:txXfrm>
    </dsp:sp>
    <dsp:sp modelId="{7D368625-4450-104F-BEFD-88939918285A}">
      <dsp:nvSpPr>
        <dsp:cNvPr id="0" name=""/>
        <dsp:cNvSpPr/>
      </dsp:nvSpPr>
      <dsp:spPr>
        <a:xfrm>
          <a:off x="4540993" y="3711405"/>
          <a:ext cx="1464086" cy="1464086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/>
            <a:t>  </a:t>
          </a:r>
        </a:p>
      </dsp:txBody>
      <dsp:txXfrm>
        <a:off x="4755403" y="3925815"/>
        <a:ext cx="1035266" cy="1035266"/>
      </dsp:txXfrm>
    </dsp:sp>
    <dsp:sp modelId="{9712AA37-F2B5-BB40-A0D1-AA8EC47F7A8A}">
      <dsp:nvSpPr>
        <dsp:cNvPr id="0" name=""/>
        <dsp:cNvSpPr/>
      </dsp:nvSpPr>
      <dsp:spPr>
        <a:xfrm rot="7560000">
          <a:off x="3316222" y="3358467"/>
          <a:ext cx="310195" cy="49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9341"/>
            <a:satOff val="-37585"/>
            <a:lumOff val="282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390100" y="3420382"/>
        <a:ext cx="217137" cy="298673"/>
      </dsp:txXfrm>
    </dsp:sp>
    <dsp:sp modelId="{8C016B1F-FB64-5B48-9CF1-6E4D5408B027}">
      <dsp:nvSpPr>
        <dsp:cNvPr id="0" name=""/>
        <dsp:cNvSpPr/>
      </dsp:nvSpPr>
      <dsp:spPr>
        <a:xfrm>
          <a:off x="2131824" y="3711405"/>
          <a:ext cx="1464086" cy="1464086"/>
        </a:xfrm>
        <a:prstGeom prst="ellipse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2346234" y="3925815"/>
        <a:ext cx="1035266" cy="1035266"/>
      </dsp:txXfrm>
    </dsp:sp>
    <dsp:sp modelId="{62867CFC-5995-DE40-A710-A12DE9BA0993}">
      <dsp:nvSpPr>
        <dsp:cNvPr id="0" name=""/>
        <dsp:cNvSpPr/>
      </dsp:nvSpPr>
      <dsp:spPr>
        <a:xfrm rot="11880000">
          <a:off x="2947174" y="2222654"/>
          <a:ext cx="310195" cy="49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45788"/>
            <a:satOff val="-50114"/>
            <a:lumOff val="376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037955" y="2336590"/>
        <a:ext cx="217137" cy="298673"/>
      </dsp:txXfrm>
    </dsp:sp>
    <dsp:sp modelId="{C73DFDFC-6841-034F-A2CD-772EC6F045C4}">
      <dsp:nvSpPr>
        <dsp:cNvPr id="0" name=""/>
        <dsp:cNvSpPr/>
      </dsp:nvSpPr>
      <dsp:spPr>
        <a:xfrm>
          <a:off x="1387349" y="1420149"/>
          <a:ext cx="1464086" cy="1464086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1601759" y="1634559"/>
        <a:ext cx="1035266" cy="1035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8E1F3-2A93-6040-AA36-3D002CF32038}">
      <dsp:nvSpPr>
        <dsp:cNvPr id="0" name=""/>
        <dsp:cNvSpPr/>
      </dsp:nvSpPr>
      <dsp:spPr>
        <a:xfrm>
          <a:off x="138037" y="0"/>
          <a:ext cx="2203749" cy="2203749"/>
        </a:xfrm>
        <a:prstGeom prst="ellipse">
          <a:avLst/>
        </a:prstGeom>
        <a:solidFill>
          <a:srgbClr val="75A4D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280" tIns="82550" rIns="121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 </a:t>
          </a:r>
          <a:endParaRPr lang="en-US" sz="6500" kern="1200" dirty="0"/>
        </a:p>
      </dsp:txBody>
      <dsp:txXfrm>
        <a:off x="460769" y="322732"/>
        <a:ext cx="1558285" cy="1558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35C06-D3D5-5049-BCE2-30A56086B1F8}">
      <dsp:nvSpPr>
        <dsp:cNvPr id="0" name=""/>
        <dsp:cNvSpPr/>
      </dsp:nvSpPr>
      <dsp:spPr>
        <a:xfrm>
          <a:off x="5391623" y="1751790"/>
          <a:ext cx="225000" cy="734531"/>
        </a:xfrm>
        <a:custGeom>
          <a:avLst/>
          <a:gdLst/>
          <a:ahLst/>
          <a:cxnLst/>
          <a:rect l="0" t="0" r="0" b="0"/>
          <a:pathLst>
            <a:path>
              <a:moveTo>
                <a:pt x="225000" y="0"/>
              </a:moveTo>
              <a:lnTo>
                <a:pt x="225000" y="734531"/>
              </a:lnTo>
              <a:lnTo>
                <a:pt x="0" y="73453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6CCBF-D94A-D948-828A-10998BA740BA}">
      <dsp:nvSpPr>
        <dsp:cNvPr id="0" name=""/>
        <dsp:cNvSpPr/>
      </dsp:nvSpPr>
      <dsp:spPr>
        <a:xfrm>
          <a:off x="5616624" y="1751790"/>
          <a:ext cx="4816887" cy="1464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773"/>
              </a:lnTo>
              <a:lnTo>
                <a:pt x="4816887" y="1297773"/>
              </a:lnTo>
              <a:lnTo>
                <a:pt x="4816887" y="14649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705DF-AB2E-9C49-A190-D470CD260CE3}">
      <dsp:nvSpPr>
        <dsp:cNvPr id="0" name=""/>
        <dsp:cNvSpPr/>
      </dsp:nvSpPr>
      <dsp:spPr>
        <a:xfrm>
          <a:off x="5616624" y="1751790"/>
          <a:ext cx="2890132" cy="1464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773"/>
              </a:lnTo>
              <a:lnTo>
                <a:pt x="2890132" y="1297773"/>
              </a:lnTo>
              <a:lnTo>
                <a:pt x="2890132" y="14649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1B331-B295-C146-A881-636544DDE899}">
      <dsp:nvSpPr>
        <dsp:cNvPr id="0" name=""/>
        <dsp:cNvSpPr/>
      </dsp:nvSpPr>
      <dsp:spPr>
        <a:xfrm>
          <a:off x="5616624" y="1751790"/>
          <a:ext cx="963377" cy="1464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773"/>
              </a:lnTo>
              <a:lnTo>
                <a:pt x="963377" y="1297773"/>
              </a:lnTo>
              <a:lnTo>
                <a:pt x="963377" y="14649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73917-0AD2-D541-96FC-E54000218113}">
      <dsp:nvSpPr>
        <dsp:cNvPr id="0" name=""/>
        <dsp:cNvSpPr/>
      </dsp:nvSpPr>
      <dsp:spPr>
        <a:xfrm>
          <a:off x="4653246" y="1751790"/>
          <a:ext cx="963377" cy="1464970"/>
        </a:xfrm>
        <a:custGeom>
          <a:avLst/>
          <a:gdLst/>
          <a:ahLst/>
          <a:cxnLst/>
          <a:rect l="0" t="0" r="0" b="0"/>
          <a:pathLst>
            <a:path>
              <a:moveTo>
                <a:pt x="963377" y="0"/>
              </a:moveTo>
              <a:lnTo>
                <a:pt x="963377" y="1297773"/>
              </a:lnTo>
              <a:lnTo>
                <a:pt x="0" y="1297773"/>
              </a:lnTo>
              <a:lnTo>
                <a:pt x="0" y="14649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A8F9E-B7C9-324A-A301-55FCC44C75AA}">
      <dsp:nvSpPr>
        <dsp:cNvPr id="0" name=""/>
        <dsp:cNvSpPr/>
      </dsp:nvSpPr>
      <dsp:spPr>
        <a:xfrm>
          <a:off x="2726491" y="1751790"/>
          <a:ext cx="2890132" cy="1464970"/>
        </a:xfrm>
        <a:custGeom>
          <a:avLst/>
          <a:gdLst/>
          <a:ahLst/>
          <a:cxnLst/>
          <a:rect l="0" t="0" r="0" b="0"/>
          <a:pathLst>
            <a:path>
              <a:moveTo>
                <a:pt x="2890132" y="0"/>
              </a:moveTo>
              <a:lnTo>
                <a:pt x="2890132" y="1297773"/>
              </a:lnTo>
              <a:lnTo>
                <a:pt x="0" y="1297773"/>
              </a:lnTo>
              <a:lnTo>
                <a:pt x="0" y="14649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3135D-FBB9-C948-96B2-D89B11C45030}">
      <dsp:nvSpPr>
        <dsp:cNvPr id="0" name=""/>
        <dsp:cNvSpPr/>
      </dsp:nvSpPr>
      <dsp:spPr>
        <a:xfrm>
          <a:off x="799736" y="1751790"/>
          <a:ext cx="4816887" cy="1464970"/>
        </a:xfrm>
        <a:custGeom>
          <a:avLst/>
          <a:gdLst/>
          <a:ahLst/>
          <a:cxnLst/>
          <a:rect l="0" t="0" r="0" b="0"/>
          <a:pathLst>
            <a:path>
              <a:moveTo>
                <a:pt x="4816887" y="0"/>
              </a:moveTo>
              <a:lnTo>
                <a:pt x="4816887" y="1297773"/>
              </a:lnTo>
              <a:lnTo>
                <a:pt x="0" y="1297773"/>
              </a:lnTo>
              <a:lnTo>
                <a:pt x="0" y="14649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CA811-A607-194E-B906-381144248EF1}">
      <dsp:nvSpPr>
        <dsp:cNvPr id="0" name=""/>
        <dsp:cNvSpPr/>
      </dsp:nvSpPr>
      <dsp:spPr>
        <a:xfrm>
          <a:off x="3384374" y="955610"/>
          <a:ext cx="4464498" cy="796179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Marketplace</a:t>
          </a:r>
          <a:endParaRPr lang="en-US" sz="2400" b="1" kern="1200" dirty="0"/>
        </a:p>
      </dsp:txBody>
      <dsp:txXfrm>
        <a:off x="3384374" y="955610"/>
        <a:ext cx="4464498" cy="796179"/>
      </dsp:txXfrm>
    </dsp:sp>
    <dsp:sp modelId="{3635EEA4-CB14-C048-9BB8-77BAAEE20E8A}">
      <dsp:nvSpPr>
        <dsp:cNvPr id="0" name=""/>
        <dsp:cNvSpPr/>
      </dsp:nvSpPr>
      <dsp:spPr>
        <a:xfrm>
          <a:off x="3556" y="3216761"/>
          <a:ext cx="1592359" cy="796179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Register</a:t>
          </a:r>
          <a:endParaRPr lang="en-US" sz="1800" kern="1200" dirty="0"/>
        </a:p>
      </dsp:txBody>
      <dsp:txXfrm>
        <a:off x="3556" y="3216761"/>
        <a:ext cx="1592359" cy="796179"/>
      </dsp:txXfrm>
    </dsp:sp>
    <dsp:sp modelId="{8B591863-1EC5-8C41-8F0C-57FDE3EDB21A}">
      <dsp:nvSpPr>
        <dsp:cNvPr id="0" name=""/>
        <dsp:cNvSpPr/>
      </dsp:nvSpPr>
      <dsp:spPr>
        <a:xfrm>
          <a:off x="1930311" y="3216761"/>
          <a:ext cx="1592359" cy="796179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 users</a:t>
          </a:r>
          <a:endParaRPr lang="en-US" sz="1800" kern="1200" dirty="0"/>
        </a:p>
      </dsp:txBody>
      <dsp:txXfrm>
        <a:off x="1930311" y="3216761"/>
        <a:ext cx="1592359" cy="796179"/>
      </dsp:txXfrm>
    </dsp:sp>
    <dsp:sp modelId="{A6FE13CF-5949-9F44-856B-46D4DBB7F3BC}">
      <dsp:nvSpPr>
        <dsp:cNvPr id="0" name=""/>
        <dsp:cNvSpPr/>
      </dsp:nvSpPr>
      <dsp:spPr>
        <a:xfrm>
          <a:off x="3857066" y="3216761"/>
          <a:ext cx="1592359" cy="796179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Co-design</a:t>
          </a:r>
          <a:endParaRPr lang="en-US" sz="1800" kern="1200" dirty="0"/>
        </a:p>
      </dsp:txBody>
      <dsp:txXfrm>
        <a:off x="3857066" y="3216761"/>
        <a:ext cx="1592359" cy="796179"/>
      </dsp:txXfrm>
    </dsp:sp>
    <dsp:sp modelId="{EBF90281-C187-864E-AE6A-2244509D7654}">
      <dsp:nvSpPr>
        <dsp:cNvPr id="0" name=""/>
        <dsp:cNvSpPr/>
      </dsp:nvSpPr>
      <dsp:spPr>
        <a:xfrm>
          <a:off x="5783821" y="3216761"/>
          <a:ext cx="1592359" cy="796179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Integrate</a:t>
          </a:r>
          <a:endParaRPr lang="en-US" sz="1800" kern="1200" dirty="0"/>
        </a:p>
      </dsp:txBody>
      <dsp:txXfrm>
        <a:off x="5783821" y="3216761"/>
        <a:ext cx="1592359" cy="796179"/>
      </dsp:txXfrm>
    </dsp:sp>
    <dsp:sp modelId="{BE951C40-AF9A-5C41-8B05-9326E44FA7FA}">
      <dsp:nvSpPr>
        <dsp:cNvPr id="0" name=""/>
        <dsp:cNvSpPr/>
      </dsp:nvSpPr>
      <dsp:spPr>
        <a:xfrm>
          <a:off x="7710576" y="3216761"/>
          <a:ext cx="1592359" cy="796179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 and manage orders</a:t>
          </a:r>
          <a:endParaRPr lang="en-US" sz="1800" kern="1200" dirty="0"/>
        </a:p>
      </dsp:txBody>
      <dsp:txXfrm>
        <a:off x="7710576" y="3216761"/>
        <a:ext cx="1592359" cy="796179"/>
      </dsp:txXfrm>
    </dsp:sp>
    <dsp:sp modelId="{4FC11830-7DC1-2A4E-8922-9C6052C9DE52}">
      <dsp:nvSpPr>
        <dsp:cNvPr id="0" name=""/>
        <dsp:cNvSpPr/>
      </dsp:nvSpPr>
      <dsp:spPr>
        <a:xfrm>
          <a:off x="9637331" y="3216761"/>
          <a:ext cx="1592359" cy="796179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Report (accounting/service levels)</a:t>
          </a:r>
          <a:endParaRPr lang="en-US" sz="1800" kern="1200" dirty="0"/>
        </a:p>
      </dsp:txBody>
      <dsp:txXfrm>
        <a:off x="9637331" y="3216761"/>
        <a:ext cx="1592359" cy="796179"/>
      </dsp:txXfrm>
    </dsp:sp>
    <dsp:sp modelId="{308B595D-044C-5142-A087-961B48DA581B}">
      <dsp:nvSpPr>
        <dsp:cNvPr id="0" name=""/>
        <dsp:cNvSpPr/>
      </dsp:nvSpPr>
      <dsp:spPr>
        <a:xfrm>
          <a:off x="1440167" y="2088232"/>
          <a:ext cx="3951456" cy="796179"/>
        </a:xfrm>
        <a:prstGeom prst="rect">
          <a:avLst/>
        </a:prstGeom>
        <a:solidFill>
          <a:srgbClr val="B5892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Service Providers of Research Enabling Services</a:t>
          </a:r>
          <a:endParaRPr lang="en-US" sz="2400" b="1" kern="1200" dirty="0"/>
        </a:p>
      </dsp:txBody>
      <dsp:txXfrm>
        <a:off x="1440167" y="2088232"/>
        <a:ext cx="3951456" cy="7961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5C6C7-18B4-3A47-954A-32C27357F4E3}">
      <dsp:nvSpPr>
        <dsp:cNvPr id="0" name=""/>
        <dsp:cNvSpPr/>
      </dsp:nvSpPr>
      <dsp:spPr>
        <a:xfrm>
          <a:off x="5499664" y="1619073"/>
          <a:ext cx="168739" cy="739238"/>
        </a:xfrm>
        <a:custGeom>
          <a:avLst/>
          <a:gdLst/>
          <a:ahLst/>
          <a:cxnLst/>
          <a:rect l="0" t="0" r="0" b="0"/>
          <a:pathLst>
            <a:path>
              <a:moveTo>
                <a:pt x="168739" y="0"/>
              </a:moveTo>
              <a:lnTo>
                <a:pt x="168739" y="739238"/>
              </a:lnTo>
              <a:lnTo>
                <a:pt x="0" y="739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73506-4735-9C4A-A9C2-8C98388F65D6}">
      <dsp:nvSpPr>
        <dsp:cNvPr id="0" name=""/>
        <dsp:cNvSpPr/>
      </dsp:nvSpPr>
      <dsp:spPr>
        <a:xfrm>
          <a:off x="5668404" y="1619073"/>
          <a:ext cx="4861294" cy="147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737"/>
              </a:lnTo>
              <a:lnTo>
                <a:pt x="4861294" y="1309737"/>
              </a:lnTo>
              <a:lnTo>
                <a:pt x="4861294" y="1478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E7EA2-6D99-F545-BD05-7180CAD12980}">
      <dsp:nvSpPr>
        <dsp:cNvPr id="0" name=""/>
        <dsp:cNvSpPr/>
      </dsp:nvSpPr>
      <dsp:spPr>
        <a:xfrm>
          <a:off x="5668404" y="1619073"/>
          <a:ext cx="2916776" cy="147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737"/>
              </a:lnTo>
              <a:lnTo>
                <a:pt x="2916776" y="1309737"/>
              </a:lnTo>
              <a:lnTo>
                <a:pt x="2916776" y="1478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9AEEF-DE1D-434F-8813-5166DD7002EE}">
      <dsp:nvSpPr>
        <dsp:cNvPr id="0" name=""/>
        <dsp:cNvSpPr/>
      </dsp:nvSpPr>
      <dsp:spPr>
        <a:xfrm>
          <a:off x="5668404" y="1619073"/>
          <a:ext cx="972258" cy="147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737"/>
              </a:lnTo>
              <a:lnTo>
                <a:pt x="972258" y="1309737"/>
              </a:lnTo>
              <a:lnTo>
                <a:pt x="972258" y="1478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25BF7-7FC9-A341-93BD-3675470CE611}">
      <dsp:nvSpPr>
        <dsp:cNvPr id="0" name=""/>
        <dsp:cNvSpPr/>
      </dsp:nvSpPr>
      <dsp:spPr>
        <a:xfrm>
          <a:off x="4696145" y="1619073"/>
          <a:ext cx="972258" cy="1478476"/>
        </a:xfrm>
        <a:custGeom>
          <a:avLst/>
          <a:gdLst/>
          <a:ahLst/>
          <a:cxnLst/>
          <a:rect l="0" t="0" r="0" b="0"/>
          <a:pathLst>
            <a:path>
              <a:moveTo>
                <a:pt x="972258" y="0"/>
              </a:moveTo>
              <a:lnTo>
                <a:pt x="972258" y="1309737"/>
              </a:lnTo>
              <a:lnTo>
                <a:pt x="0" y="1309737"/>
              </a:lnTo>
              <a:lnTo>
                <a:pt x="0" y="1478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8ED26-0CA0-BD45-8BB4-ACE9D088D703}">
      <dsp:nvSpPr>
        <dsp:cNvPr id="0" name=""/>
        <dsp:cNvSpPr/>
      </dsp:nvSpPr>
      <dsp:spPr>
        <a:xfrm>
          <a:off x="2751627" y="1619073"/>
          <a:ext cx="2916776" cy="1478476"/>
        </a:xfrm>
        <a:custGeom>
          <a:avLst/>
          <a:gdLst/>
          <a:ahLst/>
          <a:cxnLst/>
          <a:rect l="0" t="0" r="0" b="0"/>
          <a:pathLst>
            <a:path>
              <a:moveTo>
                <a:pt x="2916776" y="0"/>
              </a:moveTo>
              <a:lnTo>
                <a:pt x="2916776" y="1309737"/>
              </a:lnTo>
              <a:lnTo>
                <a:pt x="0" y="1309737"/>
              </a:lnTo>
              <a:lnTo>
                <a:pt x="0" y="1478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1C907-C9B6-684B-8D04-C30299AAD6B2}">
      <dsp:nvSpPr>
        <dsp:cNvPr id="0" name=""/>
        <dsp:cNvSpPr/>
      </dsp:nvSpPr>
      <dsp:spPr>
        <a:xfrm>
          <a:off x="807109" y="1619073"/>
          <a:ext cx="4861294" cy="1478476"/>
        </a:xfrm>
        <a:custGeom>
          <a:avLst/>
          <a:gdLst/>
          <a:ahLst/>
          <a:cxnLst/>
          <a:rect l="0" t="0" r="0" b="0"/>
          <a:pathLst>
            <a:path>
              <a:moveTo>
                <a:pt x="4861294" y="0"/>
              </a:moveTo>
              <a:lnTo>
                <a:pt x="4861294" y="1309737"/>
              </a:lnTo>
              <a:lnTo>
                <a:pt x="0" y="1309737"/>
              </a:lnTo>
              <a:lnTo>
                <a:pt x="0" y="1478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2C3C0-5C06-E646-ADD5-D0C2E6D9EFBF}">
      <dsp:nvSpPr>
        <dsp:cNvPr id="0" name=""/>
        <dsp:cNvSpPr/>
      </dsp:nvSpPr>
      <dsp:spPr>
        <a:xfrm>
          <a:off x="3029628" y="716351"/>
          <a:ext cx="5277550" cy="902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Marketplace</a:t>
          </a:r>
          <a:endParaRPr lang="en-US" sz="2800" b="1" kern="1200" dirty="0"/>
        </a:p>
      </dsp:txBody>
      <dsp:txXfrm>
        <a:off x="3029628" y="716351"/>
        <a:ext cx="5277550" cy="902722"/>
      </dsp:txXfrm>
    </dsp:sp>
    <dsp:sp modelId="{5EBE5CD9-56BB-8F4C-AFD1-7FC47B6A4A79}">
      <dsp:nvSpPr>
        <dsp:cNvPr id="0" name=""/>
        <dsp:cNvSpPr/>
      </dsp:nvSpPr>
      <dsp:spPr>
        <a:xfrm>
          <a:off x="3589" y="3097550"/>
          <a:ext cx="1607039" cy="1604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Browse</a:t>
          </a:r>
          <a:endParaRPr lang="en-US" sz="2200" kern="1200" dirty="0"/>
        </a:p>
      </dsp:txBody>
      <dsp:txXfrm>
        <a:off x="3589" y="3097550"/>
        <a:ext cx="1607039" cy="1604765"/>
      </dsp:txXfrm>
    </dsp:sp>
    <dsp:sp modelId="{DEB9D18F-2D31-C140-B03A-0B9EFE9A065B}">
      <dsp:nvSpPr>
        <dsp:cNvPr id="0" name=""/>
        <dsp:cNvSpPr/>
      </dsp:nvSpPr>
      <dsp:spPr>
        <a:xfrm>
          <a:off x="1948107" y="3097550"/>
          <a:ext cx="1607039" cy="1604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Apply for access</a:t>
          </a:r>
          <a:endParaRPr lang="en-US" sz="2200" kern="1200" dirty="0"/>
        </a:p>
      </dsp:txBody>
      <dsp:txXfrm>
        <a:off x="1948107" y="3097550"/>
        <a:ext cx="1607039" cy="1604765"/>
      </dsp:txXfrm>
    </dsp:sp>
    <dsp:sp modelId="{5AB818D1-E944-664B-87B5-59D995562A16}">
      <dsp:nvSpPr>
        <dsp:cNvPr id="0" name=""/>
        <dsp:cNvSpPr/>
      </dsp:nvSpPr>
      <dsp:spPr>
        <a:xfrm>
          <a:off x="3892625" y="3097550"/>
          <a:ext cx="1607039" cy="1604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Bundle services to own research projects</a:t>
          </a:r>
          <a:endParaRPr lang="en-US" sz="2200" kern="1200" dirty="0"/>
        </a:p>
      </dsp:txBody>
      <dsp:txXfrm>
        <a:off x="3892625" y="3097550"/>
        <a:ext cx="1607039" cy="1604765"/>
      </dsp:txXfrm>
    </dsp:sp>
    <dsp:sp modelId="{2B9D954C-AEC7-374D-8631-9FD190526DCB}">
      <dsp:nvSpPr>
        <dsp:cNvPr id="0" name=""/>
        <dsp:cNvSpPr/>
      </dsp:nvSpPr>
      <dsp:spPr>
        <a:xfrm>
          <a:off x="5837143" y="3097550"/>
          <a:ext cx="1607039" cy="1562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Submit orders</a:t>
          </a:r>
          <a:endParaRPr lang="en-US" sz="2200" kern="1200" dirty="0"/>
        </a:p>
      </dsp:txBody>
      <dsp:txXfrm>
        <a:off x="5837143" y="3097550"/>
        <a:ext cx="1607039" cy="1562436"/>
      </dsp:txXfrm>
    </dsp:sp>
    <dsp:sp modelId="{C09D4E1F-218C-144A-8372-E7A4B87A827A}">
      <dsp:nvSpPr>
        <dsp:cNvPr id="0" name=""/>
        <dsp:cNvSpPr/>
      </dsp:nvSpPr>
      <dsp:spPr>
        <a:xfrm>
          <a:off x="7781661" y="3097550"/>
          <a:ext cx="1607039" cy="1604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Interact with service providers </a:t>
          </a:r>
          <a:r>
            <a:rPr lang="mr-IN" sz="2200" kern="1200" dirty="0" smtClean="0"/>
            <a:t>–</a:t>
          </a:r>
          <a:r>
            <a:rPr lang="en-US" sz="2200" kern="1200" dirty="0" smtClean="0"/>
            <a:t> Submit requirements</a:t>
          </a:r>
          <a:endParaRPr lang="en-US" sz="2200" kern="1200" dirty="0"/>
        </a:p>
      </dsp:txBody>
      <dsp:txXfrm>
        <a:off x="7781661" y="3097550"/>
        <a:ext cx="1607039" cy="1604765"/>
      </dsp:txXfrm>
    </dsp:sp>
    <dsp:sp modelId="{D9C480FF-8B6D-BB43-9CF9-041B3558CE2C}">
      <dsp:nvSpPr>
        <dsp:cNvPr id="0" name=""/>
        <dsp:cNvSpPr/>
      </dsp:nvSpPr>
      <dsp:spPr>
        <a:xfrm>
          <a:off x="9726178" y="3097550"/>
          <a:ext cx="1607039" cy="1604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Personal dashboard</a:t>
          </a:r>
          <a:endParaRPr lang="en-US" sz="2200" kern="1200" dirty="0"/>
        </a:p>
      </dsp:txBody>
      <dsp:txXfrm>
        <a:off x="9726178" y="3097550"/>
        <a:ext cx="1607039" cy="1604765"/>
      </dsp:txXfrm>
    </dsp:sp>
    <dsp:sp modelId="{C254756C-B90C-2145-919F-4E4888563660}">
      <dsp:nvSpPr>
        <dsp:cNvPr id="0" name=""/>
        <dsp:cNvSpPr/>
      </dsp:nvSpPr>
      <dsp:spPr>
        <a:xfrm>
          <a:off x="574265" y="1956551"/>
          <a:ext cx="4925399" cy="803519"/>
        </a:xfrm>
        <a:prstGeom prst="rect">
          <a:avLst/>
        </a:prstGeom>
        <a:solidFill>
          <a:srgbClr val="B5892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Customers and users</a:t>
          </a:r>
          <a:endParaRPr lang="en-US" sz="2800" b="1" kern="1200" dirty="0"/>
        </a:p>
      </dsp:txBody>
      <dsp:txXfrm>
        <a:off x="574265" y="1956551"/>
        <a:ext cx="4925399" cy="803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26182-05BD-5547-9C11-92E79605B25E}">
      <dsp:nvSpPr>
        <dsp:cNvPr id="0" name=""/>
        <dsp:cNvSpPr/>
      </dsp:nvSpPr>
      <dsp:spPr>
        <a:xfrm rot="5400000">
          <a:off x="918400" y="998466"/>
          <a:ext cx="1559754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06C7D-6EB0-594E-9985-D7AC291F8CD6}">
      <dsp:nvSpPr>
        <dsp:cNvPr id="0" name=""/>
        <dsp:cNvSpPr/>
      </dsp:nvSpPr>
      <dsp:spPr>
        <a:xfrm>
          <a:off x="1276689" y="2264"/>
          <a:ext cx="2089504" cy="1253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Basic information</a:t>
          </a:r>
        </a:p>
      </dsp:txBody>
      <dsp:txXfrm>
        <a:off x="1313409" y="38984"/>
        <a:ext cx="2016064" cy="1180262"/>
      </dsp:txXfrm>
    </dsp:sp>
    <dsp:sp modelId="{1464861B-5920-7544-8355-CFD6FF4C12AA}">
      <dsp:nvSpPr>
        <dsp:cNvPr id="0" name=""/>
        <dsp:cNvSpPr/>
      </dsp:nvSpPr>
      <dsp:spPr>
        <a:xfrm rot="5400000">
          <a:off x="918400" y="2565594"/>
          <a:ext cx="1559754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A60EE-6739-B84A-95B8-1276351A0EAC}">
      <dsp:nvSpPr>
        <dsp:cNvPr id="0" name=""/>
        <dsp:cNvSpPr/>
      </dsp:nvSpPr>
      <dsp:spPr>
        <a:xfrm>
          <a:off x="1276689" y="1569392"/>
          <a:ext cx="2089504" cy="1253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Classification</a:t>
          </a:r>
        </a:p>
      </dsp:txBody>
      <dsp:txXfrm>
        <a:off x="1313409" y="1606112"/>
        <a:ext cx="2016064" cy="1180262"/>
      </dsp:txXfrm>
    </dsp:sp>
    <dsp:sp modelId="{1A7AD013-3EA7-A443-9F7D-10469F5D4879}">
      <dsp:nvSpPr>
        <dsp:cNvPr id="0" name=""/>
        <dsp:cNvSpPr/>
      </dsp:nvSpPr>
      <dsp:spPr>
        <a:xfrm>
          <a:off x="1701964" y="3349158"/>
          <a:ext cx="2771666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BBABF-5359-724D-A692-F49C6D4F9E9F}">
      <dsp:nvSpPr>
        <dsp:cNvPr id="0" name=""/>
        <dsp:cNvSpPr/>
      </dsp:nvSpPr>
      <dsp:spPr>
        <a:xfrm>
          <a:off x="1276689" y="3136520"/>
          <a:ext cx="2089504" cy="1253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Maturity</a:t>
          </a:r>
        </a:p>
      </dsp:txBody>
      <dsp:txXfrm>
        <a:off x="1313409" y="3173240"/>
        <a:ext cx="2016064" cy="1180262"/>
      </dsp:txXfrm>
    </dsp:sp>
    <dsp:sp modelId="{88302535-9777-7C4B-A140-55A2FDD4A156}">
      <dsp:nvSpPr>
        <dsp:cNvPr id="0" name=""/>
        <dsp:cNvSpPr/>
      </dsp:nvSpPr>
      <dsp:spPr>
        <a:xfrm rot="16200000">
          <a:off x="3697440" y="2565594"/>
          <a:ext cx="1559754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17C11-C088-2344-9D54-101AD3A20701}">
      <dsp:nvSpPr>
        <dsp:cNvPr id="0" name=""/>
        <dsp:cNvSpPr/>
      </dsp:nvSpPr>
      <dsp:spPr>
        <a:xfrm>
          <a:off x="4055729" y="3136520"/>
          <a:ext cx="2089504" cy="1253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Support info</a:t>
          </a:r>
        </a:p>
      </dsp:txBody>
      <dsp:txXfrm>
        <a:off x="4092449" y="3173240"/>
        <a:ext cx="2016064" cy="1180262"/>
      </dsp:txXfrm>
    </dsp:sp>
    <dsp:sp modelId="{083E25BF-EC23-DE43-A8E6-0EF90D67531D}">
      <dsp:nvSpPr>
        <dsp:cNvPr id="0" name=""/>
        <dsp:cNvSpPr/>
      </dsp:nvSpPr>
      <dsp:spPr>
        <a:xfrm rot="16200000">
          <a:off x="3697440" y="998466"/>
          <a:ext cx="1559754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4D7F6-B6C4-F240-8532-CE553E891C69}">
      <dsp:nvSpPr>
        <dsp:cNvPr id="0" name=""/>
        <dsp:cNvSpPr/>
      </dsp:nvSpPr>
      <dsp:spPr>
        <a:xfrm>
          <a:off x="4055729" y="1569392"/>
          <a:ext cx="2089504" cy="1253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Performance indicators</a:t>
          </a:r>
        </a:p>
      </dsp:txBody>
      <dsp:txXfrm>
        <a:off x="4092449" y="1606112"/>
        <a:ext cx="2016064" cy="1180262"/>
      </dsp:txXfrm>
    </dsp:sp>
    <dsp:sp modelId="{1BCB5843-1CE8-C54C-8279-04B24C168883}">
      <dsp:nvSpPr>
        <dsp:cNvPr id="0" name=""/>
        <dsp:cNvSpPr/>
      </dsp:nvSpPr>
      <dsp:spPr>
        <a:xfrm>
          <a:off x="4481004" y="214902"/>
          <a:ext cx="2771666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6B577-97D2-7843-B6E7-2F97848E9DB9}">
      <dsp:nvSpPr>
        <dsp:cNvPr id="0" name=""/>
        <dsp:cNvSpPr/>
      </dsp:nvSpPr>
      <dsp:spPr>
        <a:xfrm>
          <a:off x="4055729" y="2264"/>
          <a:ext cx="2089504" cy="1253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Contractual information</a:t>
          </a:r>
        </a:p>
      </dsp:txBody>
      <dsp:txXfrm>
        <a:off x="4092449" y="38984"/>
        <a:ext cx="2016064" cy="1180262"/>
      </dsp:txXfrm>
    </dsp:sp>
    <dsp:sp modelId="{6704869F-FE74-D648-B0DF-69241C4A55E1}">
      <dsp:nvSpPr>
        <dsp:cNvPr id="0" name=""/>
        <dsp:cNvSpPr/>
      </dsp:nvSpPr>
      <dsp:spPr>
        <a:xfrm rot="5400000">
          <a:off x="6476481" y="998466"/>
          <a:ext cx="1559754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BAFF0-650E-FB4A-89D4-0F47C7A94540}">
      <dsp:nvSpPr>
        <dsp:cNvPr id="0" name=""/>
        <dsp:cNvSpPr/>
      </dsp:nvSpPr>
      <dsp:spPr>
        <a:xfrm>
          <a:off x="6834770" y="2264"/>
          <a:ext cx="2089504" cy="125370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Options</a:t>
          </a:r>
        </a:p>
      </dsp:txBody>
      <dsp:txXfrm>
        <a:off x="6871490" y="38984"/>
        <a:ext cx="2016064" cy="1180262"/>
      </dsp:txXfrm>
    </dsp:sp>
    <dsp:sp modelId="{56CF4653-D4E6-0944-BFA5-CCAFB7641A8B}">
      <dsp:nvSpPr>
        <dsp:cNvPr id="0" name=""/>
        <dsp:cNvSpPr/>
      </dsp:nvSpPr>
      <dsp:spPr>
        <a:xfrm rot="5400000">
          <a:off x="6476481" y="2565594"/>
          <a:ext cx="1559754" cy="1880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4E76E-7C54-7E43-8F2D-87315550BA8F}">
      <dsp:nvSpPr>
        <dsp:cNvPr id="0" name=""/>
        <dsp:cNvSpPr/>
      </dsp:nvSpPr>
      <dsp:spPr>
        <a:xfrm>
          <a:off x="6834770" y="1569392"/>
          <a:ext cx="2089504" cy="125370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Order management</a:t>
          </a:r>
        </a:p>
      </dsp:txBody>
      <dsp:txXfrm>
        <a:off x="6871490" y="1606112"/>
        <a:ext cx="2016064" cy="1180262"/>
      </dsp:txXfrm>
    </dsp:sp>
    <dsp:sp modelId="{660B1CFC-BACC-B04D-852D-16B0E3F3BD07}">
      <dsp:nvSpPr>
        <dsp:cNvPr id="0" name=""/>
        <dsp:cNvSpPr/>
      </dsp:nvSpPr>
      <dsp:spPr>
        <a:xfrm>
          <a:off x="6834770" y="3136520"/>
          <a:ext cx="2089504" cy="125370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Access management</a:t>
          </a:r>
        </a:p>
      </dsp:txBody>
      <dsp:txXfrm>
        <a:off x="6871490" y="3173240"/>
        <a:ext cx="2016064" cy="11802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13009-DF44-4546-AE81-8231FB2731C6}">
      <dsp:nvSpPr>
        <dsp:cNvPr id="0" name=""/>
        <dsp:cNvSpPr/>
      </dsp:nvSpPr>
      <dsp:spPr>
        <a:xfrm>
          <a:off x="955813" y="1512"/>
          <a:ext cx="1797174" cy="179717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04" tIns="25400" rIns="9890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3811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Website visits</a:t>
          </a:r>
          <a:endParaRPr lang="en-US" sz="2000" kern="1200" dirty="0"/>
        </a:p>
      </dsp:txBody>
      <dsp:txXfrm>
        <a:off x="1219003" y="264702"/>
        <a:ext cx="1270794" cy="1270794"/>
      </dsp:txXfrm>
    </dsp:sp>
    <dsp:sp modelId="{4E9C7105-A2CA-B94B-96F0-9C2C65F23211}">
      <dsp:nvSpPr>
        <dsp:cNvPr id="0" name=""/>
        <dsp:cNvSpPr/>
      </dsp:nvSpPr>
      <dsp:spPr>
        <a:xfrm>
          <a:off x="2393552" y="1512"/>
          <a:ext cx="1797174" cy="179717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04" tIns="25400" rIns="9890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1381 MP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user sessions with AAI</a:t>
          </a:r>
        </a:p>
      </dsp:txBody>
      <dsp:txXfrm>
        <a:off x="2656742" y="264702"/>
        <a:ext cx="1270794" cy="1270794"/>
      </dsp:txXfrm>
    </dsp:sp>
    <dsp:sp modelId="{B0F1DC61-7D41-7C4A-894A-7282E02BB49E}">
      <dsp:nvSpPr>
        <dsp:cNvPr id="0" name=""/>
        <dsp:cNvSpPr/>
      </dsp:nvSpPr>
      <dsp:spPr>
        <a:xfrm>
          <a:off x="3831292" y="1512"/>
          <a:ext cx="1797174" cy="179717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04" tIns="25400" rIns="9890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2106 MP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single visits</a:t>
          </a:r>
          <a:endParaRPr lang="en-US" sz="2000" kern="1200" dirty="0"/>
        </a:p>
      </dsp:txBody>
      <dsp:txXfrm>
        <a:off x="4094482" y="264702"/>
        <a:ext cx="1270794" cy="1270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24/01/19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24/01/19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75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xmlns="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xmlns="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xmlns="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xmlns="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xmlns="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xmlns="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1_Intermediate Slide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28650" y="31278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>
            <a:spLocks noGrp="1"/>
          </p:cNvSpPr>
          <p:nvPr>
            <p:ph type="body" idx="2"/>
          </p:nvPr>
        </p:nvSpPr>
        <p:spPr>
          <a:xfrm>
            <a:off x="628650" y="162880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3"/>
          </p:nvPr>
        </p:nvSpPr>
        <p:spPr>
          <a:xfrm>
            <a:off x="628650" y="234888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5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3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eosc-hub.eu/display/EOSC/Comparison+EOSC-hub+with+eInfraCentral+Service+Description+Templat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eosc-portal.eu/for-providers" TargetMode="Externa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diagramData" Target="../diagrams/data7.xml"/><Relationship Id="rId6" Type="http://schemas.openxmlformats.org/officeDocument/2006/relationships/diagramLayout" Target="../diagrams/layout7.xml"/><Relationship Id="rId7" Type="http://schemas.openxmlformats.org/officeDocument/2006/relationships/diagramQuickStyle" Target="../diagrams/quickStyle7.xml"/><Relationship Id="rId8" Type="http://schemas.openxmlformats.org/officeDocument/2006/relationships/diagramColors" Target="../diagrams/colors7.xml"/><Relationship Id="rId9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eosc-hub.eu/display/EOSC/EOSC+Portal+Metr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285293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 smtClean="0">
                <a:solidFill>
                  <a:srgbClr val="1C3046"/>
                </a:solidFill>
                <a:latin typeface="+mn-lt"/>
              </a:rPr>
              <a:t>Report on project EOSC Portal </a:t>
            </a:r>
            <a:r>
              <a:rPr lang="en-GB" sz="3600" dirty="0" smtClean="0">
                <a:solidFill>
                  <a:srgbClr val="1C3046"/>
                </a:solidFill>
                <a:latin typeface="+mn-lt"/>
              </a:rPr>
              <a:t>Development and </a:t>
            </a:r>
            <a:r>
              <a:rPr lang="en-GB" sz="3600" b="1" dirty="0" smtClean="0">
                <a:solidFill>
                  <a:srgbClr val="1C3046"/>
                </a:solidFill>
                <a:latin typeface="+mn-lt"/>
              </a:rPr>
              <a:t>Integration Activities </a:t>
            </a:r>
            <a:endParaRPr lang="en-GB" sz="36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4077071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 smtClean="0">
                <a:solidFill>
                  <a:srgbClr val="B5892D"/>
                </a:solidFill>
                <a:latin typeface="+mn-lt"/>
              </a:rPr>
              <a:t>Tiziana Ferrari / Project Coordinator</a:t>
            </a:r>
            <a:endParaRPr lang="en-GB" b="0" dirty="0">
              <a:solidFill>
                <a:srgbClr val="B5892D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7AD28B-C595-4505-A53C-4A8CA5E69B72}"/>
              </a:ext>
            </a:extLst>
          </p:cNvPr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</a:t>
            </a:r>
            <a:r>
              <a:rPr lang="en-GB" sz="1600" dirty="0" smtClean="0">
                <a:solidFill>
                  <a:srgbClr val="1C3046"/>
                </a:solidFill>
              </a:rPr>
              <a:t>Public</a:t>
            </a:r>
            <a:endParaRPr lang="en-GB" sz="1600" dirty="0">
              <a:solidFill>
                <a:srgbClr val="1C3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Marketplace/User interface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5982371"/>
              </p:ext>
            </p:extLst>
          </p:nvPr>
        </p:nvGraphicFramePr>
        <p:xfrm>
          <a:off x="335360" y="764704"/>
          <a:ext cx="113368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creenshot 2019-01-24 at 02.37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1152694"/>
            <a:ext cx="1359024" cy="54811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1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2286670"/>
            <a:ext cx="8347670" cy="5057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 on Marketplace and EOSC AAI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81750"/>
            <a:ext cx="2844800" cy="287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6480720" cy="4855007"/>
          </a:xfrm>
        </p:spPr>
        <p:txBody>
          <a:bodyPr/>
          <a:lstStyle/>
          <a:p>
            <a:r>
              <a:rPr lang="en-GB" b="1" dirty="0" smtClean="0"/>
              <a:t>Grouping of services by capability to simplify service browsing</a:t>
            </a:r>
          </a:p>
          <a:p>
            <a:pPr lvl="1"/>
            <a:r>
              <a:rPr lang="en-GB" dirty="0" smtClean="0"/>
              <a:t>Oct 2018: revision and harmonization of service categories across e-</a:t>
            </a:r>
            <a:r>
              <a:rPr lang="en-GB" dirty="0" err="1" smtClean="0"/>
              <a:t>InfraCentral</a:t>
            </a:r>
            <a:r>
              <a:rPr lang="en-GB" dirty="0" smtClean="0"/>
              <a:t> and EOSC-hub </a:t>
            </a:r>
            <a:endParaRPr lang="en-GB" dirty="0">
              <a:sym typeface="Wingdings"/>
            </a:endParaRPr>
          </a:p>
          <a:p>
            <a:pPr lvl="1"/>
            <a:r>
              <a:rPr lang="en-GB" dirty="0" smtClean="0">
                <a:sym typeface="Wingdings"/>
              </a:rPr>
              <a:t>Adoption of new service categorization and remapping of existing services</a:t>
            </a:r>
            <a:r>
              <a:rPr lang="en-GB" dirty="0" smtClean="0"/>
              <a:t> </a:t>
            </a:r>
          </a:p>
          <a:p>
            <a:pPr lvl="1"/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New service categorization in production</a:t>
            </a:r>
            <a:endParaRPr lang="en-GB" dirty="0"/>
          </a:p>
        </p:txBody>
      </p:sp>
      <p:pic>
        <p:nvPicPr>
          <p:cNvPr id="8" name="Google Shape;7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30170" y="1916832"/>
            <a:ext cx="537048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shot 2019-01-24 at 03.04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941168"/>
            <a:ext cx="2044700" cy="546100"/>
          </a:xfrm>
          <a:prstGeom prst="rect">
            <a:avLst/>
          </a:prstGeom>
        </p:spPr>
      </p:pic>
      <p:pic>
        <p:nvPicPr>
          <p:cNvPr id="9" name="Picture 8" descr="Screenshot 2019-01-24 at 03.04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5013176"/>
            <a:ext cx="1460500" cy="50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4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0" y="1268763"/>
            <a:ext cx="10513168" cy="4855007"/>
          </a:xfrm>
        </p:spPr>
        <p:txBody>
          <a:bodyPr/>
          <a:lstStyle/>
          <a:p>
            <a:r>
              <a:rPr lang="en-US" dirty="0" smtClean="0"/>
              <a:t>Towards a </a:t>
            </a:r>
            <a:r>
              <a:rPr lang="en-US" dirty="0" smtClean="0">
                <a:solidFill>
                  <a:srgbClr val="B5892D"/>
                </a:solidFill>
              </a:rPr>
              <a:t>single service template </a:t>
            </a:r>
            <a:r>
              <a:rPr lang="en-US" dirty="0" smtClean="0"/>
              <a:t>Nov 2018 </a:t>
            </a:r>
            <a:r>
              <a:rPr lang="mr-IN" dirty="0" smtClean="0"/>
              <a:t>–</a:t>
            </a:r>
            <a:r>
              <a:rPr lang="en-US" dirty="0" smtClean="0"/>
              <a:t> work in progress</a:t>
            </a:r>
          </a:p>
          <a:p>
            <a:pPr lvl="1"/>
            <a:r>
              <a:rPr lang="en-US" dirty="0" smtClean="0"/>
              <a:t>Comparison of status of service templates of EOSC-hub and </a:t>
            </a:r>
            <a:r>
              <a:rPr lang="en-US" dirty="0" err="1" smtClean="0"/>
              <a:t>eInfraCentral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>
                <a:hlinkClick r:id="rId2"/>
              </a:rPr>
              <a:t>result of analysis</a:t>
            </a:r>
            <a:endParaRPr lang="en-US" dirty="0" smtClean="0"/>
          </a:p>
          <a:p>
            <a:pPr lvl="1"/>
            <a:r>
              <a:rPr lang="en-US" dirty="0" smtClean="0"/>
              <a:t>Agreement on structure: core (</a:t>
            </a:r>
            <a:r>
              <a:rPr lang="en-US" dirty="0" err="1" smtClean="0"/>
              <a:t>eInfraCentral</a:t>
            </a:r>
            <a:r>
              <a:rPr lang="en-US" dirty="0" smtClean="0"/>
              <a:t>) with EOSC-hub extensions</a:t>
            </a:r>
          </a:p>
          <a:p>
            <a:r>
              <a:rPr lang="en-US" dirty="0" smtClean="0">
                <a:solidFill>
                  <a:srgbClr val="B5892D"/>
                </a:solidFill>
              </a:rPr>
              <a:t>Rebranding of Marketplace</a:t>
            </a:r>
          </a:p>
          <a:p>
            <a:r>
              <a:rPr lang="en-US" dirty="0" smtClean="0">
                <a:solidFill>
                  <a:srgbClr val="B5892D"/>
                </a:solidFill>
              </a:rPr>
              <a:t>New EOSC look and feel and brand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Revision and Extension of Service Template &amp; GUI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6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BB1667-4746-0349-8651-75434EEB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6A61313-8AF0-3547-802C-022F294D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Service </a:t>
            </a:r>
            <a:r>
              <a:rPr lang="en-US" dirty="0"/>
              <a:t>Description </a:t>
            </a:r>
            <a:r>
              <a:rPr lang="en-US" dirty="0" smtClean="0"/>
              <a:t>Template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92F74B8D-D2CC-614B-B2DC-230454AB3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569122"/>
              </p:ext>
            </p:extLst>
          </p:nvPr>
        </p:nvGraphicFramePr>
        <p:xfrm>
          <a:off x="1007604" y="1412776"/>
          <a:ext cx="102009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DE21A73-8D07-DE4A-8EE5-E7A130F0F8AA}"/>
              </a:ext>
            </a:extLst>
          </p:cNvPr>
          <p:cNvSpPr/>
          <p:nvPr/>
        </p:nvSpPr>
        <p:spPr>
          <a:xfrm>
            <a:off x="1757760" y="1177578"/>
            <a:ext cx="5768280" cy="4843710"/>
          </a:xfrm>
          <a:prstGeom prst="round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BB39A532-FC93-944F-9DDF-FAD5D45F10B0}"/>
              </a:ext>
            </a:extLst>
          </p:cNvPr>
          <p:cNvSpPr/>
          <p:nvPr/>
        </p:nvSpPr>
        <p:spPr>
          <a:xfrm>
            <a:off x="7526040" y="1177578"/>
            <a:ext cx="2872680" cy="4843710"/>
          </a:xfrm>
          <a:prstGeom prst="round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0E0668-D928-8749-ACB0-C0E8B81D25F8}"/>
              </a:ext>
            </a:extLst>
          </p:cNvPr>
          <p:cNvSpPr txBox="1"/>
          <p:nvPr/>
        </p:nvSpPr>
        <p:spPr>
          <a:xfrm rot="16200000">
            <a:off x="954875" y="3169525"/>
            <a:ext cx="15785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Base template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09A358-DBCC-9747-9369-DC08E63CB7E0}"/>
              </a:ext>
            </a:extLst>
          </p:cNvPr>
          <p:cNvSpPr txBox="1"/>
          <p:nvPr/>
        </p:nvSpPr>
        <p:spPr>
          <a:xfrm rot="5400000">
            <a:off x="8927082" y="3381787"/>
            <a:ext cx="29970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Extension for the marketplace</a:t>
            </a:r>
          </a:p>
        </p:txBody>
      </p:sp>
      <p:pic>
        <p:nvPicPr>
          <p:cNvPr id="12" name="Picture 11" descr="Screenshot 2019-01-24 at 03.04.3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5835228"/>
            <a:ext cx="2044700" cy="546100"/>
          </a:xfrm>
          <a:prstGeom prst="rect">
            <a:avLst/>
          </a:prstGeom>
        </p:spPr>
      </p:pic>
      <p:pic>
        <p:nvPicPr>
          <p:cNvPr id="13" name="Picture 12" descr="Screenshot 2019-01-24 at 03.04.3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5801320"/>
            <a:ext cx="1460500" cy="50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8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dirty="0" smtClean="0"/>
              <a:t>Definition of </a:t>
            </a:r>
            <a:r>
              <a:rPr lang="en-US" dirty="0" smtClean="0">
                <a:solidFill>
                  <a:srgbClr val="B5892D"/>
                </a:solidFill>
              </a:rPr>
              <a:t>common Service </a:t>
            </a:r>
            <a:r>
              <a:rPr lang="en-US" dirty="0">
                <a:solidFill>
                  <a:srgbClr val="B5892D"/>
                </a:solidFill>
              </a:rPr>
              <a:t>Provider onboarding </a:t>
            </a:r>
            <a:r>
              <a:rPr lang="en-US" dirty="0" smtClean="0">
                <a:solidFill>
                  <a:srgbClr val="B5892D"/>
                </a:solidFill>
              </a:rPr>
              <a:t>form </a:t>
            </a:r>
            <a:r>
              <a:rPr lang="en-US" dirty="0" smtClean="0"/>
              <a:t>(EOSC Portal </a:t>
            </a:r>
            <a:r>
              <a:rPr lang="en-US" dirty="0" smtClean="0">
                <a:hlinkClick r:id="rId2"/>
              </a:rPr>
              <a:t>website</a:t>
            </a:r>
            <a:r>
              <a:rPr lang="en-US" dirty="0" smtClean="0"/>
              <a:t>)</a:t>
            </a:r>
            <a:endParaRPr lang="en-US" dirty="0"/>
          </a:p>
          <a:p>
            <a:pPr lvl="1" fontAlgn="base"/>
            <a:r>
              <a:rPr lang="en-US" dirty="0" smtClean="0"/>
              <a:t>Plug Marketplace into the new channel</a:t>
            </a:r>
          </a:p>
          <a:p>
            <a:pPr fontAlgn="base"/>
            <a:r>
              <a:rPr lang="en-US" sz="3000" dirty="0" smtClean="0">
                <a:solidFill>
                  <a:srgbClr val="B5892D"/>
                </a:solidFill>
              </a:rPr>
              <a:t>Rules of Participation task force </a:t>
            </a:r>
          </a:p>
          <a:p>
            <a:pPr fontAlgn="base"/>
            <a:r>
              <a:rPr lang="en-US" sz="3000" dirty="0" smtClean="0">
                <a:solidFill>
                  <a:srgbClr val="B5892D"/>
                </a:solidFill>
              </a:rPr>
              <a:t>Future identified needs </a:t>
            </a:r>
            <a:r>
              <a:rPr lang="en-US" sz="3000" dirty="0" smtClean="0"/>
              <a:t>(work in progress)</a:t>
            </a:r>
          </a:p>
          <a:p>
            <a:pPr lvl="1" fontAlgn="base"/>
            <a:r>
              <a:rPr lang="en-US" dirty="0" smtClean="0"/>
              <a:t>Revision of service information gathering: pull </a:t>
            </a:r>
            <a:r>
              <a:rPr lang="en-US" dirty="0" err="1" smtClean="0"/>
              <a:t>vs</a:t>
            </a:r>
            <a:r>
              <a:rPr lang="en-US" dirty="0" smtClean="0"/>
              <a:t> pull</a:t>
            </a:r>
          </a:p>
          <a:p>
            <a:pPr lvl="1" fontAlgn="base"/>
            <a:r>
              <a:rPr lang="en-US" dirty="0" smtClean="0"/>
              <a:t>Joint helpdesk with single team providing first line support</a:t>
            </a:r>
          </a:p>
          <a:p>
            <a:pPr lvl="2" fontAlgn="base"/>
            <a:r>
              <a:rPr lang="en-US" dirty="0" smtClean="0">
                <a:sym typeface="Wingdings"/>
              </a:rPr>
              <a:t>EOSC-hub teams: WP3 (engagement), WP4 (support), WP2 (service portfolio management)</a:t>
            </a:r>
            <a:endParaRPr lang="en-US" dirty="0" smtClean="0"/>
          </a:p>
          <a:p>
            <a:pPr lvl="1" fontAlgn="base"/>
            <a:r>
              <a:rPr lang="en-US" dirty="0" smtClean="0"/>
              <a:t>Tracking system of service provider requests </a:t>
            </a:r>
            <a:r>
              <a:rPr lang="en-US" dirty="0" smtClean="0">
                <a:sym typeface="Wingdings"/>
              </a:rPr>
              <a:t> EOSC-hub </a:t>
            </a:r>
            <a:r>
              <a:rPr lang="en-US" dirty="0" err="1" smtClean="0">
                <a:sym typeface="Wingdings"/>
              </a:rPr>
              <a:t>Jira</a:t>
            </a:r>
            <a:endParaRPr lang="en-US" dirty="0" smtClean="0"/>
          </a:p>
          <a:p>
            <a:pPr lvl="1" fontAlgn="base"/>
            <a:r>
              <a:rPr lang="en-US" dirty="0" smtClean="0"/>
              <a:t>Joint </a:t>
            </a:r>
            <a:r>
              <a:rPr lang="en-US" dirty="0"/>
              <a:t>service provider </a:t>
            </a:r>
            <a:r>
              <a:rPr lang="en-US" dirty="0" smtClean="0"/>
              <a:t>support and validation procedure (in progress)</a:t>
            </a:r>
            <a:endParaRPr lang="en-US" dirty="0"/>
          </a:p>
          <a:p>
            <a:pPr lvl="1" fontAlgn="base"/>
            <a:r>
              <a:rPr lang="en-US" dirty="0"/>
              <a:t>EOSC branded service provider </a:t>
            </a:r>
            <a:r>
              <a:rPr lang="en-US" dirty="0" smtClean="0"/>
              <a:t>documentation (in progress)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provider onboarding procedure</a:t>
            </a:r>
            <a:endParaRPr lang="en-US" dirty="0"/>
          </a:p>
        </p:txBody>
      </p:sp>
      <p:pic>
        <p:nvPicPr>
          <p:cNvPr id="8" name="Picture 7" descr="Screenshot 2019-01-24 at 00.41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14" y="1268760"/>
            <a:ext cx="6013667" cy="470360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4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0" y="1293223"/>
            <a:ext cx="11521280" cy="4794991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Oct </a:t>
            </a:r>
            <a:r>
              <a:rPr lang="mr-IN" dirty="0" smtClean="0"/>
              <a:t>–</a:t>
            </a:r>
            <a:r>
              <a:rPr lang="en-US" dirty="0" smtClean="0"/>
              <a:t> Dec 2018</a:t>
            </a:r>
          </a:p>
          <a:p>
            <a:pPr lvl="1" fontAlgn="base"/>
            <a:r>
              <a:rPr lang="en-US" dirty="0" smtClean="0"/>
              <a:t>Preparation of website and marketplace HA setup (CYFRONET/WP5)</a:t>
            </a:r>
          </a:p>
          <a:p>
            <a:pPr lvl="1" fontAlgn="base"/>
            <a:r>
              <a:rPr lang="en-US" dirty="0" smtClean="0"/>
              <a:t>Decommissioning of EOSC-hub branded marketplace</a:t>
            </a:r>
          </a:p>
          <a:p>
            <a:pPr lvl="1" fontAlgn="base"/>
            <a:r>
              <a:rPr lang="en-US" dirty="0" smtClean="0"/>
              <a:t>Execution of </a:t>
            </a:r>
            <a:r>
              <a:rPr lang="en-US" dirty="0" err="1" smtClean="0"/>
              <a:t>DoS</a:t>
            </a:r>
            <a:r>
              <a:rPr lang="en-US" dirty="0" smtClean="0"/>
              <a:t> tests for the three EOSC Portal components</a:t>
            </a:r>
          </a:p>
          <a:p>
            <a:pPr lvl="2" fontAlgn="base"/>
            <a:r>
              <a:rPr lang="en-US" dirty="0"/>
              <a:t>M</a:t>
            </a:r>
            <a:r>
              <a:rPr lang="en-US" dirty="0" smtClean="0"/>
              <a:t>arketplace</a:t>
            </a:r>
            <a:r>
              <a:rPr lang="en-US" dirty="0"/>
              <a:t>, </a:t>
            </a:r>
            <a:r>
              <a:rPr lang="en-US" dirty="0" smtClean="0"/>
              <a:t>Catalogue and </a:t>
            </a:r>
            <a:r>
              <a:rPr lang="en-US" dirty="0"/>
              <a:t>W</a:t>
            </a:r>
            <a:r>
              <a:rPr lang="en-US" dirty="0" smtClean="0"/>
              <a:t>ebsite </a:t>
            </a:r>
          </a:p>
          <a:p>
            <a:pPr lvl="2" fontAlgn="base"/>
            <a:r>
              <a:rPr lang="en-US" dirty="0" smtClean="0"/>
              <a:t>Preparation </a:t>
            </a:r>
            <a:r>
              <a:rPr lang="en-US" dirty="0"/>
              <a:t>of website high availability setup (in progress) </a:t>
            </a:r>
            <a:endParaRPr lang="en-US" dirty="0" smtClean="0"/>
          </a:p>
          <a:p>
            <a:pPr lvl="1" fontAlgn="base"/>
            <a:r>
              <a:rPr lang="en-US" dirty="0"/>
              <a:t>Definition of GDPR Data Controller roles </a:t>
            </a:r>
            <a:r>
              <a:rPr lang="en-US" dirty="0" smtClean="0"/>
              <a:t>in the </a:t>
            </a:r>
            <a:r>
              <a:rPr lang="en-US" dirty="0"/>
              <a:t>EOSC Portal</a:t>
            </a:r>
          </a:p>
          <a:p>
            <a:pPr lvl="1" fontAlgn="base"/>
            <a:r>
              <a:rPr lang="en-US" dirty="0" smtClean="0"/>
              <a:t>Definition of EOSC </a:t>
            </a:r>
            <a:r>
              <a:rPr lang="en-US" dirty="0"/>
              <a:t>Portal </a:t>
            </a:r>
            <a:r>
              <a:rPr lang="en-US" i="1" dirty="0"/>
              <a:t>terms of use </a:t>
            </a:r>
            <a:r>
              <a:rPr lang="en-US" dirty="0"/>
              <a:t>and </a:t>
            </a:r>
            <a:r>
              <a:rPr lang="en-US" i="1" dirty="0"/>
              <a:t>EOSC portal policy on processing of personal </a:t>
            </a:r>
            <a:r>
              <a:rPr lang="en-US" i="1" dirty="0" smtClean="0"/>
              <a:t>data</a:t>
            </a:r>
          </a:p>
          <a:p>
            <a:pPr lvl="1" fontAlgn="base"/>
            <a:r>
              <a:rPr lang="en-US" dirty="0" smtClean="0"/>
              <a:t>Definition of service level targets for each of the three components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endParaRPr lang="en-US" sz="3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and Testing of production infrastructure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1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EOSC AAI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35360" y="1293223"/>
            <a:ext cx="6048672" cy="4794991"/>
          </a:xfrm>
        </p:spPr>
        <p:txBody>
          <a:bodyPr/>
          <a:lstStyle/>
          <a:p>
            <a:r>
              <a:rPr lang="en-US" dirty="0" smtClean="0"/>
              <a:t>July 2018: Provisioning of AAI managed service supporting</a:t>
            </a:r>
          </a:p>
          <a:p>
            <a:pPr lvl="1"/>
            <a:r>
              <a:rPr lang="en-US" dirty="0" smtClean="0"/>
              <a:t>Authentication and authorization of EOSC Portal users (website/marketplace &amp; catalogue) with single sign on</a:t>
            </a:r>
          </a:p>
          <a:p>
            <a:pPr lvl="1"/>
            <a:r>
              <a:rPr lang="en-US" dirty="0" smtClean="0"/>
              <a:t>Delegation of user credentials to services published in the marketplace </a:t>
            </a:r>
            <a:r>
              <a:rPr lang="en-US" dirty="0" smtClean="0">
                <a:sym typeface="Wingdings"/>
              </a:rPr>
              <a:t> SSO during the entire workflow, from portal access to service authorization</a:t>
            </a:r>
            <a:endParaRPr lang="en-US" dirty="0"/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xmlns="" id="{60D44E2D-3164-D344-A3FA-B5CF1EE91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88640"/>
            <a:ext cx="3960440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Screenshot 2019-01-24 at 00.55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60" y="4365104"/>
            <a:ext cx="4160292" cy="2250937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24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Onboarding pipeline / Jan 2018</a:t>
            </a:r>
            <a:endParaRPr lang="en-US" dirty="0"/>
          </a:p>
        </p:txBody>
      </p:sp>
      <p:pic>
        <p:nvPicPr>
          <p:cNvPr id="7" name="Picture 6" descr="Screenshot 2019-01-24 at 03.1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052736"/>
            <a:ext cx="9680654" cy="568863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6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://wiki.eosc-hub.eu/display/EOSC/EOSC+Portal+</a:t>
            </a:r>
            <a:r>
              <a:rPr lang="en-US" sz="2000" dirty="0" smtClean="0">
                <a:hlinkClick r:id="rId2"/>
              </a:rPr>
              <a:t>Metrics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Metrics Dec 2018 </a:t>
            </a:r>
            <a:r>
              <a:rPr lang="mr-IN" dirty="0" smtClean="0"/>
              <a:t>–</a:t>
            </a:r>
            <a:r>
              <a:rPr lang="en-US" dirty="0" smtClean="0"/>
              <a:t> Jan 2019</a:t>
            </a:r>
            <a:endParaRPr lang="en-US" dirty="0"/>
          </a:p>
        </p:txBody>
      </p:sp>
      <p:pic>
        <p:nvPicPr>
          <p:cNvPr id="9" name="Picture 8" descr="Screenshot 2019-01-24 at 03.14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980729"/>
            <a:ext cx="5832648" cy="344432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 descr="Screenshot 2019-01-24 at 03.15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41" y="980728"/>
            <a:ext cx="5803191" cy="3456384"/>
          </a:xfrm>
          <a:prstGeom prst="rect">
            <a:avLst/>
          </a:prstGeom>
          <a:ln>
            <a:solidFill>
              <a:schemeClr val="tx2"/>
            </a:solidFill>
          </a:ln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92806719"/>
              </p:ext>
            </p:extLst>
          </p:nvPr>
        </p:nvGraphicFramePr>
        <p:xfrm>
          <a:off x="2783632" y="4725144"/>
          <a:ext cx="658428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8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3559021" y="714849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400" dirty="0" smtClean="0">
                <a:solidFill>
                  <a:srgbClr val="8AA9D6"/>
                </a:solidFill>
              </a:rPr>
              <a:t>Mission</a:t>
            </a:r>
            <a:endParaRPr lang="en-US" sz="4400" dirty="0" smtClean="0">
              <a:solidFill>
                <a:schemeClr val="dk1"/>
              </a:solidFill>
            </a:endParaRPr>
          </a:p>
        </p:txBody>
      </p:sp>
      <p:pic>
        <p:nvPicPr>
          <p:cNvPr id="7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056" y="473395"/>
            <a:ext cx="3430107" cy="4199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1045686"/>
              </p:ext>
            </p:extLst>
          </p:nvPr>
        </p:nvGraphicFramePr>
        <p:xfrm>
          <a:off x="207303" y="5147785"/>
          <a:ext cx="4139126" cy="139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Shape 423"/>
          <p:cNvSpPr txBox="1">
            <a:spLocks noGrp="1"/>
          </p:cNvSpPr>
          <p:nvPr>
            <p:ph type="body" idx="1"/>
          </p:nvPr>
        </p:nvSpPr>
        <p:spPr>
          <a:xfrm>
            <a:off x="4367808" y="1556792"/>
            <a:ext cx="7730118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2800" dirty="0" smtClean="0">
              <a:solidFill>
                <a:schemeClr val="dk1"/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2800" i="1" dirty="0">
                <a:solidFill>
                  <a:srgbClr val="515151"/>
                </a:solidFill>
              </a:rPr>
              <a:t>The EOSC-hub project </a:t>
            </a:r>
            <a:r>
              <a:rPr lang="en-US" sz="2800" i="1" dirty="0" err="1">
                <a:solidFill>
                  <a:srgbClr val="B5892D"/>
                </a:solidFill>
              </a:rPr>
              <a:t>mobilises</a:t>
            </a:r>
            <a:r>
              <a:rPr lang="en-US" sz="2800" i="1" dirty="0">
                <a:solidFill>
                  <a:srgbClr val="B5892D"/>
                </a:solidFill>
              </a:rPr>
              <a:t> providers </a:t>
            </a:r>
            <a:r>
              <a:rPr lang="en-US" sz="2800" i="1" dirty="0" smtClean="0">
                <a:solidFill>
                  <a:srgbClr val="B5892D"/>
                </a:solidFill>
              </a:rPr>
              <a:t>of pan-European relevance </a:t>
            </a:r>
            <a:r>
              <a:rPr lang="en-US" sz="2800" i="1" dirty="0" smtClean="0">
                <a:solidFill>
                  <a:schemeClr val="tx1"/>
                </a:solidFill>
              </a:rPr>
              <a:t>offering</a:t>
            </a:r>
            <a:r>
              <a:rPr lang="en-US" sz="2800" i="1" dirty="0" smtClean="0">
                <a:solidFill>
                  <a:srgbClr val="B5892D"/>
                </a:solidFill>
              </a:rPr>
              <a:t> </a:t>
            </a:r>
            <a:r>
              <a:rPr lang="en-US" sz="2800" i="1" dirty="0">
                <a:solidFill>
                  <a:srgbClr val="B5892D"/>
                </a:solidFill>
              </a:rPr>
              <a:t>services, software and data for advanced data-driven research and innovation</a:t>
            </a:r>
            <a:r>
              <a:rPr lang="en-US" sz="2800" i="1" dirty="0" smtClean="0">
                <a:solidFill>
                  <a:srgbClr val="B5892D"/>
                </a:solidFill>
              </a:rPr>
              <a:t>.</a:t>
            </a: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2800" i="1" dirty="0" smtClean="0">
                <a:solidFill>
                  <a:srgbClr val="B5892D"/>
                </a:solidFill>
              </a:rPr>
              <a:t> </a:t>
            </a: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2800" i="1" dirty="0" smtClean="0">
                <a:solidFill>
                  <a:srgbClr val="515151"/>
                </a:solidFill>
              </a:rPr>
              <a:t>These </a:t>
            </a:r>
            <a:r>
              <a:rPr lang="en-US" sz="2800" i="1" dirty="0">
                <a:solidFill>
                  <a:srgbClr val="515151"/>
                </a:solidFill>
              </a:rPr>
              <a:t>resources are offered via </a:t>
            </a:r>
            <a:r>
              <a:rPr lang="en-US" sz="2800" i="1" dirty="0">
                <a:solidFill>
                  <a:srgbClr val="B5892D"/>
                </a:solidFill>
              </a:rPr>
              <a:t>the Hub – the integration and management system of the European Open Science Cloud</a:t>
            </a:r>
            <a:r>
              <a:rPr lang="en-US" sz="2800" i="1" dirty="0">
                <a:solidFill>
                  <a:srgbClr val="515151"/>
                </a:solidFill>
              </a:rPr>
              <a:t>, acting as </a:t>
            </a:r>
            <a:endParaRPr lang="en-US" sz="2800" i="1" dirty="0" smtClean="0">
              <a:solidFill>
                <a:srgbClr val="515151"/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2800" i="1" dirty="0" smtClean="0">
                <a:solidFill>
                  <a:srgbClr val="B5892D"/>
                </a:solidFill>
              </a:rPr>
              <a:t>a European-level entry </a:t>
            </a:r>
            <a:r>
              <a:rPr lang="en-US" sz="2800" i="1" dirty="0">
                <a:solidFill>
                  <a:srgbClr val="B5892D"/>
                </a:solidFill>
              </a:rPr>
              <a:t>point for all stakeholders. </a:t>
            </a:r>
            <a:endParaRPr lang="en-US" sz="2800" i="1" dirty="0" smtClean="0">
              <a:solidFill>
                <a:srgbClr val="B589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3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81750"/>
            <a:ext cx="2844800" cy="287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9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032104" y="2708920"/>
            <a:ext cx="4968552" cy="1584176"/>
          </a:xfrm>
          <a:prstGeom prst="roundRect">
            <a:avLst/>
          </a:prstGeom>
          <a:noFill/>
          <a:ln w="50800"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799856" y="836712"/>
            <a:ext cx="7200800" cy="1800200"/>
          </a:xfrm>
          <a:prstGeom prst="roundRect">
            <a:avLst/>
          </a:prstGeom>
          <a:noFill/>
          <a:ln w="50800"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</a:t>
            </a:r>
            <a:r>
              <a:rPr lang="en-US" dirty="0"/>
              <a:t>Exploitable </a:t>
            </a:r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10974830"/>
              </p:ext>
            </p:extLst>
          </p:nvPr>
        </p:nvGraphicFramePr>
        <p:xfrm>
          <a:off x="1775520" y="1100316"/>
          <a:ext cx="8136904" cy="5179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creenshot 2019-01-18 at 18.18.3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53" y="3680038"/>
            <a:ext cx="1248668" cy="386983"/>
          </a:xfrm>
          <a:prstGeom prst="rect">
            <a:avLst/>
          </a:prstGeom>
        </p:spPr>
      </p:pic>
      <p:pic>
        <p:nvPicPr>
          <p:cNvPr id="8" name="Picture 7" descr="Catalogue of services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41" y="2535749"/>
            <a:ext cx="1363556" cy="1440160"/>
          </a:xfrm>
          <a:prstGeom prst="rect">
            <a:avLst/>
          </a:prstGeom>
        </p:spPr>
      </p:pic>
      <p:pic>
        <p:nvPicPr>
          <p:cNvPr id="9" name="Picture 8" descr="EOSC Hub system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83" y="1193405"/>
            <a:ext cx="1230370" cy="1299491"/>
          </a:xfrm>
          <a:prstGeom prst="rect">
            <a:avLst/>
          </a:prstGeom>
        </p:spPr>
      </p:pic>
      <p:pic>
        <p:nvPicPr>
          <p:cNvPr id="10" name="Picture 9" descr="EOSC Digital Innovation  Hu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97" y="4784988"/>
            <a:ext cx="1447659" cy="1528988"/>
          </a:xfrm>
          <a:prstGeom prst="rect">
            <a:avLst/>
          </a:prstGeom>
        </p:spPr>
      </p:pic>
      <p:pic>
        <p:nvPicPr>
          <p:cNvPr id="11" name="Picture 10" descr="Research communities Success Storie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10" y="2508629"/>
            <a:ext cx="1505622" cy="1590207"/>
          </a:xfrm>
          <a:prstGeom prst="rect">
            <a:avLst/>
          </a:prstGeom>
        </p:spPr>
      </p:pic>
      <p:pic>
        <p:nvPicPr>
          <p:cNvPr id="12" name="Picture 11" descr="Trainings and training materia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74" y="4653977"/>
            <a:ext cx="1711716" cy="1807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80101" y="5199583"/>
            <a:ext cx="3798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5892D"/>
                </a:solidFill>
              </a:rPr>
              <a:t>EOSC Digital Innovation Hub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8512" y="2699458"/>
            <a:ext cx="3030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5892D"/>
                </a:solidFill>
              </a:rPr>
              <a:t>EOSC Service Portfolio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3702" y="879103"/>
            <a:ext cx="125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5892D"/>
                </a:solidFill>
              </a:rPr>
              <a:t>The Hub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368" y="2996952"/>
            <a:ext cx="2717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5892D"/>
                </a:solidFill>
              </a:rPr>
              <a:t>Competence Centre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368" y="4797152"/>
            <a:ext cx="3353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B5892D"/>
                </a:solidFill>
              </a:rPr>
              <a:t>Service integration, </a:t>
            </a:r>
          </a:p>
          <a:p>
            <a:r>
              <a:rPr lang="en-GB" sz="2400" b="1" dirty="0">
                <a:solidFill>
                  <a:srgbClr val="B5892D"/>
                </a:solidFill>
              </a:rPr>
              <a:t>training, documentation </a:t>
            </a:r>
          </a:p>
          <a:p>
            <a:r>
              <a:rPr lang="en-GB" sz="2400" b="1" dirty="0">
                <a:solidFill>
                  <a:srgbClr val="B5892D"/>
                </a:solidFill>
              </a:rPr>
              <a:t>and best practices </a:t>
            </a:r>
            <a:endParaRPr lang="en-US" sz="2400" b="1" dirty="0">
              <a:solidFill>
                <a:srgbClr val="B5892D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AF5A71-9747-EF46-A9BD-BE8F57808571}"/>
              </a:ext>
            </a:extLst>
          </p:cNvPr>
          <p:cNvSpPr/>
          <p:nvPr/>
        </p:nvSpPr>
        <p:spPr>
          <a:xfrm>
            <a:off x="6593702" y="1340768"/>
            <a:ext cx="5406993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system with: Federation &amp; collaboration services; Processes &amp; policies; Business models &amp; procurement experience; Strategy &amp; Technical Service Roadmap, etc.</a:t>
            </a:r>
            <a:endParaRPr lang="en-US" sz="1600" dirty="0">
              <a:solidFill>
                <a:schemeClr val="dk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29D4C7-93BF-3D4B-95AE-50D53695B10B}"/>
              </a:ext>
            </a:extLst>
          </p:cNvPr>
          <p:cNvSpPr/>
          <p:nvPr/>
        </p:nvSpPr>
        <p:spPr>
          <a:xfrm>
            <a:off x="8529219" y="3047816"/>
            <a:ext cx="3680316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&amp;Thematic services; Business models for individual services; Rules for participation, etc.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6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Portfolio and Service Catalogue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79376" y="2377379"/>
            <a:ext cx="2203749" cy="2203749"/>
            <a:chOff x="138037" y="763"/>
            <a:chExt cx="2203749" cy="2203749"/>
          </a:xfrm>
        </p:grpSpPr>
        <p:sp>
          <p:nvSpPr>
            <p:cNvPr id="9" name="Oval 8"/>
            <p:cNvSpPr/>
            <p:nvPr/>
          </p:nvSpPr>
          <p:spPr>
            <a:xfrm>
              <a:off x="138037" y="763"/>
              <a:ext cx="2203749" cy="22037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460769" y="323495"/>
              <a:ext cx="1558285" cy="1558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280" tIns="82550" rIns="12128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smtClean="0"/>
                <a:t>   </a:t>
              </a:r>
              <a:endParaRPr lang="en-US" sz="6500" kern="1200" dirty="0"/>
            </a:p>
          </p:txBody>
        </p:sp>
      </p:grpSp>
      <p:pic>
        <p:nvPicPr>
          <p:cNvPr id="12" name="Picture 11" descr="Catalogue of service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5" y="2376570"/>
            <a:ext cx="1296144" cy="13689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8909" y="3490598"/>
            <a:ext cx="1835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5892D"/>
                </a:solidFill>
              </a:rPr>
              <a:t>EOSC Service </a:t>
            </a:r>
            <a:endParaRPr lang="en-US" sz="2400" b="1" dirty="0" smtClean="0">
              <a:solidFill>
                <a:srgbClr val="B5892D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B5892D"/>
                </a:solidFill>
              </a:rPr>
              <a:t>Portfolio</a:t>
            </a:r>
            <a:endParaRPr lang="en-US" sz="2400" b="1" dirty="0">
              <a:solidFill>
                <a:srgbClr val="B5892D"/>
              </a:solidFill>
            </a:endParaRPr>
          </a:p>
        </p:txBody>
      </p:sp>
      <p:sp>
        <p:nvSpPr>
          <p:cNvPr id="16" name="Content Placeholder 6"/>
          <p:cNvSpPr>
            <a:spLocks noGrp="1"/>
          </p:cNvSpPr>
          <p:nvPr>
            <p:ph idx="1"/>
          </p:nvPr>
        </p:nvSpPr>
        <p:spPr>
          <a:xfrm>
            <a:off x="2951651" y="1484783"/>
            <a:ext cx="8904989" cy="48245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600" dirty="0" smtClean="0">
                <a:solidFill>
                  <a:srgbClr val="B5892D"/>
                </a:solidFill>
              </a:rPr>
              <a:t>Service portfolio</a:t>
            </a:r>
            <a:endParaRPr lang="en-US" sz="3600" dirty="0"/>
          </a:p>
          <a:p>
            <a:pPr lvl="1"/>
            <a:r>
              <a:rPr lang="en-US" sz="3200" dirty="0" smtClean="0"/>
              <a:t>Internal </a:t>
            </a:r>
            <a:r>
              <a:rPr lang="en-US" sz="3200" dirty="0"/>
              <a:t>list that details all the  services offered by a service provider [EOSC], including those in preparation, live and discontinued </a:t>
            </a:r>
            <a:endParaRPr lang="en-US" sz="3200" dirty="0" smtClean="0"/>
          </a:p>
          <a:p>
            <a:r>
              <a:rPr lang="en-US" sz="3600" dirty="0">
                <a:solidFill>
                  <a:srgbClr val="B5892D"/>
                </a:solidFill>
              </a:rPr>
              <a:t>Catalogue</a:t>
            </a:r>
            <a:endParaRPr lang="en-US" sz="3600" dirty="0"/>
          </a:p>
          <a:p>
            <a:pPr lvl="1"/>
            <a:r>
              <a:rPr lang="en-US" sz="3200" dirty="0"/>
              <a:t>Customer-facing list of all live services offered along with relevant information about these services</a:t>
            </a:r>
            <a:endParaRPr lang="en-US" sz="3200" dirty="0">
              <a:solidFill>
                <a:srgbClr val="B5892D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8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352" y="908720"/>
            <a:ext cx="6408712" cy="53285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55FFA3-A1A1-3443-99D2-03F634B7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DA04C3D-CC3F-2943-A1DE-19AC7BAF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 </a:t>
            </a:r>
            <a:r>
              <a:rPr lang="en-US"/>
              <a:t>Service Portfolio</a:t>
            </a:r>
            <a:endParaRPr lang="en-US" dirty="0"/>
          </a:p>
        </p:txBody>
      </p:sp>
      <p:grpSp>
        <p:nvGrpSpPr>
          <p:cNvPr id="6" name="Google Shape;183;p12">
            <a:extLst>
              <a:ext uri="{FF2B5EF4-FFF2-40B4-BE49-F238E27FC236}">
                <a16:creationId xmlns:a16="http://schemas.microsoft.com/office/drawing/2014/main" xmlns="" id="{A11EDC41-EE2D-9A4D-A25A-E41C9112033C}"/>
              </a:ext>
            </a:extLst>
          </p:cNvPr>
          <p:cNvGrpSpPr/>
          <p:nvPr/>
        </p:nvGrpSpPr>
        <p:grpSpPr>
          <a:xfrm>
            <a:off x="607169" y="1035296"/>
            <a:ext cx="4462440" cy="5092647"/>
            <a:chOff x="1118229" y="283725"/>
            <a:chExt cx="2090821" cy="4076400"/>
          </a:xfrm>
        </p:grpSpPr>
        <p:sp>
          <p:nvSpPr>
            <p:cNvPr id="7" name="Google Shape;184;p12">
              <a:extLst>
                <a:ext uri="{FF2B5EF4-FFF2-40B4-BE49-F238E27FC236}">
                  <a16:creationId xmlns:a16="http://schemas.microsoft.com/office/drawing/2014/main" xmlns="" id="{0A39B701-7093-BB43-854D-1EA402DCD613}"/>
                </a:ext>
              </a:extLst>
            </p:cNvPr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5;p12">
              <a:extLst>
                <a:ext uri="{FF2B5EF4-FFF2-40B4-BE49-F238E27FC236}">
                  <a16:creationId xmlns:a16="http://schemas.microsoft.com/office/drawing/2014/main" xmlns="" id="{54EEEFD8-4B35-AA4D-908C-71482A7E30E1}"/>
                </a:ext>
              </a:extLst>
            </p:cNvPr>
            <p:cNvSpPr/>
            <p:nvPr/>
          </p:nvSpPr>
          <p:spPr>
            <a:xfrm>
              <a:off x="1118229" y="341752"/>
              <a:ext cx="2048100" cy="1229227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6;p12">
              <a:extLst>
                <a:ext uri="{FF2B5EF4-FFF2-40B4-BE49-F238E27FC236}">
                  <a16:creationId xmlns:a16="http://schemas.microsoft.com/office/drawing/2014/main" xmlns="" id="{C1E66C63-2FBC-1E41-BD4C-48BC55EB8336}"/>
                </a:ext>
              </a:extLst>
            </p:cNvPr>
            <p:cNvSpPr/>
            <p:nvPr/>
          </p:nvSpPr>
          <p:spPr>
            <a:xfrm>
              <a:off x="1233923" y="957636"/>
              <a:ext cx="19149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1D7E74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>The set of customer-facing services that are publicly offered by the EOSC Hub</a:t>
              </a:r>
              <a:r>
                <a:rPr lang="en-US" sz="1600" dirty="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/>
              </a:r>
              <a:br>
                <a:rPr lang="en-US" sz="1600" dirty="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</a:br>
              <a:endParaRPr sz="1600" dirty="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" name="Google Shape;187;p12">
              <a:extLst>
                <a:ext uri="{FF2B5EF4-FFF2-40B4-BE49-F238E27FC236}">
                  <a16:creationId xmlns:a16="http://schemas.microsoft.com/office/drawing/2014/main" xmlns="" id="{BE9715F1-23E8-C943-9FAA-C2EBB7CAA327}"/>
                </a:ext>
              </a:extLst>
            </p:cNvPr>
            <p:cNvSpPr/>
            <p:nvPr/>
          </p:nvSpPr>
          <p:spPr>
            <a:xfrm>
              <a:off x="1233850" y="355323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00" b="1" dirty="0">
                  <a:solidFill>
                    <a:srgbClr val="1D7E74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External</a:t>
              </a:r>
              <a:endParaRPr sz="5300" dirty="0">
                <a:solidFill>
                  <a:srgbClr val="1D7E74"/>
                </a:solidFill>
                <a:latin typeface="Calibri" panose="020F0502020204030204" pitchFamily="34" charset="0"/>
                <a:ea typeface="Roboto Thin"/>
                <a:cs typeface="Calibri" panose="020F0502020204030204" pitchFamily="34" charset="0"/>
                <a:sym typeface="Roboto Thin"/>
              </a:endParaRPr>
            </a:p>
          </p:txBody>
        </p:sp>
        <p:sp>
          <p:nvSpPr>
            <p:cNvPr id="11" name="Google Shape;188;p12">
              <a:extLst>
                <a:ext uri="{FF2B5EF4-FFF2-40B4-BE49-F238E27FC236}">
                  <a16:creationId xmlns:a16="http://schemas.microsoft.com/office/drawing/2014/main" xmlns="" id="{D97C2601-01A5-154A-BB94-2CD4ADA49E0A}"/>
                </a:ext>
              </a:extLst>
            </p:cNvPr>
            <p:cNvSpPr/>
            <p:nvPr/>
          </p:nvSpPr>
          <p:spPr>
            <a:xfrm>
              <a:off x="1118229" y="1738652"/>
              <a:ext cx="2030400" cy="16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60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The EOSC-hub project governance </a:t>
              </a: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does not</a:t>
              </a: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 control the functional evolution of the service</a:t>
              </a:r>
              <a:endParaRPr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60960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The main control is on:</a:t>
              </a:r>
              <a:endParaRPr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1219200" lvl="1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○"/>
              </a:pPr>
              <a:r>
                <a:rPr lang="en-US" dirty="0">
                  <a:solidFill>
                    <a:schemeClr val="lt1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the verification of the compliance with the rules of participation</a:t>
              </a:r>
              <a:endParaRPr dirty="0">
                <a:solidFill>
                  <a:schemeClr val="lt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1219200" lvl="1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○"/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the interface with the EOSC hub according to the selected level of integration</a:t>
              </a:r>
              <a:endParaRPr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grpSp>
        <p:nvGrpSpPr>
          <p:cNvPr id="12" name="Google Shape;189;p12">
            <a:extLst>
              <a:ext uri="{FF2B5EF4-FFF2-40B4-BE49-F238E27FC236}">
                <a16:creationId xmlns:a16="http://schemas.microsoft.com/office/drawing/2014/main" xmlns="" id="{F6493B9D-1712-014B-B543-4516BD643C26}"/>
              </a:ext>
            </a:extLst>
          </p:cNvPr>
          <p:cNvGrpSpPr/>
          <p:nvPr/>
        </p:nvGrpSpPr>
        <p:grpSpPr>
          <a:xfrm>
            <a:off x="6811708" y="1052736"/>
            <a:ext cx="4396860" cy="5130002"/>
            <a:chOff x="1117300" y="283725"/>
            <a:chExt cx="2091750" cy="4076400"/>
          </a:xfrm>
        </p:grpSpPr>
        <p:sp>
          <p:nvSpPr>
            <p:cNvPr id="13" name="Google Shape;190;p12">
              <a:extLst>
                <a:ext uri="{FF2B5EF4-FFF2-40B4-BE49-F238E27FC236}">
                  <a16:creationId xmlns:a16="http://schemas.microsoft.com/office/drawing/2014/main" xmlns="" id="{D28CBCC0-6DC1-B64C-9EB8-40231142B791}"/>
                </a:ext>
              </a:extLst>
            </p:cNvPr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1;p12">
              <a:extLst>
                <a:ext uri="{FF2B5EF4-FFF2-40B4-BE49-F238E27FC236}">
                  <a16:creationId xmlns:a16="http://schemas.microsoft.com/office/drawing/2014/main" xmlns="" id="{65BF490B-396E-414A-877E-50D70B7BEEB0}"/>
                </a:ext>
              </a:extLst>
            </p:cNvPr>
            <p:cNvSpPr/>
            <p:nvPr/>
          </p:nvSpPr>
          <p:spPr>
            <a:xfrm>
              <a:off x="1118229" y="341754"/>
              <a:ext cx="2048100" cy="1261363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2;p12">
              <a:extLst>
                <a:ext uri="{FF2B5EF4-FFF2-40B4-BE49-F238E27FC236}">
                  <a16:creationId xmlns:a16="http://schemas.microsoft.com/office/drawing/2014/main" xmlns="" id="{25CE8BDC-C8CF-884A-AA0F-CED026A57950}"/>
                </a:ext>
              </a:extLst>
            </p:cNvPr>
            <p:cNvSpPr/>
            <p:nvPr/>
          </p:nvSpPr>
          <p:spPr>
            <a:xfrm>
              <a:off x="1233923" y="950602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1D7E74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>The set of supporting services needed to operate the EOSC Hub</a:t>
              </a:r>
              <a:br>
                <a:rPr lang="en-US" sz="1600" dirty="0">
                  <a:solidFill>
                    <a:srgbClr val="1D7E74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</a:br>
              <a:r>
                <a:rPr lang="en-US" sz="1600" dirty="0">
                  <a:solidFill>
                    <a:srgbClr val="1D7E74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/>
              </a:r>
              <a:br>
                <a:rPr lang="en-US" sz="1600" dirty="0">
                  <a:solidFill>
                    <a:srgbClr val="1D7E74"/>
                  </a:solidFill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</a:br>
              <a:endParaRPr sz="1600" dirty="0">
                <a:solidFill>
                  <a:srgbClr val="1D7E74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endParaRPr>
            </a:p>
          </p:txBody>
        </p:sp>
        <p:sp>
          <p:nvSpPr>
            <p:cNvPr id="16" name="Google Shape;193;p12">
              <a:extLst>
                <a:ext uri="{FF2B5EF4-FFF2-40B4-BE49-F238E27FC236}">
                  <a16:creationId xmlns:a16="http://schemas.microsoft.com/office/drawing/2014/main" xmlns="" id="{13DD0881-7B0E-E345-9061-1BC2FD7CAA0C}"/>
                </a:ext>
              </a:extLst>
            </p:cNvPr>
            <p:cNvSpPr/>
            <p:nvPr/>
          </p:nvSpPr>
          <p:spPr>
            <a:xfrm>
              <a:off x="1233850" y="334921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00" b="1" dirty="0">
                  <a:solidFill>
                    <a:srgbClr val="1D7E74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Internal</a:t>
              </a:r>
              <a:endParaRPr sz="5300" dirty="0">
                <a:solidFill>
                  <a:srgbClr val="1D7E74"/>
                </a:solidFill>
                <a:latin typeface="Calibri" panose="020F0502020204030204" pitchFamily="34" charset="0"/>
                <a:ea typeface="Roboto Thin"/>
                <a:cs typeface="Calibri" panose="020F0502020204030204" pitchFamily="34" charset="0"/>
                <a:sym typeface="Roboto Thin"/>
              </a:endParaRPr>
            </a:p>
          </p:txBody>
        </p:sp>
        <p:sp>
          <p:nvSpPr>
            <p:cNvPr id="17" name="Google Shape;194;p12">
              <a:extLst>
                <a:ext uri="{FF2B5EF4-FFF2-40B4-BE49-F238E27FC236}">
                  <a16:creationId xmlns:a16="http://schemas.microsoft.com/office/drawing/2014/main" xmlns="" id="{F622321F-40A5-3046-9845-7A5402966AA4}"/>
                </a:ext>
              </a:extLst>
            </p:cNvPr>
            <p:cNvSpPr/>
            <p:nvPr/>
          </p:nvSpPr>
          <p:spPr>
            <a:xfrm rot="5400000">
              <a:off x="1883063" y="1539978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5;p12">
              <a:extLst>
                <a:ext uri="{FF2B5EF4-FFF2-40B4-BE49-F238E27FC236}">
                  <a16:creationId xmlns:a16="http://schemas.microsoft.com/office/drawing/2014/main" xmlns="" id="{A7685595-1BF5-CF4E-B531-F7D5FFBF3288}"/>
                </a:ext>
              </a:extLst>
            </p:cNvPr>
            <p:cNvSpPr/>
            <p:nvPr/>
          </p:nvSpPr>
          <p:spPr>
            <a:xfrm>
              <a:off x="1117300" y="1721756"/>
              <a:ext cx="2030400" cy="16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60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These services need to fulfill the requirements to operate the EOSC hub</a:t>
              </a:r>
              <a:endParaRPr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60960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The EOSC-hub project governance retain a high-level of control on the planning, design and release of the services </a:t>
              </a:r>
              <a:endParaRPr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sp>
        <p:nvSpPr>
          <p:cNvPr id="19" name="Google Shape;194;p12">
            <a:extLst>
              <a:ext uri="{FF2B5EF4-FFF2-40B4-BE49-F238E27FC236}">
                <a16:creationId xmlns:a16="http://schemas.microsoft.com/office/drawing/2014/main" xmlns="" id="{476B4B15-776D-9E48-B6E0-E11D4B31CE4E}"/>
              </a:ext>
            </a:extLst>
          </p:cNvPr>
          <p:cNvSpPr/>
          <p:nvPr/>
        </p:nvSpPr>
        <p:spPr>
          <a:xfrm rot="5400000">
            <a:off x="2661417" y="2436777"/>
            <a:ext cx="472328" cy="584566"/>
          </a:xfrm>
          <a:prstGeom prst="rightArrow">
            <a:avLst>
              <a:gd name="adj1" fmla="val 34239"/>
              <a:gd name="adj2" fmla="val 570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19" descr="Catalogue of service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-94361"/>
            <a:ext cx="1919536" cy="20273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1" name="Picture 20" descr="Screenshot 2019-01-24 at 02.37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3384942"/>
            <a:ext cx="1359024" cy="54811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54512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Portfolio and Catalogue Management </a:t>
            </a:r>
            <a:r>
              <a:rPr lang="en-US" dirty="0" smtClean="0">
                <a:sym typeface="Wingdings"/>
              </a:rPr>
              <a:t> WP2 and WP4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7236745"/>
              </p:ext>
            </p:extLst>
          </p:nvPr>
        </p:nvGraphicFramePr>
        <p:xfrm>
          <a:off x="407368" y="2276872"/>
          <a:ext cx="2479824" cy="220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EOSC Hub system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3" y="2564904"/>
            <a:ext cx="1090845" cy="11521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5440" y="3615407"/>
            <a:ext cx="125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5892D"/>
                </a:solidFill>
              </a:rPr>
              <a:t>The Hub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idx="1"/>
          </p:nvPr>
        </p:nvSpPr>
        <p:spPr>
          <a:xfrm>
            <a:off x="2951651" y="980729"/>
            <a:ext cx="8904989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B5892D"/>
                </a:solidFill>
              </a:rPr>
              <a:t>Service Catalogue management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B5892D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>
                <a:solidFill>
                  <a:srgbClr val="B5892D"/>
                </a:solidFill>
              </a:rPr>
              <a:t>service catalogue </a:t>
            </a:r>
            <a:r>
              <a:rPr lang="en-US" dirty="0"/>
              <a:t>shall be </a:t>
            </a:r>
            <a:r>
              <a:rPr lang="en-US" dirty="0" smtClean="0"/>
              <a:t>maintained</a:t>
            </a:r>
          </a:p>
          <a:p>
            <a:pPr lvl="1"/>
            <a:r>
              <a:rPr lang="en-US" dirty="0" smtClean="0">
                <a:solidFill>
                  <a:srgbClr val="B5892D"/>
                </a:solidFill>
              </a:rPr>
              <a:t>Service levels </a:t>
            </a:r>
            <a:r>
              <a:rPr lang="en-US" dirty="0" smtClean="0"/>
              <a:t>shall be</a:t>
            </a:r>
            <a:r>
              <a:rPr lang="en-US" b="1" dirty="0" smtClean="0"/>
              <a:t> </a:t>
            </a:r>
            <a:r>
              <a:rPr lang="en-US" dirty="0" smtClean="0"/>
              <a:t>defined, agreed </a:t>
            </a:r>
            <a:r>
              <a:rPr lang="en-US" dirty="0"/>
              <a:t>and </a:t>
            </a:r>
            <a:r>
              <a:rPr lang="en-US" dirty="0" smtClean="0"/>
              <a:t>monitored (MEDIUM/HIGH LEVEL)</a:t>
            </a:r>
            <a:endParaRPr lang="en-US" dirty="0" smtClean="0">
              <a:solidFill>
                <a:srgbClr val="B5892D"/>
              </a:solidFill>
            </a:endParaRPr>
          </a:p>
          <a:p>
            <a:r>
              <a:rPr lang="en-US" dirty="0" smtClean="0"/>
              <a:t>Service Portfolio management</a:t>
            </a:r>
          </a:p>
          <a:p>
            <a:pPr lvl="1"/>
            <a:r>
              <a:rPr lang="en-US" dirty="0" smtClean="0"/>
              <a:t>A </a:t>
            </a:r>
            <a:r>
              <a:rPr lang="en-US" dirty="0">
                <a:solidFill>
                  <a:srgbClr val="B5892D"/>
                </a:solidFill>
              </a:rPr>
              <a:t>service portfolio </a:t>
            </a:r>
            <a:r>
              <a:rPr lang="en-US" dirty="0"/>
              <a:t>shall be </a:t>
            </a:r>
            <a:r>
              <a:rPr lang="en-US" dirty="0" smtClean="0"/>
              <a:t>maintained</a:t>
            </a:r>
            <a:r>
              <a:rPr lang="en-US" dirty="0"/>
              <a:t> </a:t>
            </a:r>
            <a:r>
              <a:rPr lang="en-US" dirty="0" smtClean="0"/>
              <a:t>[HIGH LEVEL]</a:t>
            </a:r>
            <a:endParaRPr lang="en-US" dirty="0"/>
          </a:p>
          <a:p>
            <a:pPr lvl="1"/>
            <a:r>
              <a:rPr lang="en-US" dirty="0" smtClean="0"/>
              <a:t>Design </a:t>
            </a:r>
            <a:r>
              <a:rPr lang="en-US" dirty="0"/>
              <a:t>and transition of new or changed services shall be </a:t>
            </a:r>
            <a:r>
              <a:rPr lang="en-US" dirty="0" smtClean="0"/>
              <a:t>planned [HIGH LEVEL</a:t>
            </a:r>
            <a:r>
              <a:rPr lang="en-US" dirty="0"/>
              <a:t>]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B5892D"/>
                </a:solidFill>
              </a:rPr>
              <a:t>Plans </a:t>
            </a:r>
            <a:r>
              <a:rPr lang="en-US" dirty="0">
                <a:solidFill>
                  <a:srgbClr val="B5892D"/>
                </a:solidFill>
              </a:rPr>
              <a:t>for the design and transition of new or changed services </a:t>
            </a:r>
            <a:r>
              <a:rPr lang="en-US" dirty="0"/>
              <a:t>shall consider timescales, responsibilities, new or changed technology, communication and service acceptance </a:t>
            </a:r>
            <a:r>
              <a:rPr lang="en-US" dirty="0" smtClean="0"/>
              <a:t>criteria (</a:t>
            </a:r>
            <a:r>
              <a:rPr lang="en-US" i="1" dirty="0"/>
              <a:t>internal catalogue</a:t>
            </a:r>
            <a:r>
              <a:rPr lang="en-US" dirty="0"/>
              <a:t>)</a:t>
            </a:r>
            <a:r>
              <a:rPr lang="en-US" dirty="0" smtClean="0"/>
              <a:t> .</a:t>
            </a:r>
            <a:endParaRPr lang="en-US" dirty="0"/>
          </a:p>
          <a:p>
            <a:pPr lvl="1"/>
            <a:r>
              <a:rPr lang="en-US" u="sng" dirty="0" smtClean="0">
                <a:solidFill>
                  <a:srgbClr val="B5892D"/>
                </a:solidFill>
              </a:rPr>
              <a:t>The </a:t>
            </a:r>
            <a:r>
              <a:rPr lang="en-US" u="sng" dirty="0" err="1">
                <a:solidFill>
                  <a:srgbClr val="B5892D"/>
                </a:solidFill>
              </a:rPr>
              <a:t>organisational</a:t>
            </a:r>
            <a:r>
              <a:rPr lang="en-US" u="sng" dirty="0">
                <a:solidFill>
                  <a:srgbClr val="B5892D"/>
                </a:solidFill>
              </a:rPr>
              <a:t> structure supporting the delivery of services shall be identified</a:t>
            </a:r>
            <a:r>
              <a:rPr lang="en-US" dirty="0"/>
              <a:t>, including a potential federation structure as well as contact points for all parties </a:t>
            </a:r>
            <a:r>
              <a:rPr lang="en-US" dirty="0" smtClean="0"/>
              <a:t>involved [ALL levels].</a:t>
            </a:r>
          </a:p>
          <a:p>
            <a:r>
              <a:rPr lang="en-US" dirty="0" smtClean="0">
                <a:solidFill>
                  <a:srgbClr val="B5892D"/>
                </a:solidFill>
              </a:rPr>
              <a:t>Marketplace, </a:t>
            </a:r>
            <a:r>
              <a:rPr lang="en-US" dirty="0" err="1" smtClean="0">
                <a:solidFill>
                  <a:srgbClr val="B5892D"/>
                </a:solidFill>
              </a:rPr>
              <a:t>Jira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B5892D"/>
                </a:solidFill>
              </a:rPr>
              <a:t>helpdesk</a:t>
            </a:r>
            <a:r>
              <a:rPr lang="en-US" dirty="0" smtClean="0"/>
              <a:t> as integrating and collaborating tools which support relevant service management processes</a:t>
            </a:r>
          </a:p>
          <a:p>
            <a:pPr lvl="1"/>
            <a:r>
              <a:rPr lang="en-US" dirty="0" smtClean="0"/>
              <a:t>70% EC funding, 30% partner funding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0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i="1" dirty="0" smtClean="0"/>
              <a:t>Vienna, 23 Nov</a:t>
            </a:r>
            <a:endParaRPr lang="en-US" i="1" dirty="0"/>
          </a:p>
        </p:txBody>
      </p:sp>
      <p:pic>
        <p:nvPicPr>
          <p:cNvPr id="7" name="Picture 6" descr="Screenshot 2019-01-24 at 02.12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282700"/>
            <a:ext cx="9842500" cy="42926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3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Marketplace interface to the Hub operators</a:t>
            </a:r>
            <a:endParaRPr lang="en-US" dirty="0"/>
          </a:p>
        </p:txBody>
      </p:sp>
      <p:pic>
        <p:nvPicPr>
          <p:cNvPr id="6" name="Picture 5" descr="Screenshot 2019-01-24 at 02.5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420888"/>
            <a:ext cx="3795149" cy="2376264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27448" y="1268760"/>
            <a:ext cx="4204350" cy="685889"/>
            <a:chOff x="1320016" y="2066754"/>
            <a:chExt cx="4204350" cy="685889"/>
          </a:xfrm>
        </p:grpSpPr>
        <p:sp>
          <p:nvSpPr>
            <p:cNvPr id="8" name="Rectangle 7"/>
            <p:cNvSpPr/>
            <p:nvPr/>
          </p:nvSpPr>
          <p:spPr>
            <a:xfrm>
              <a:off x="1320016" y="2066754"/>
              <a:ext cx="4204350" cy="685889"/>
            </a:xfrm>
            <a:prstGeom prst="rect">
              <a:avLst/>
            </a:prstGeom>
            <a:solidFill>
              <a:srgbClr val="B5892D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320016" y="2066754"/>
              <a:ext cx="4204350" cy="6858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Customers and users</a:t>
              </a:r>
              <a:endParaRPr lang="en-US" sz="28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67944" y="5297117"/>
            <a:ext cx="3951456" cy="796179"/>
            <a:chOff x="1440167" y="2088232"/>
            <a:chExt cx="3951456" cy="796179"/>
          </a:xfrm>
        </p:grpSpPr>
        <p:sp>
          <p:nvSpPr>
            <p:cNvPr id="11" name="Rectangle 10"/>
            <p:cNvSpPr/>
            <p:nvPr/>
          </p:nvSpPr>
          <p:spPr>
            <a:xfrm>
              <a:off x="1440167" y="2088232"/>
              <a:ext cx="3951456" cy="796179"/>
            </a:xfrm>
            <a:prstGeom prst="rect">
              <a:avLst/>
            </a:prstGeom>
            <a:solidFill>
              <a:srgbClr val="B5892D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1440167" y="2088232"/>
              <a:ext cx="3951456" cy="796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Service Providers of Research Enabling Services</a:t>
              </a:r>
              <a:endParaRPr lang="en-US" sz="2400" b="1" kern="1200" dirty="0"/>
            </a:p>
          </p:txBody>
        </p:sp>
      </p:grpSp>
      <p:sp>
        <p:nvSpPr>
          <p:cNvPr id="13" name="Up-Down Arrow 12"/>
          <p:cNvSpPr/>
          <p:nvPr/>
        </p:nvSpPr>
        <p:spPr>
          <a:xfrm>
            <a:off x="4655840" y="1988840"/>
            <a:ext cx="720080" cy="331236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76120" y="1196752"/>
            <a:ext cx="4896544" cy="44012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B5892D"/>
                </a:solidFill>
              </a:rPr>
              <a:t>Hub daily operations (WP2-WP4)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Customer relationship </a:t>
            </a:r>
            <a:r>
              <a:rPr lang="en-US" sz="2800" b="1" dirty="0" err="1" smtClean="0"/>
              <a:t>mgm</a:t>
            </a: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Service level </a:t>
            </a:r>
            <a:r>
              <a:rPr lang="en-US" sz="2800" b="1" dirty="0" err="1" smtClean="0"/>
              <a:t>mgm</a:t>
            </a: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Service report </a:t>
            </a:r>
            <a:r>
              <a:rPr lang="en-US" sz="2800" b="1" dirty="0" err="1" smtClean="0"/>
              <a:t>mgm</a:t>
            </a: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Supplier </a:t>
            </a:r>
            <a:r>
              <a:rPr lang="en-US" sz="2800" b="1" dirty="0" err="1" smtClean="0"/>
              <a:t>mgm</a:t>
            </a: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Incident </a:t>
            </a:r>
            <a:r>
              <a:rPr lang="en-US" sz="2800" b="1" dirty="0" err="1" smtClean="0"/>
              <a:t>mgm</a:t>
            </a: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Service request </a:t>
            </a:r>
            <a:r>
              <a:rPr lang="en-US" sz="2800" b="1" dirty="0" err="1" smtClean="0"/>
              <a:t>mgm</a:t>
            </a: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Service Order </a:t>
            </a:r>
            <a:r>
              <a:rPr lang="en-US" sz="2800" b="1" dirty="0" err="1" smtClean="0"/>
              <a:t>mgm</a:t>
            </a:r>
            <a:endParaRPr lang="en-US" sz="2800" b="1" dirty="0" smtClean="0"/>
          </a:p>
          <a:p>
            <a:r>
              <a:rPr lang="mr-IN" sz="2800" b="1" dirty="0" smtClean="0"/>
              <a:t>…</a:t>
            </a:r>
            <a:endParaRPr lang="en-US" sz="2800" b="1" dirty="0" smtClean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Screenshot 2019-01-24 at 09.2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36912"/>
            <a:ext cx="3010997" cy="249289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Left Arrow 14"/>
          <p:cNvSpPr/>
          <p:nvPr/>
        </p:nvSpPr>
        <p:spPr>
          <a:xfrm>
            <a:off x="5375920" y="3429000"/>
            <a:ext cx="1728192" cy="4320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5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24/01/19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Marketplace/Service Provider interface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58923358"/>
              </p:ext>
            </p:extLst>
          </p:nvPr>
        </p:nvGraphicFramePr>
        <p:xfrm>
          <a:off x="263352" y="1124744"/>
          <a:ext cx="112332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Screenshot 2019-01-24 at 02.37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484784"/>
            <a:ext cx="1359024" cy="54811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ight Brace 13"/>
          <p:cNvSpPr/>
          <p:nvPr/>
        </p:nvSpPr>
        <p:spPr>
          <a:xfrm rot="5400000">
            <a:off x="5627948" y="-135396"/>
            <a:ext cx="504056" cy="110892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45378" y="6290156"/>
            <a:ext cx="5031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EOSC resource/service providers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Up Arrow 1"/>
          <p:cNvSpPr/>
          <p:nvPr/>
        </p:nvSpPr>
        <p:spPr>
          <a:xfrm>
            <a:off x="983432" y="5733256"/>
            <a:ext cx="792088" cy="36004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1991544" y="5733256"/>
            <a:ext cx="792088" cy="36004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999656" y="5733256"/>
            <a:ext cx="792088" cy="36004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007768" y="5733256"/>
            <a:ext cx="792088" cy="36004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5015880" y="5733256"/>
            <a:ext cx="792088" cy="36004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6023992" y="5733256"/>
            <a:ext cx="792088" cy="36004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7032104" y="5733256"/>
            <a:ext cx="792088" cy="36004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8040216" y="5733256"/>
            <a:ext cx="792088" cy="36004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9048328" y="5733256"/>
            <a:ext cx="792088" cy="36004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10056440" y="5733256"/>
            <a:ext cx="792088" cy="36004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2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1114</Words>
  <Application>Microsoft Macintosh PowerPoint</Application>
  <PresentationFormat>Custom</PresentationFormat>
  <Paragraphs>192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slide_base</vt:lpstr>
      <vt:lpstr>PowerPoint Presentation</vt:lpstr>
      <vt:lpstr>PowerPoint Presentation</vt:lpstr>
      <vt:lpstr>Key Exploitable Results</vt:lpstr>
      <vt:lpstr>Service Portfolio and Service Catalogue</vt:lpstr>
      <vt:lpstr>EOSC-hub Service Portfolio</vt:lpstr>
      <vt:lpstr>Service Portfolio and Catalogue Management  WP2 and WP4</vt:lpstr>
      <vt:lpstr>Vienna, 23 Nov</vt:lpstr>
      <vt:lpstr>Marketplace interface to the Hub operators</vt:lpstr>
      <vt:lpstr>The Marketplace/Service Provider interface</vt:lpstr>
      <vt:lpstr>The Marketplace/User interface </vt:lpstr>
      <vt:lpstr>Report on Marketplace and EOSC AAI</vt:lpstr>
      <vt:lpstr>New service categorization in production</vt:lpstr>
      <vt:lpstr>Revision and Extension of Service Template &amp; GUI</vt:lpstr>
      <vt:lpstr>New Service Description Template </vt:lpstr>
      <vt:lpstr>Service provider onboarding procedure</vt:lpstr>
      <vt:lpstr>Setup and Testing of production infrastructure</vt:lpstr>
      <vt:lpstr>EOSC AAI</vt:lpstr>
      <vt:lpstr>Onboarding pipeline / Jan 2018</vt:lpstr>
      <vt:lpstr>Metrics Dec 2018 – Jan 2019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Tiziana Ferrari</cp:lastModifiedBy>
  <cp:revision>49</cp:revision>
  <dcterms:created xsi:type="dcterms:W3CDTF">2018-07-16T07:35:10Z</dcterms:created>
  <dcterms:modified xsi:type="dcterms:W3CDTF">2019-01-24T09:09:46Z</dcterms:modified>
</cp:coreProperties>
</file>