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74" r:id="rId2"/>
    <p:sldId id="284" r:id="rId3"/>
    <p:sldId id="282" r:id="rId4"/>
    <p:sldId id="300" r:id="rId5"/>
    <p:sldId id="302" r:id="rId6"/>
    <p:sldId id="303" r:id="rId7"/>
    <p:sldId id="331" r:id="rId8"/>
    <p:sldId id="285" r:id="rId9"/>
    <p:sldId id="333" r:id="rId10"/>
    <p:sldId id="276" r:id="rId11"/>
    <p:sldId id="316" r:id="rId12"/>
    <p:sldId id="308" r:id="rId13"/>
    <p:sldId id="309" r:id="rId14"/>
    <p:sldId id="294" r:id="rId15"/>
    <p:sldId id="314" r:id="rId16"/>
    <p:sldId id="296" r:id="rId17"/>
    <p:sldId id="297" r:id="rId18"/>
    <p:sldId id="312" r:id="rId19"/>
    <p:sldId id="317" r:id="rId20"/>
    <p:sldId id="313" r:id="rId21"/>
    <p:sldId id="298" r:id="rId22"/>
    <p:sldId id="326" r:id="rId23"/>
    <p:sldId id="324" r:id="rId24"/>
    <p:sldId id="332" r:id="rId25"/>
    <p:sldId id="305" r:id="rId26"/>
    <p:sldId id="329" r:id="rId27"/>
    <p:sldId id="306" r:id="rId28"/>
    <p:sldId id="330" r:id="rId29"/>
    <p:sldId id="307" r:id="rId30"/>
    <p:sldId id="328" r:id="rId31"/>
    <p:sldId id="275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5AD0DBC-6C75-ED4A-BE6F-BAA61C4D078E}">
          <p14:sldIdLst>
            <p14:sldId id="274"/>
            <p14:sldId id="284"/>
          </p14:sldIdLst>
        </p14:section>
        <p14:section name="Overview - objectives" id="{D2DE7684-B697-A746-B9F4-F55B974ED3E8}">
          <p14:sldIdLst>
            <p14:sldId id="282"/>
            <p14:sldId id="300"/>
            <p14:sldId id="302"/>
            <p14:sldId id="303"/>
            <p14:sldId id="331"/>
            <p14:sldId id="285"/>
            <p14:sldId id="333"/>
            <p14:sldId id="276"/>
            <p14:sldId id="316"/>
            <p14:sldId id="308"/>
            <p14:sldId id="309"/>
            <p14:sldId id="294"/>
            <p14:sldId id="314"/>
            <p14:sldId id="296"/>
            <p14:sldId id="297"/>
          </p14:sldIdLst>
        </p14:section>
        <p14:section name="Project Structure" id="{122EE0CB-5C5F-AE4D-A0F3-F1C3C9AC2A23}">
          <p14:sldIdLst>
            <p14:sldId id="312"/>
            <p14:sldId id="317"/>
            <p14:sldId id="313"/>
            <p14:sldId id="298"/>
            <p14:sldId id="326"/>
          </p14:sldIdLst>
        </p14:section>
        <p14:section name="EOSC" id="{4C82EBF3-CA26-EF44-BAF6-048F5C024820}">
          <p14:sldIdLst>
            <p14:sldId id="324"/>
            <p14:sldId id="332"/>
            <p14:sldId id="305"/>
            <p14:sldId id="329"/>
            <p14:sldId id="306"/>
            <p14:sldId id="330"/>
            <p14:sldId id="307"/>
          </p14:sldIdLst>
        </p14:section>
        <p14:section name="Agenda" id="{5104406A-94EA-1345-9A95-9EC9E4EE34BC}">
          <p14:sldIdLst>
            <p14:sldId id="328"/>
            <p14:sldId id="275"/>
            <p14:sldId id="280"/>
          </p14:sldIdLst>
        </p14:section>
        <p14:section name="backup" id="{3A90EF36-2565-7E43-BF9F-86C8D102C36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>
      <p:cViewPr varScale="1">
        <p:scale>
          <a:sx n="103" d="100"/>
          <a:sy n="103" d="100"/>
        </p:scale>
        <p:origin x="-464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100 partners</a:t>
          </a:r>
          <a:endParaRPr lang="en-US" dirty="0"/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/>
        </a:p>
      </dgm:t>
    </dgm:pt>
    <dgm:pt modelId="{D013C8EA-7144-5043-820D-A8C93F047C87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36 months</a:t>
          </a:r>
          <a:endParaRPr lang="en-US" dirty="0"/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/>
        </a:p>
      </dgm:t>
    </dgm:pt>
    <dgm:pt modelId="{7C566745-68B6-7F4B-A781-51A6F2D49E8D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33 million Euro</a:t>
          </a:r>
          <a:endParaRPr lang="en-US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02A639-FF37-DF42-87C2-97CABD5B98C2}" type="pres">
      <dgm:prSet presAssocID="{C6A9366A-69DF-B64E-B46F-9351D1C5F65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76AE68-7B51-544F-B0BE-601A85CFC39A}" type="presOf" srcId="{7C566745-68B6-7F4B-A781-51A6F2D49E8D}" destId="{BE75E7C6-9FF5-644E-853E-4F9421C83139}" srcOrd="0" destOrd="0" presId="urn:microsoft.com/office/officeart/2005/8/layout/venn3"/>
    <dgm:cxn modelId="{DC4BA238-07E0-664D-9867-E5F595EFD3F5}" type="presOf" srcId="{2D67345E-E907-A54C-8CD3-7EDDEAF06FBB}" destId="{ADD6051D-5FD7-6244-9EFE-19EEECC294D6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F361F384-276E-4C41-9780-8A062FC08060}" type="presOf" srcId="{D013C8EA-7144-5043-820D-A8C93F047C87}" destId="{2367613D-FE21-6047-AB96-6E7629E0EBB2}" srcOrd="0" destOrd="0" presId="urn:microsoft.com/office/officeart/2005/8/layout/venn3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5B8F63AE-E863-FD46-8890-F0CA2D21A47B}" type="presOf" srcId="{C6A9366A-69DF-B64E-B46F-9351D1C5F65F}" destId="{D302A639-FF37-DF42-87C2-97CABD5B98C2}" srcOrd="0" destOrd="0" presId="urn:microsoft.com/office/officeart/2005/8/layout/venn3"/>
    <dgm:cxn modelId="{7C36E7D6-CB67-4745-AEF0-28AF2FF4F1D3}" type="presParOf" srcId="{ADD6051D-5FD7-6244-9EFE-19EEECC294D6}" destId="{D302A639-FF37-DF42-87C2-97CABD5B98C2}" srcOrd="0" destOrd="0" presId="urn:microsoft.com/office/officeart/2005/8/layout/venn3"/>
    <dgm:cxn modelId="{4C41300C-E1A3-6846-9DB8-B29B13C99E53}" type="presParOf" srcId="{ADD6051D-5FD7-6244-9EFE-19EEECC294D6}" destId="{FB362CBA-4137-8A48-BEC7-9E826033A4D3}" srcOrd="1" destOrd="0" presId="urn:microsoft.com/office/officeart/2005/8/layout/venn3"/>
    <dgm:cxn modelId="{A938964B-4199-3548-A3B4-8F316162DAD1}" type="presParOf" srcId="{ADD6051D-5FD7-6244-9EFE-19EEECC294D6}" destId="{2367613D-FE21-6047-AB96-6E7629E0EBB2}" srcOrd="2" destOrd="0" presId="urn:microsoft.com/office/officeart/2005/8/layout/venn3"/>
    <dgm:cxn modelId="{53762280-502C-604A-895B-7574D7813274}" type="presParOf" srcId="{ADD6051D-5FD7-6244-9EFE-19EEECC294D6}" destId="{B11189AE-66D0-4344-AC0A-8EDAC697DCAA}" srcOrd="3" destOrd="0" presId="urn:microsoft.com/office/officeart/2005/8/layout/venn3"/>
    <dgm:cxn modelId="{C579E7BD-A18E-BE45-8C90-112C18C11114}" type="presParOf" srcId="{ADD6051D-5FD7-6244-9EFE-19EEECC294D6}" destId="{BE75E7C6-9FF5-644E-853E-4F9421C8313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EGI Federation</a:t>
          </a:r>
          <a:endParaRPr lang="en-US" sz="1200" b="1" dirty="0"/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D013C8EA-7144-5043-820D-A8C93F047C87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EUDAT</a:t>
          </a:r>
          <a:endParaRPr lang="en-US" sz="1200" b="1" dirty="0"/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7C566745-68B6-7F4B-A781-51A6F2D49E8D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INDIGO-</a:t>
          </a:r>
          <a:r>
            <a:rPr lang="en-US" sz="1200" b="1" dirty="0" err="1" smtClean="0"/>
            <a:t>DataCloud</a:t>
          </a:r>
          <a:endParaRPr lang="en-US" sz="1200" b="1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AA9F1D98-1BD9-A14D-83F2-D5C82BC22445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 smtClean="0"/>
            <a:t>Research Infrastructures</a:t>
          </a:r>
          <a:endParaRPr lang="en-US" sz="1200" b="1" dirty="0"/>
        </a:p>
      </dgm:t>
    </dgm:pt>
    <dgm:pt modelId="{AD0AF3E9-E7A4-0C48-A6C6-EC4FC3BC4399}" type="par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DA8D7414-BFD4-3B4C-BC98-641D5AF61039}" type="sib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02A639-FF37-DF42-87C2-97CABD5B98C2}" type="pres">
      <dgm:prSet presAssocID="{C6A9366A-69DF-B64E-B46F-9351D1C5F65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0904A-F75A-E54F-9863-E3AEF9F6C302}" type="pres">
      <dgm:prSet presAssocID="{53F70921-FB16-BB49-9951-330309818A59}" presName="space" presStyleCnt="0"/>
      <dgm:spPr/>
    </dgm:pt>
    <dgm:pt modelId="{E61BA040-5EBD-D344-97CD-E94A8011258B}" type="pres">
      <dgm:prSet presAssocID="{AA9F1D98-1BD9-A14D-83F2-D5C82BC2244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35DF3E-A5BA-0945-99F6-3581EFBF2CBA}" type="presOf" srcId="{2D67345E-E907-A54C-8CD3-7EDDEAF06FBB}" destId="{ADD6051D-5FD7-6244-9EFE-19EEECC294D6}" srcOrd="0" destOrd="0" presId="urn:microsoft.com/office/officeart/2005/8/layout/venn3"/>
    <dgm:cxn modelId="{757327AD-9AB5-3C4B-9133-40E608118739}" type="presOf" srcId="{AA9F1D98-1BD9-A14D-83F2-D5C82BC22445}" destId="{E61BA040-5EBD-D344-97CD-E94A8011258B}" srcOrd="0" destOrd="0" presId="urn:microsoft.com/office/officeart/2005/8/layout/venn3"/>
    <dgm:cxn modelId="{70D39BE0-0FF1-3F47-82C2-D7A61018D581}" type="presOf" srcId="{7C566745-68B6-7F4B-A781-51A6F2D49E8D}" destId="{BE75E7C6-9FF5-644E-853E-4F9421C83139}" srcOrd="0" destOrd="0" presId="urn:microsoft.com/office/officeart/2005/8/layout/venn3"/>
    <dgm:cxn modelId="{72D627E6-F5FA-BE45-9B3C-82E1F1902AFF}" type="presOf" srcId="{D013C8EA-7144-5043-820D-A8C93F047C87}" destId="{2367613D-FE21-6047-AB96-6E7629E0EBB2}" srcOrd="0" destOrd="0" presId="urn:microsoft.com/office/officeart/2005/8/layout/venn3"/>
    <dgm:cxn modelId="{8AAF13E0-EAE9-A845-A78D-621835CF424A}" type="presOf" srcId="{C6A9366A-69DF-B64E-B46F-9351D1C5F65F}" destId="{D302A639-FF37-DF42-87C2-97CABD5B98C2}" srcOrd="0" destOrd="0" presId="urn:microsoft.com/office/officeart/2005/8/layout/venn3"/>
    <dgm:cxn modelId="{49A027EB-421F-684C-B246-9E87A78EEA95}" srcId="{2D67345E-E907-A54C-8CD3-7EDDEAF06FBB}" destId="{AA9F1D98-1BD9-A14D-83F2-D5C82BC22445}" srcOrd="3" destOrd="0" parTransId="{AD0AF3E9-E7A4-0C48-A6C6-EC4FC3BC4399}" sibTransId="{DA8D7414-BFD4-3B4C-BC98-641D5AF61039}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1F8DF9AA-B1FA-B044-ABC0-97C92F0BF642}" type="presParOf" srcId="{ADD6051D-5FD7-6244-9EFE-19EEECC294D6}" destId="{D302A639-FF37-DF42-87C2-97CABD5B98C2}" srcOrd="0" destOrd="0" presId="urn:microsoft.com/office/officeart/2005/8/layout/venn3"/>
    <dgm:cxn modelId="{48287D63-CEAC-1F4A-B170-7CB00F4897BF}" type="presParOf" srcId="{ADD6051D-5FD7-6244-9EFE-19EEECC294D6}" destId="{FB362CBA-4137-8A48-BEC7-9E826033A4D3}" srcOrd="1" destOrd="0" presId="urn:microsoft.com/office/officeart/2005/8/layout/venn3"/>
    <dgm:cxn modelId="{B353662C-5172-D847-93A8-D296A9DAE35F}" type="presParOf" srcId="{ADD6051D-5FD7-6244-9EFE-19EEECC294D6}" destId="{2367613D-FE21-6047-AB96-6E7629E0EBB2}" srcOrd="2" destOrd="0" presId="urn:microsoft.com/office/officeart/2005/8/layout/venn3"/>
    <dgm:cxn modelId="{12CC86B5-FABD-AB47-BF4F-C6CF2898EA8D}" type="presParOf" srcId="{ADD6051D-5FD7-6244-9EFE-19EEECC294D6}" destId="{B11189AE-66D0-4344-AC0A-8EDAC697DCAA}" srcOrd="3" destOrd="0" presId="urn:microsoft.com/office/officeart/2005/8/layout/venn3"/>
    <dgm:cxn modelId="{AFB1BF56-725D-1E44-A3CD-3F69E3300BF4}" type="presParOf" srcId="{ADD6051D-5FD7-6244-9EFE-19EEECC294D6}" destId="{BE75E7C6-9FF5-644E-853E-4F9421C83139}" srcOrd="4" destOrd="0" presId="urn:microsoft.com/office/officeart/2005/8/layout/venn3"/>
    <dgm:cxn modelId="{56FC6382-5905-CE48-9A64-EFAF7FB6CAE5}" type="presParOf" srcId="{ADD6051D-5FD7-6244-9EFE-19EEECC294D6}" destId="{1660904A-F75A-E54F-9863-E3AEF9F6C302}" srcOrd="5" destOrd="0" presId="urn:microsoft.com/office/officeart/2005/8/layout/venn3"/>
    <dgm:cxn modelId="{DBACB6BB-E3B0-5C42-94A0-7D5069ED26CB}" type="presParOf" srcId="{ADD6051D-5FD7-6244-9EFE-19EEECC294D6}" destId="{E61BA040-5EBD-D344-97CD-E94A8011258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966F8-BCD8-5F4F-9A54-97F35C4CC54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FFD68-9B4E-AD41-8B5A-1B15C6A66280}">
      <dgm:prSet phldrT="[Text]"/>
      <dgm:spPr/>
      <dgm:t>
        <a:bodyPr/>
        <a:lstStyle/>
        <a:p>
          <a:r>
            <a:rPr lang="en-US" b="0" i="0" dirty="0"/>
            <a:t>O1 </a:t>
          </a:r>
          <a:endParaRPr lang="en-US" dirty="0"/>
        </a:p>
      </dgm:t>
    </dgm:pt>
    <dgm:pt modelId="{2DB07DE0-4D3E-8D48-935A-1C3CD23B6B20}" type="parTrans" cxnId="{A6560576-7CE1-8140-8A22-821B96FBD349}">
      <dgm:prSet/>
      <dgm:spPr/>
      <dgm:t>
        <a:bodyPr/>
        <a:lstStyle/>
        <a:p>
          <a:endParaRPr lang="en-US"/>
        </a:p>
      </dgm:t>
    </dgm:pt>
    <dgm:pt modelId="{F2A602DC-F9EE-F942-BC75-9E7CD8179290}" type="sibTrans" cxnId="{A6560576-7CE1-8140-8A22-821B96FBD349}">
      <dgm:prSet/>
      <dgm:spPr/>
      <dgm:t>
        <a:bodyPr/>
        <a:lstStyle/>
        <a:p>
          <a:endParaRPr lang="en-US"/>
        </a:p>
      </dgm:t>
    </dgm:pt>
    <dgm:pt modelId="{A6CA7564-775C-5644-8CDA-103E1E55EB7E}">
      <dgm:prSet/>
      <dgm:spPr/>
      <dgm:t>
        <a:bodyPr/>
        <a:lstStyle/>
        <a:p>
          <a:r>
            <a:rPr lang="en-US" b="0" i="0" dirty="0"/>
            <a:t>O2 </a:t>
          </a:r>
        </a:p>
      </dgm:t>
    </dgm:pt>
    <dgm:pt modelId="{09F6F5C4-EE53-BB47-8F59-AE29D4A7915A}" type="parTrans" cxnId="{5C9C8B6B-4070-CD49-B714-799F6F093173}">
      <dgm:prSet/>
      <dgm:spPr/>
      <dgm:t>
        <a:bodyPr/>
        <a:lstStyle/>
        <a:p>
          <a:endParaRPr lang="en-US"/>
        </a:p>
      </dgm:t>
    </dgm:pt>
    <dgm:pt modelId="{23A7411E-D7AA-A349-B76C-4F645AFD52F7}" type="sibTrans" cxnId="{5C9C8B6B-4070-CD49-B714-799F6F093173}">
      <dgm:prSet/>
      <dgm:spPr/>
      <dgm:t>
        <a:bodyPr/>
        <a:lstStyle/>
        <a:p>
          <a:endParaRPr lang="en-US"/>
        </a:p>
      </dgm:t>
    </dgm:pt>
    <dgm:pt modelId="{C7D0B8EB-7211-D943-8839-980FDB26FDC3}">
      <dgm:prSet/>
      <dgm:spPr/>
      <dgm:t>
        <a:bodyPr/>
        <a:lstStyle/>
        <a:p>
          <a:r>
            <a:rPr lang="en-US" b="0" i="0" dirty="0"/>
            <a:t>O3 </a:t>
          </a:r>
        </a:p>
      </dgm:t>
    </dgm:pt>
    <dgm:pt modelId="{EB363179-6F2C-B34B-8814-C892AFF35FD9}" type="parTrans" cxnId="{EBEEE2E9-FBBA-B242-8263-D522E053C239}">
      <dgm:prSet/>
      <dgm:spPr/>
      <dgm:t>
        <a:bodyPr/>
        <a:lstStyle/>
        <a:p>
          <a:endParaRPr lang="en-US"/>
        </a:p>
      </dgm:t>
    </dgm:pt>
    <dgm:pt modelId="{BBF0DE4B-AAAA-B842-B618-EC1670F9325C}" type="sibTrans" cxnId="{EBEEE2E9-FBBA-B242-8263-D522E053C239}">
      <dgm:prSet/>
      <dgm:spPr/>
      <dgm:t>
        <a:bodyPr/>
        <a:lstStyle/>
        <a:p>
          <a:endParaRPr lang="en-US"/>
        </a:p>
      </dgm:t>
    </dgm:pt>
    <dgm:pt modelId="{EDDF7B51-F8C8-A046-93B2-CFEF245B81A3}">
      <dgm:prSet/>
      <dgm:spPr/>
      <dgm:t>
        <a:bodyPr/>
        <a:lstStyle/>
        <a:p>
          <a:r>
            <a:rPr lang="en-US" b="0" i="0" dirty="0"/>
            <a:t>O4</a:t>
          </a:r>
        </a:p>
      </dgm:t>
    </dgm:pt>
    <dgm:pt modelId="{4C9EAAB4-EE95-8A48-BCFF-A46AF35720C2}" type="parTrans" cxnId="{A981A7F4-5FB7-B24D-821B-9C1AB9BD10AD}">
      <dgm:prSet/>
      <dgm:spPr/>
      <dgm:t>
        <a:bodyPr/>
        <a:lstStyle/>
        <a:p>
          <a:endParaRPr lang="en-US"/>
        </a:p>
      </dgm:t>
    </dgm:pt>
    <dgm:pt modelId="{B85C4839-FA42-7E4A-978F-815CFB0563CD}" type="sibTrans" cxnId="{A981A7F4-5FB7-B24D-821B-9C1AB9BD10AD}">
      <dgm:prSet/>
      <dgm:spPr/>
      <dgm:t>
        <a:bodyPr/>
        <a:lstStyle/>
        <a:p>
          <a:endParaRPr lang="en-US"/>
        </a:p>
      </dgm:t>
    </dgm:pt>
    <dgm:pt modelId="{CD3AA5BA-6374-4848-8A80-8C26099AE096}">
      <dgm:prSet/>
      <dgm:spPr/>
      <dgm:t>
        <a:bodyPr/>
        <a:lstStyle/>
        <a:p>
          <a:r>
            <a:rPr lang="en-US" b="0" i="0" dirty="0"/>
            <a:t>O5 </a:t>
          </a:r>
        </a:p>
      </dgm:t>
    </dgm:pt>
    <dgm:pt modelId="{8A7BAE26-8710-F848-9E3C-CA902ACA0227}" type="parTrans" cxnId="{CBACDA9B-B2FB-4347-A15D-3051617BA70C}">
      <dgm:prSet/>
      <dgm:spPr/>
      <dgm:t>
        <a:bodyPr/>
        <a:lstStyle/>
        <a:p>
          <a:endParaRPr lang="en-US"/>
        </a:p>
      </dgm:t>
    </dgm:pt>
    <dgm:pt modelId="{015C7BF6-E3DD-1348-A352-FCD510C0E38B}" type="sibTrans" cxnId="{CBACDA9B-B2FB-4347-A15D-3051617BA70C}">
      <dgm:prSet/>
      <dgm:spPr/>
      <dgm:t>
        <a:bodyPr/>
        <a:lstStyle/>
        <a:p>
          <a:endParaRPr lang="en-US"/>
        </a:p>
      </dgm:t>
    </dgm:pt>
    <dgm:pt modelId="{CD12BA7B-763A-8542-8E1C-AD04826D8F98}">
      <dgm:prSet/>
      <dgm:spPr/>
      <dgm:t>
        <a:bodyPr/>
        <a:lstStyle/>
        <a:p>
          <a:r>
            <a:rPr lang="en-US" b="0" i="0" dirty="0"/>
            <a:t>O6</a:t>
          </a:r>
        </a:p>
      </dgm:t>
    </dgm:pt>
    <dgm:pt modelId="{954A06B6-6262-5F4D-97D4-695EBF7DE4E8}" type="parTrans" cxnId="{0DF54501-F79D-2B42-8027-8CF1A451BA10}">
      <dgm:prSet/>
      <dgm:spPr/>
      <dgm:t>
        <a:bodyPr/>
        <a:lstStyle/>
        <a:p>
          <a:endParaRPr lang="en-US"/>
        </a:p>
      </dgm:t>
    </dgm:pt>
    <dgm:pt modelId="{9ECAD6DD-B8B9-1D43-A792-2F10946E5728}" type="sibTrans" cxnId="{0DF54501-F79D-2B42-8027-8CF1A451BA10}">
      <dgm:prSet/>
      <dgm:spPr/>
      <dgm:t>
        <a:bodyPr/>
        <a:lstStyle/>
        <a:p>
          <a:endParaRPr lang="en-US"/>
        </a:p>
      </dgm:t>
    </dgm:pt>
    <dgm:pt modelId="{62B63ABE-08EC-354C-A883-CED8E0312A2E}">
      <dgm:prSet custT="1"/>
      <dgm:spPr/>
      <dgm:t>
        <a:bodyPr/>
        <a:lstStyle/>
        <a:p>
          <a:r>
            <a:rPr lang="en-US" sz="1600" b="0" i="0" dirty="0"/>
            <a:t> </a:t>
          </a:r>
          <a:r>
            <a:rPr lang="en-US" sz="1600" b="0" i="1" dirty="0"/>
            <a:t>Increase innovation capacity of Research e-Infrastructures</a:t>
          </a:r>
          <a:endParaRPr lang="en-US" sz="1600" b="0" i="0" dirty="0"/>
        </a:p>
      </dgm:t>
    </dgm:pt>
    <dgm:pt modelId="{DCF74223-A643-C64D-9FFC-BE22150AA5A2}" type="parTrans" cxnId="{687F4A1D-7F96-0447-A9A8-402E0B14BA54}">
      <dgm:prSet/>
      <dgm:spPr/>
      <dgm:t>
        <a:bodyPr/>
        <a:lstStyle/>
        <a:p>
          <a:endParaRPr lang="en-US"/>
        </a:p>
      </dgm:t>
    </dgm:pt>
    <dgm:pt modelId="{D4BBBA17-876B-8D4B-8D16-784786B1EB1B}" type="sibTrans" cxnId="{687F4A1D-7F96-0447-A9A8-402E0B14BA54}">
      <dgm:prSet/>
      <dgm:spPr/>
      <dgm:t>
        <a:bodyPr/>
        <a:lstStyle/>
        <a:p>
          <a:endParaRPr lang="en-US"/>
        </a:p>
      </dgm:t>
    </dgm:pt>
    <dgm:pt modelId="{D5F76A27-0A9C-A641-B8F4-6496DCB2C646}">
      <dgm:prSet custT="1"/>
      <dgm:spPr/>
      <dgm:t>
        <a:bodyPr/>
        <a:lstStyle/>
        <a:p>
          <a:r>
            <a:rPr lang="en-US" sz="1600" b="0" i="1" dirty="0"/>
            <a:t>Provide a knowledge hub</a:t>
          </a:r>
          <a:r>
            <a:rPr lang="en-US" sz="1600" b="0" i="0" dirty="0"/>
            <a:t>.</a:t>
          </a:r>
        </a:p>
      </dgm:t>
    </dgm:pt>
    <dgm:pt modelId="{BB9B8F1B-E2DD-D443-98BB-CB9A001248A2}" type="parTrans" cxnId="{A903AF54-5DCD-3E41-A157-300692A429CA}">
      <dgm:prSet/>
      <dgm:spPr/>
      <dgm:t>
        <a:bodyPr/>
        <a:lstStyle/>
        <a:p>
          <a:endParaRPr lang="en-US"/>
        </a:p>
      </dgm:t>
    </dgm:pt>
    <dgm:pt modelId="{B41F3C3A-CBB6-A043-9FB1-62AE712A0B8C}" type="sibTrans" cxnId="{A903AF54-5DCD-3E41-A157-300692A429CA}">
      <dgm:prSet/>
      <dgm:spPr/>
      <dgm:t>
        <a:bodyPr/>
        <a:lstStyle/>
        <a:p>
          <a:endParaRPr lang="en-US"/>
        </a:p>
      </dgm:t>
    </dgm:pt>
    <dgm:pt modelId="{47B01102-1279-1442-9B0E-62B92DADAC6D}">
      <dgm:prSet custT="1"/>
      <dgm:spPr/>
      <dgm:t>
        <a:bodyPr/>
        <a:lstStyle/>
        <a:p>
          <a:r>
            <a:rPr lang="en-US" sz="1900" b="0" i="0" dirty="0"/>
            <a:t> </a:t>
          </a:r>
          <a:r>
            <a:rPr lang="en-US" sz="1600" b="0" i="1" dirty="0"/>
            <a:t>Widen the access to services to all user groups including researchers, high-education, business organizations and expand the user base</a:t>
          </a:r>
          <a:r>
            <a:rPr lang="en-US" sz="1600" b="0" i="0" dirty="0"/>
            <a:t>.</a:t>
          </a:r>
        </a:p>
      </dgm:t>
    </dgm:pt>
    <dgm:pt modelId="{2C0404C4-83BC-F449-9B2C-68458881048A}" type="parTrans" cxnId="{A890BE50-D16C-4042-B1B3-A1EA18FC90F2}">
      <dgm:prSet/>
      <dgm:spPr/>
      <dgm:t>
        <a:bodyPr/>
        <a:lstStyle/>
        <a:p>
          <a:endParaRPr lang="en-US"/>
        </a:p>
      </dgm:t>
    </dgm:pt>
    <dgm:pt modelId="{38BDD841-8D0D-D94D-B7FC-A84FB720C6B0}" type="sibTrans" cxnId="{A890BE50-D16C-4042-B1B3-A1EA18FC90F2}">
      <dgm:prSet/>
      <dgm:spPr/>
      <dgm:t>
        <a:bodyPr/>
        <a:lstStyle/>
        <a:p>
          <a:endParaRPr lang="en-US"/>
        </a:p>
      </dgm:t>
    </dgm:pt>
    <dgm:pt modelId="{5D294DEE-D24D-2A46-BFFC-9593A78A72AD}">
      <dgm:prSet custT="1"/>
      <dgm:spPr/>
      <dgm:t>
        <a:bodyPr/>
        <a:lstStyle/>
        <a:p>
          <a:r>
            <a:rPr lang="en-US" sz="1600" b="0" i="1" dirty="0"/>
            <a:t>Consolidate e-Infrastructures by expanding capacity and capabilities and improving service quality</a:t>
          </a:r>
          <a:r>
            <a:rPr lang="en-US" sz="1600" b="0" i="0" dirty="0"/>
            <a:t>.</a:t>
          </a:r>
        </a:p>
      </dgm:t>
    </dgm:pt>
    <dgm:pt modelId="{D5471201-836B-D144-B72F-BA9959089592}" type="parTrans" cxnId="{AAF74B0B-FB25-704A-A75B-84ED487B2980}">
      <dgm:prSet/>
      <dgm:spPr/>
      <dgm:t>
        <a:bodyPr/>
        <a:lstStyle/>
        <a:p>
          <a:endParaRPr lang="en-US"/>
        </a:p>
      </dgm:t>
    </dgm:pt>
    <dgm:pt modelId="{99D476E0-B478-6748-85ED-81D289F53CE3}" type="sibTrans" cxnId="{AAF74B0B-FB25-704A-A75B-84ED487B2980}">
      <dgm:prSet/>
      <dgm:spPr/>
      <dgm:t>
        <a:bodyPr/>
        <a:lstStyle/>
        <a:p>
          <a:endParaRPr lang="en-US"/>
        </a:p>
      </dgm:t>
    </dgm:pt>
    <dgm:pt modelId="{33004C08-B53D-B346-AF25-F66C33E417F1}">
      <dgm:prSet custT="1"/>
      <dgm:spPr/>
      <dgm:t>
        <a:bodyPr/>
        <a:lstStyle/>
        <a:p>
          <a:r>
            <a:rPr lang="en-US" sz="1600" b="0" i="1" dirty="0"/>
            <a:t>Remove fragmentation of service provisioning and access to high-quality digital services in Europe and beyond through the technical integration and adoption of standards for interoperability of compute, storage, data and software platforms</a:t>
          </a:r>
          <a:r>
            <a:rPr lang="en-US" sz="1600" b="0" i="0" dirty="0"/>
            <a:t>.</a:t>
          </a:r>
        </a:p>
      </dgm:t>
    </dgm:pt>
    <dgm:pt modelId="{1AFE2EDE-38F3-7640-B473-4CB63657D37D}" type="parTrans" cxnId="{E06438B7-B012-B048-8039-EC59E16C8A1B}">
      <dgm:prSet/>
      <dgm:spPr/>
      <dgm:t>
        <a:bodyPr/>
        <a:lstStyle/>
        <a:p>
          <a:endParaRPr lang="en-US"/>
        </a:p>
      </dgm:t>
    </dgm:pt>
    <dgm:pt modelId="{5FE9895B-2AB7-B247-8335-1D04B8392404}" type="sibTrans" cxnId="{E06438B7-B012-B048-8039-EC59E16C8A1B}">
      <dgm:prSet/>
      <dgm:spPr/>
      <dgm:t>
        <a:bodyPr/>
        <a:lstStyle/>
        <a:p>
          <a:endParaRPr lang="en-US"/>
        </a:p>
      </dgm:t>
    </dgm:pt>
    <dgm:pt modelId="{BCD38435-F5A7-1C48-8552-60578485819B}">
      <dgm:prSet phldrT="[Text]" custT="1"/>
      <dgm:spPr/>
      <dgm:t>
        <a:bodyPr/>
        <a:lstStyle/>
        <a:p>
          <a:r>
            <a:rPr lang="en-US" sz="1600" b="0" i="1" dirty="0"/>
            <a:t>Simplify access to a broad portfolio of products, resources and service provided by the major pan-European and international organizations through an open and integrated service catalogue</a:t>
          </a:r>
          <a:r>
            <a:rPr lang="en-US" sz="1600" b="0" i="0" dirty="0"/>
            <a:t>.</a:t>
          </a:r>
          <a:endParaRPr lang="en-US" sz="1600" dirty="0"/>
        </a:p>
      </dgm:t>
    </dgm:pt>
    <dgm:pt modelId="{A60E092F-AABC-4643-9A9B-325FD531D172}" type="parTrans" cxnId="{93465A4F-C522-3848-8098-E695BDBD17FE}">
      <dgm:prSet/>
      <dgm:spPr/>
      <dgm:t>
        <a:bodyPr/>
        <a:lstStyle/>
        <a:p>
          <a:endParaRPr lang="en-US"/>
        </a:p>
      </dgm:t>
    </dgm:pt>
    <dgm:pt modelId="{B4094037-20DE-DB42-8478-E1F1E757DB45}" type="sibTrans" cxnId="{93465A4F-C522-3848-8098-E695BDBD17FE}">
      <dgm:prSet/>
      <dgm:spPr/>
      <dgm:t>
        <a:bodyPr/>
        <a:lstStyle/>
        <a:p>
          <a:endParaRPr lang="en-US"/>
        </a:p>
      </dgm:t>
    </dgm:pt>
    <dgm:pt modelId="{BA9AD279-C44D-1942-BD86-FCEDBA9C813C}" type="pres">
      <dgm:prSet presAssocID="{104966F8-BCD8-5F4F-9A54-97F35C4CC5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CD85AA-E4BC-0249-8904-7ADF43558896}" type="pres">
      <dgm:prSet presAssocID="{A84FFD68-9B4E-AD41-8B5A-1B15C6A66280}" presName="composite" presStyleCnt="0"/>
      <dgm:spPr/>
    </dgm:pt>
    <dgm:pt modelId="{337A6958-8351-544F-A65E-B8558AAF86EE}" type="pres">
      <dgm:prSet presAssocID="{A84FFD68-9B4E-AD41-8B5A-1B15C6A6628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B4DAF-C54A-6E4F-908C-5A50F9E41C3C}" type="pres">
      <dgm:prSet presAssocID="{A84FFD68-9B4E-AD41-8B5A-1B15C6A6628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9202B-268A-0C47-9826-205132EEE877}" type="pres">
      <dgm:prSet presAssocID="{F2A602DC-F9EE-F942-BC75-9E7CD8179290}" presName="sp" presStyleCnt="0"/>
      <dgm:spPr/>
    </dgm:pt>
    <dgm:pt modelId="{9772DEDA-B2A4-654E-8FDF-8F598F72B0E3}" type="pres">
      <dgm:prSet presAssocID="{A6CA7564-775C-5644-8CDA-103E1E55EB7E}" presName="composite" presStyleCnt="0"/>
      <dgm:spPr/>
    </dgm:pt>
    <dgm:pt modelId="{3F54D77E-08E5-1C46-AC71-3F87A3EF4795}" type="pres">
      <dgm:prSet presAssocID="{A6CA7564-775C-5644-8CDA-103E1E55EB7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C429D-BEFA-B84E-A51C-0AB44DA887B5}" type="pres">
      <dgm:prSet presAssocID="{A6CA7564-775C-5644-8CDA-103E1E55EB7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77D85-1599-EF49-BEE0-43F327B2ABD2}" type="pres">
      <dgm:prSet presAssocID="{23A7411E-D7AA-A349-B76C-4F645AFD52F7}" presName="sp" presStyleCnt="0"/>
      <dgm:spPr/>
    </dgm:pt>
    <dgm:pt modelId="{D8A819C4-457C-5540-AED1-1E899D8EFC36}" type="pres">
      <dgm:prSet presAssocID="{C7D0B8EB-7211-D943-8839-980FDB26FDC3}" presName="composite" presStyleCnt="0"/>
      <dgm:spPr/>
    </dgm:pt>
    <dgm:pt modelId="{4E6D0333-7524-D24E-BC7A-72F58DFB3805}" type="pres">
      <dgm:prSet presAssocID="{C7D0B8EB-7211-D943-8839-980FDB26FDC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F1CB4-784D-3043-8363-86D7C78D573F}" type="pres">
      <dgm:prSet presAssocID="{C7D0B8EB-7211-D943-8839-980FDB26FDC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01EBF-04FE-5946-9C56-F6009BA0CB34}" type="pres">
      <dgm:prSet presAssocID="{BBF0DE4B-AAAA-B842-B618-EC1670F9325C}" presName="sp" presStyleCnt="0"/>
      <dgm:spPr/>
    </dgm:pt>
    <dgm:pt modelId="{2040ACFB-AC7B-5148-A6A9-F32AAA4C6A38}" type="pres">
      <dgm:prSet presAssocID="{EDDF7B51-F8C8-A046-93B2-CFEF245B81A3}" presName="composite" presStyleCnt="0"/>
      <dgm:spPr/>
    </dgm:pt>
    <dgm:pt modelId="{160DB76D-CE45-C448-B905-5B31684A1DA2}" type="pres">
      <dgm:prSet presAssocID="{EDDF7B51-F8C8-A046-93B2-CFEF245B81A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50671-8EAA-6D46-9BE8-074EA3758CF7}" type="pres">
      <dgm:prSet presAssocID="{EDDF7B51-F8C8-A046-93B2-CFEF245B81A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9C32B-001C-6649-A1B4-99D65B355424}" type="pres">
      <dgm:prSet presAssocID="{B85C4839-FA42-7E4A-978F-815CFB0563CD}" presName="sp" presStyleCnt="0"/>
      <dgm:spPr/>
    </dgm:pt>
    <dgm:pt modelId="{01FFC381-9FAA-0E4B-8F16-4FABF3422E15}" type="pres">
      <dgm:prSet presAssocID="{CD3AA5BA-6374-4848-8A80-8C26099AE096}" presName="composite" presStyleCnt="0"/>
      <dgm:spPr/>
    </dgm:pt>
    <dgm:pt modelId="{A0210606-CBCA-8D43-B13A-5CCE47044484}" type="pres">
      <dgm:prSet presAssocID="{CD3AA5BA-6374-4848-8A80-8C26099AE09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70C13-E0C6-5742-AD6C-EA1D790F45FC}" type="pres">
      <dgm:prSet presAssocID="{CD3AA5BA-6374-4848-8A80-8C26099AE09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9ACBD-4128-0B4B-8257-CA0A221E79B4}" type="pres">
      <dgm:prSet presAssocID="{015C7BF6-E3DD-1348-A352-FCD510C0E38B}" presName="sp" presStyleCnt="0"/>
      <dgm:spPr/>
    </dgm:pt>
    <dgm:pt modelId="{A819E368-1AEF-B54B-B207-6E032FEB08AE}" type="pres">
      <dgm:prSet presAssocID="{CD12BA7B-763A-8542-8E1C-AD04826D8F98}" presName="composite" presStyleCnt="0"/>
      <dgm:spPr/>
    </dgm:pt>
    <dgm:pt modelId="{AB98E377-0461-0F41-BEDB-AECF17CD52F6}" type="pres">
      <dgm:prSet presAssocID="{CD12BA7B-763A-8542-8E1C-AD04826D8F9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C0A1-9E28-F14F-9496-CEF370691F73}" type="pres">
      <dgm:prSet presAssocID="{CD12BA7B-763A-8542-8E1C-AD04826D8F9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1A7F4-5FB7-B24D-821B-9C1AB9BD10AD}" srcId="{104966F8-BCD8-5F4F-9A54-97F35C4CC546}" destId="{EDDF7B51-F8C8-A046-93B2-CFEF245B81A3}" srcOrd="3" destOrd="0" parTransId="{4C9EAAB4-EE95-8A48-BCFF-A46AF35720C2}" sibTransId="{B85C4839-FA42-7E4A-978F-815CFB0563CD}"/>
    <dgm:cxn modelId="{EBEEE2E9-FBBA-B242-8263-D522E053C239}" srcId="{104966F8-BCD8-5F4F-9A54-97F35C4CC546}" destId="{C7D0B8EB-7211-D943-8839-980FDB26FDC3}" srcOrd="2" destOrd="0" parTransId="{EB363179-6F2C-B34B-8814-C892AFF35FD9}" sibTransId="{BBF0DE4B-AAAA-B842-B618-EC1670F9325C}"/>
    <dgm:cxn modelId="{CBACDA9B-B2FB-4347-A15D-3051617BA70C}" srcId="{104966F8-BCD8-5F4F-9A54-97F35C4CC546}" destId="{CD3AA5BA-6374-4848-8A80-8C26099AE096}" srcOrd="4" destOrd="0" parTransId="{8A7BAE26-8710-F848-9E3C-CA902ACA0227}" sibTransId="{015C7BF6-E3DD-1348-A352-FCD510C0E38B}"/>
    <dgm:cxn modelId="{E40BB58E-792F-7C4C-B929-CF0E16134EF5}" type="presOf" srcId="{D5F76A27-0A9C-A641-B8F4-6496DCB2C646}" destId="{C4470C13-E0C6-5742-AD6C-EA1D790F45FC}" srcOrd="0" destOrd="0" presId="urn:microsoft.com/office/officeart/2005/8/layout/chevron2"/>
    <dgm:cxn modelId="{A903AF54-5DCD-3E41-A157-300692A429CA}" srcId="{CD3AA5BA-6374-4848-8A80-8C26099AE096}" destId="{D5F76A27-0A9C-A641-B8F4-6496DCB2C646}" srcOrd="0" destOrd="0" parTransId="{BB9B8F1B-E2DD-D443-98BB-CB9A001248A2}" sibTransId="{B41F3C3A-CBB6-A043-9FB1-62AE712A0B8C}"/>
    <dgm:cxn modelId="{5C53180C-734C-6246-A71E-C5EEEAE31A29}" type="presOf" srcId="{5D294DEE-D24D-2A46-BFFC-9593A78A72AD}" destId="{D2DF1CB4-784D-3043-8363-86D7C78D573F}" srcOrd="0" destOrd="0" presId="urn:microsoft.com/office/officeart/2005/8/layout/chevron2"/>
    <dgm:cxn modelId="{5C9C8B6B-4070-CD49-B714-799F6F093173}" srcId="{104966F8-BCD8-5F4F-9A54-97F35C4CC546}" destId="{A6CA7564-775C-5644-8CDA-103E1E55EB7E}" srcOrd="1" destOrd="0" parTransId="{09F6F5C4-EE53-BB47-8F59-AE29D4A7915A}" sibTransId="{23A7411E-D7AA-A349-B76C-4F645AFD52F7}"/>
    <dgm:cxn modelId="{E455B004-757B-5E40-B078-DB096BF81297}" type="presOf" srcId="{BCD38435-F5A7-1C48-8552-60578485819B}" destId="{53BB4DAF-C54A-6E4F-908C-5A50F9E41C3C}" srcOrd="0" destOrd="0" presId="urn:microsoft.com/office/officeart/2005/8/layout/chevron2"/>
    <dgm:cxn modelId="{A890BE50-D16C-4042-B1B3-A1EA18FC90F2}" srcId="{EDDF7B51-F8C8-A046-93B2-CFEF245B81A3}" destId="{47B01102-1279-1442-9B0E-62B92DADAC6D}" srcOrd="0" destOrd="0" parTransId="{2C0404C4-83BC-F449-9B2C-68458881048A}" sibTransId="{38BDD841-8D0D-D94D-B7FC-A84FB720C6B0}"/>
    <dgm:cxn modelId="{EE5F12E2-B1E9-3F4E-86F2-132724624F4C}" type="presOf" srcId="{A6CA7564-775C-5644-8CDA-103E1E55EB7E}" destId="{3F54D77E-08E5-1C46-AC71-3F87A3EF4795}" srcOrd="0" destOrd="0" presId="urn:microsoft.com/office/officeart/2005/8/layout/chevron2"/>
    <dgm:cxn modelId="{8281225D-E973-664E-91CA-EE4E3E43E81B}" type="presOf" srcId="{A84FFD68-9B4E-AD41-8B5A-1B15C6A66280}" destId="{337A6958-8351-544F-A65E-B8558AAF86EE}" srcOrd="0" destOrd="0" presId="urn:microsoft.com/office/officeart/2005/8/layout/chevron2"/>
    <dgm:cxn modelId="{687F4A1D-7F96-0447-A9A8-402E0B14BA54}" srcId="{CD12BA7B-763A-8542-8E1C-AD04826D8F98}" destId="{62B63ABE-08EC-354C-A883-CED8E0312A2E}" srcOrd="0" destOrd="0" parTransId="{DCF74223-A643-C64D-9FFC-BE22150AA5A2}" sibTransId="{D4BBBA17-876B-8D4B-8D16-784786B1EB1B}"/>
    <dgm:cxn modelId="{4C92A06B-DAD2-C743-A373-0BF034796E00}" type="presOf" srcId="{EDDF7B51-F8C8-A046-93B2-CFEF245B81A3}" destId="{160DB76D-CE45-C448-B905-5B31684A1DA2}" srcOrd="0" destOrd="0" presId="urn:microsoft.com/office/officeart/2005/8/layout/chevron2"/>
    <dgm:cxn modelId="{93465A4F-C522-3848-8098-E695BDBD17FE}" srcId="{A84FFD68-9B4E-AD41-8B5A-1B15C6A66280}" destId="{BCD38435-F5A7-1C48-8552-60578485819B}" srcOrd="0" destOrd="0" parTransId="{A60E092F-AABC-4643-9A9B-325FD531D172}" sibTransId="{B4094037-20DE-DB42-8478-E1F1E757DB45}"/>
    <dgm:cxn modelId="{E06438B7-B012-B048-8039-EC59E16C8A1B}" srcId="{A6CA7564-775C-5644-8CDA-103E1E55EB7E}" destId="{33004C08-B53D-B346-AF25-F66C33E417F1}" srcOrd="0" destOrd="0" parTransId="{1AFE2EDE-38F3-7640-B473-4CB63657D37D}" sibTransId="{5FE9895B-2AB7-B247-8335-1D04B8392404}"/>
    <dgm:cxn modelId="{B47A266E-33B4-8342-9FDC-D3A87EEA2183}" type="presOf" srcId="{CD12BA7B-763A-8542-8E1C-AD04826D8F98}" destId="{AB98E377-0461-0F41-BEDB-AECF17CD52F6}" srcOrd="0" destOrd="0" presId="urn:microsoft.com/office/officeart/2005/8/layout/chevron2"/>
    <dgm:cxn modelId="{0DF54501-F79D-2B42-8027-8CF1A451BA10}" srcId="{104966F8-BCD8-5F4F-9A54-97F35C4CC546}" destId="{CD12BA7B-763A-8542-8E1C-AD04826D8F98}" srcOrd="5" destOrd="0" parTransId="{954A06B6-6262-5F4D-97D4-695EBF7DE4E8}" sibTransId="{9ECAD6DD-B8B9-1D43-A792-2F10946E5728}"/>
    <dgm:cxn modelId="{F21CBB31-7F2C-3145-A03A-86976E4522C2}" type="presOf" srcId="{47B01102-1279-1442-9B0E-62B92DADAC6D}" destId="{A3550671-8EAA-6D46-9BE8-074EA3758CF7}" srcOrd="0" destOrd="0" presId="urn:microsoft.com/office/officeart/2005/8/layout/chevron2"/>
    <dgm:cxn modelId="{9AA254EC-BC93-A24C-9620-242698153AC0}" type="presOf" srcId="{33004C08-B53D-B346-AF25-F66C33E417F1}" destId="{54AC429D-BEFA-B84E-A51C-0AB44DA887B5}" srcOrd="0" destOrd="0" presId="urn:microsoft.com/office/officeart/2005/8/layout/chevron2"/>
    <dgm:cxn modelId="{244785CE-AE34-3D45-8325-7A82E22339DE}" type="presOf" srcId="{C7D0B8EB-7211-D943-8839-980FDB26FDC3}" destId="{4E6D0333-7524-D24E-BC7A-72F58DFB3805}" srcOrd="0" destOrd="0" presId="urn:microsoft.com/office/officeart/2005/8/layout/chevron2"/>
    <dgm:cxn modelId="{762D2A97-75EC-1748-8119-566BFED901CA}" type="presOf" srcId="{CD3AA5BA-6374-4848-8A80-8C26099AE096}" destId="{A0210606-CBCA-8D43-B13A-5CCE47044484}" srcOrd="0" destOrd="0" presId="urn:microsoft.com/office/officeart/2005/8/layout/chevron2"/>
    <dgm:cxn modelId="{75556028-BEA9-2445-9585-A66EEB40D151}" type="presOf" srcId="{104966F8-BCD8-5F4F-9A54-97F35C4CC546}" destId="{BA9AD279-C44D-1942-BD86-FCEDBA9C813C}" srcOrd="0" destOrd="0" presId="urn:microsoft.com/office/officeart/2005/8/layout/chevron2"/>
    <dgm:cxn modelId="{AAF74B0B-FB25-704A-A75B-84ED487B2980}" srcId="{C7D0B8EB-7211-D943-8839-980FDB26FDC3}" destId="{5D294DEE-D24D-2A46-BFFC-9593A78A72AD}" srcOrd="0" destOrd="0" parTransId="{D5471201-836B-D144-B72F-BA9959089592}" sibTransId="{99D476E0-B478-6748-85ED-81D289F53CE3}"/>
    <dgm:cxn modelId="{A6560576-7CE1-8140-8A22-821B96FBD349}" srcId="{104966F8-BCD8-5F4F-9A54-97F35C4CC546}" destId="{A84FFD68-9B4E-AD41-8B5A-1B15C6A66280}" srcOrd="0" destOrd="0" parTransId="{2DB07DE0-4D3E-8D48-935A-1C3CD23B6B20}" sibTransId="{F2A602DC-F9EE-F942-BC75-9E7CD8179290}"/>
    <dgm:cxn modelId="{F3833A38-BEDC-B14D-8ECE-F852DB229D08}" type="presOf" srcId="{62B63ABE-08EC-354C-A883-CED8E0312A2E}" destId="{D854C0A1-9E28-F14F-9496-CEF370691F73}" srcOrd="0" destOrd="0" presId="urn:microsoft.com/office/officeart/2005/8/layout/chevron2"/>
    <dgm:cxn modelId="{A60F1DF7-7BC4-5E40-8F35-C736C7DBEAFF}" type="presParOf" srcId="{BA9AD279-C44D-1942-BD86-FCEDBA9C813C}" destId="{BDCD85AA-E4BC-0249-8904-7ADF43558896}" srcOrd="0" destOrd="0" presId="urn:microsoft.com/office/officeart/2005/8/layout/chevron2"/>
    <dgm:cxn modelId="{11C34C68-84D3-DE47-B2F9-3D72F3ECC981}" type="presParOf" srcId="{BDCD85AA-E4BC-0249-8904-7ADF43558896}" destId="{337A6958-8351-544F-A65E-B8558AAF86EE}" srcOrd="0" destOrd="0" presId="urn:microsoft.com/office/officeart/2005/8/layout/chevron2"/>
    <dgm:cxn modelId="{0BB3A324-79D2-D94E-A2D6-8D00AB66F599}" type="presParOf" srcId="{BDCD85AA-E4BC-0249-8904-7ADF43558896}" destId="{53BB4DAF-C54A-6E4F-908C-5A50F9E41C3C}" srcOrd="1" destOrd="0" presId="urn:microsoft.com/office/officeart/2005/8/layout/chevron2"/>
    <dgm:cxn modelId="{97DE0F86-EB95-BA4D-B0F5-2C9BEB91387C}" type="presParOf" srcId="{BA9AD279-C44D-1942-BD86-FCEDBA9C813C}" destId="{E779202B-268A-0C47-9826-205132EEE877}" srcOrd="1" destOrd="0" presId="urn:microsoft.com/office/officeart/2005/8/layout/chevron2"/>
    <dgm:cxn modelId="{FF417824-BF48-5448-BF56-E3A3302554D0}" type="presParOf" srcId="{BA9AD279-C44D-1942-BD86-FCEDBA9C813C}" destId="{9772DEDA-B2A4-654E-8FDF-8F598F72B0E3}" srcOrd="2" destOrd="0" presId="urn:microsoft.com/office/officeart/2005/8/layout/chevron2"/>
    <dgm:cxn modelId="{70F51895-0D78-4846-8B8D-4C68E2A4C72D}" type="presParOf" srcId="{9772DEDA-B2A4-654E-8FDF-8F598F72B0E3}" destId="{3F54D77E-08E5-1C46-AC71-3F87A3EF4795}" srcOrd="0" destOrd="0" presId="urn:microsoft.com/office/officeart/2005/8/layout/chevron2"/>
    <dgm:cxn modelId="{A3459BE0-EA7D-A348-BB85-96D9DD802BE6}" type="presParOf" srcId="{9772DEDA-B2A4-654E-8FDF-8F598F72B0E3}" destId="{54AC429D-BEFA-B84E-A51C-0AB44DA887B5}" srcOrd="1" destOrd="0" presId="urn:microsoft.com/office/officeart/2005/8/layout/chevron2"/>
    <dgm:cxn modelId="{423CC8E7-A655-D341-87C9-C4042AE85176}" type="presParOf" srcId="{BA9AD279-C44D-1942-BD86-FCEDBA9C813C}" destId="{2F477D85-1599-EF49-BEE0-43F327B2ABD2}" srcOrd="3" destOrd="0" presId="urn:microsoft.com/office/officeart/2005/8/layout/chevron2"/>
    <dgm:cxn modelId="{779EC407-0D0B-F34E-AC0F-8CDB3F04403D}" type="presParOf" srcId="{BA9AD279-C44D-1942-BD86-FCEDBA9C813C}" destId="{D8A819C4-457C-5540-AED1-1E899D8EFC36}" srcOrd="4" destOrd="0" presId="urn:microsoft.com/office/officeart/2005/8/layout/chevron2"/>
    <dgm:cxn modelId="{A724CCBD-B4E2-BE46-8914-B3FBFE7D7C4E}" type="presParOf" srcId="{D8A819C4-457C-5540-AED1-1E899D8EFC36}" destId="{4E6D0333-7524-D24E-BC7A-72F58DFB3805}" srcOrd="0" destOrd="0" presId="urn:microsoft.com/office/officeart/2005/8/layout/chevron2"/>
    <dgm:cxn modelId="{D05E72E7-DB20-0D42-B094-9A13A49DB4B2}" type="presParOf" srcId="{D8A819C4-457C-5540-AED1-1E899D8EFC36}" destId="{D2DF1CB4-784D-3043-8363-86D7C78D573F}" srcOrd="1" destOrd="0" presId="urn:microsoft.com/office/officeart/2005/8/layout/chevron2"/>
    <dgm:cxn modelId="{B753770A-769E-6344-BE9D-C139F01D352B}" type="presParOf" srcId="{BA9AD279-C44D-1942-BD86-FCEDBA9C813C}" destId="{A7801EBF-04FE-5946-9C56-F6009BA0CB34}" srcOrd="5" destOrd="0" presId="urn:microsoft.com/office/officeart/2005/8/layout/chevron2"/>
    <dgm:cxn modelId="{8C3244E2-022E-B046-BB2E-DB544F714F25}" type="presParOf" srcId="{BA9AD279-C44D-1942-BD86-FCEDBA9C813C}" destId="{2040ACFB-AC7B-5148-A6A9-F32AAA4C6A38}" srcOrd="6" destOrd="0" presId="urn:microsoft.com/office/officeart/2005/8/layout/chevron2"/>
    <dgm:cxn modelId="{13319394-E328-2D43-AE5C-F02C99F39B8F}" type="presParOf" srcId="{2040ACFB-AC7B-5148-A6A9-F32AAA4C6A38}" destId="{160DB76D-CE45-C448-B905-5B31684A1DA2}" srcOrd="0" destOrd="0" presId="urn:microsoft.com/office/officeart/2005/8/layout/chevron2"/>
    <dgm:cxn modelId="{1B1801BD-280D-0743-B3DE-B054370F5D10}" type="presParOf" srcId="{2040ACFB-AC7B-5148-A6A9-F32AAA4C6A38}" destId="{A3550671-8EAA-6D46-9BE8-074EA3758CF7}" srcOrd="1" destOrd="0" presId="urn:microsoft.com/office/officeart/2005/8/layout/chevron2"/>
    <dgm:cxn modelId="{ECC1B4A6-115B-5F44-8263-39655B206573}" type="presParOf" srcId="{BA9AD279-C44D-1942-BD86-FCEDBA9C813C}" destId="{D969C32B-001C-6649-A1B4-99D65B355424}" srcOrd="7" destOrd="0" presId="urn:microsoft.com/office/officeart/2005/8/layout/chevron2"/>
    <dgm:cxn modelId="{81D8E9E1-C61A-E54B-AB36-8EE556461048}" type="presParOf" srcId="{BA9AD279-C44D-1942-BD86-FCEDBA9C813C}" destId="{01FFC381-9FAA-0E4B-8F16-4FABF3422E15}" srcOrd="8" destOrd="0" presId="urn:microsoft.com/office/officeart/2005/8/layout/chevron2"/>
    <dgm:cxn modelId="{1D72CC56-2DD8-6740-90FC-B3E52B6314F2}" type="presParOf" srcId="{01FFC381-9FAA-0E4B-8F16-4FABF3422E15}" destId="{A0210606-CBCA-8D43-B13A-5CCE47044484}" srcOrd="0" destOrd="0" presId="urn:microsoft.com/office/officeart/2005/8/layout/chevron2"/>
    <dgm:cxn modelId="{70865987-FBCA-DE4E-A6A7-CC8CDCF21B90}" type="presParOf" srcId="{01FFC381-9FAA-0E4B-8F16-4FABF3422E15}" destId="{C4470C13-E0C6-5742-AD6C-EA1D790F45FC}" srcOrd="1" destOrd="0" presId="urn:microsoft.com/office/officeart/2005/8/layout/chevron2"/>
    <dgm:cxn modelId="{E75F6318-45CC-284E-AE7C-CDFC621624A7}" type="presParOf" srcId="{BA9AD279-C44D-1942-BD86-FCEDBA9C813C}" destId="{CAA9ACBD-4128-0B4B-8257-CA0A221E79B4}" srcOrd="9" destOrd="0" presId="urn:microsoft.com/office/officeart/2005/8/layout/chevron2"/>
    <dgm:cxn modelId="{E0CBA2B6-36CD-674B-A9B1-D3E00483B079}" type="presParOf" srcId="{BA9AD279-C44D-1942-BD86-FCEDBA9C813C}" destId="{A819E368-1AEF-B54B-B207-6E032FEB08AE}" srcOrd="10" destOrd="0" presId="urn:microsoft.com/office/officeart/2005/8/layout/chevron2"/>
    <dgm:cxn modelId="{9A569F8D-A506-164A-80F4-8E7E24A04F74}" type="presParOf" srcId="{A819E368-1AEF-B54B-B207-6E032FEB08AE}" destId="{AB98E377-0461-0F41-BEDB-AECF17CD52F6}" srcOrd="0" destOrd="0" presId="urn:microsoft.com/office/officeart/2005/8/layout/chevron2"/>
    <dgm:cxn modelId="{E17E6938-726A-764B-BB5E-E535B5E37A61}" type="presParOf" srcId="{A819E368-1AEF-B54B-B207-6E032FEB08AE}" destId="{D854C0A1-9E28-F14F-9496-CEF370691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135EE-B7A4-3345-97BF-8B997249C50B}" type="doc">
      <dgm:prSet loTypeId="urn:microsoft.com/office/officeart/2005/8/layout/radial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26CF5F-586C-434A-8E51-685834AAC516}">
      <dgm:prSet phldrT="[Text]"/>
      <dgm:spPr/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6984E201-7EF4-874D-872B-AA8C590D3D47}" type="parTrans" cxnId="{99E23D43-47E0-B045-810F-574883E6B65B}">
      <dgm:prSet/>
      <dgm:spPr/>
      <dgm:t>
        <a:bodyPr/>
        <a:lstStyle/>
        <a:p>
          <a:endParaRPr lang="en-US"/>
        </a:p>
      </dgm:t>
    </dgm:pt>
    <dgm:pt modelId="{9167D767-7AC8-AE4A-B33D-81C5736865C4}" type="sibTrans" cxnId="{99E23D43-47E0-B045-810F-574883E6B65B}">
      <dgm:prSet/>
      <dgm:spPr/>
      <dgm:t>
        <a:bodyPr/>
        <a:lstStyle/>
        <a:p>
          <a:endParaRPr lang="en-US"/>
        </a:p>
      </dgm:t>
    </dgm:pt>
    <dgm:pt modelId="{62AC610C-F5F2-F243-B969-C9A0E3D08F58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91BB9D6C-9E6A-304E-B96F-F71419480637}" type="parTrans" cxnId="{6E228C32-1A8C-174E-8BE7-2B8E9C16DC43}">
      <dgm:prSet/>
      <dgm:spPr/>
      <dgm:t>
        <a:bodyPr/>
        <a:lstStyle/>
        <a:p>
          <a:endParaRPr lang="en-US"/>
        </a:p>
      </dgm:t>
    </dgm:pt>
    <dgm:pt modelId="{8EB51DA2-08BE-8342-8A22-828E940C8354}" type="sibTrans" cxnId="{6E228C32-1A8C-174E-8BE7-2B8E9C16DC43}">
      <dgm:prSet/>
      <dgm:spPr/>
      <dgm:t>
        <a:bodyPr/>
        <a:lstStyle/>
        <a:p>
          <a:endParaRPr lang="en-US"/>
        </a:p>
      </dgm:t>
    </dgm:pt>
    <dgm:pt modelId="{2806993A-95F3-2940-A5C3-011804405373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491DD1BA-5A74-AB4E-B282-5A8C2B43B078}" type="parTrans" cxnId="{C610EE5A-CA79-5844-85D8-B8FAE65E3251}">
      <dgm:prSet/>
      <dgm:spPr/>
      <dgm:t>
        <a:bodyPr/>
        <a:lstStyle/>
        <a:p>
          <a:endParaRPr lang="en-US"/>
        </a:p>
      </dgm:t>
    </dgm:pt>
    <dgm:pt modelId="{7068D721-5F7C-504C-A32C-268A6B56C541}" type="sibTrans" cxnId="{C610EE5A-CA79-5844-85D8-B8FAE65E3251}">
      <dgm:prSet/>
      <dgm:spPr/>
      <dgm:t>
        <a:bodyPr/>
        <a:lstStyle/>
        <a:p>
          <a:endParaRPr lang="en-US"/>
        </a:p>
      </dgm:t>
    </dgm:pt>
    <dgm:pt modelId="{A483BD37-D5D6-6E45-A19A-471FE67EEE9F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39016044-FDA7-1945-B189-325EA64A688D}" type="parTrans" cxnId="{F4690B27-2C39-F042-B267-F747073D5C50}">
      <dgm:prSet/>
      <dgm:spPr/>
      <dgm:t>
        <a:bodyPr/>
        <a:lstStyle/>
        <a:p>
          <a:endParaRPr lang="en-US"/>
        </a:p>
      </dgm:t>
    </dgm:pt>
    <dgm:pt modelId="{1E1DEE14-05B3-FC48-B834-96C3BF6C367C}" type="sibTrans" cxnId="{F4690B27-2C39-F042-B267-F747073D5C50}">
      <dgm:prSet/>
      <dgm:spPr/>
      <dgm:t>
        <a:bodyPr/>
        <a:lstStyle/>
        <a:p>
          <a:endParaRPr lang="en-US"/>
        </a:p>
      </dgm:t>
    </dgm:pt>
    <dgm:pt modelId="{61BDD351-1673-9D4B-BBB2-3AA290E754BF}">
      <dgm:prSet phldrT="[Text]"/>
      <dgm:spPr/>
      <dgm:t>
        <a:bodyPr/>
        <a:lstStyle/>
        <a:p>
          <a:endParaRPr lang="en-US" dirty="0"/>
        </a:p>
      </dgm:t>
    </dgm:pt>
    <dgm:pt modelId="{3C51EA2A-4E81-AC43-8BDC-80E2A8A139CC}" type="parTrans" cxnId="{ADEEF1B7-99F7-0E47-9400-C24519324421}">
      <dgm:prSet/>
      <dgm:spPr/>
      <dgm:t>
        <a:bodyPr/>
        <a:lstStyle/>
        <a:p>
          <a:endParaRPr lang="en-US"/>
        </a:p>
      </dgm:t>
    </dgm:pt>
    <dgm:pt modelId="{F883B335-9009-144C-B20D-709882F747CD}" type="sibTrans" cxnId="{ADEEF1B7-99F7-0E47-9400-C24519324421}">
      <dgm:prSet/>
      <dgm:spPr/>
      <dgm:t>
        <a:bodyPr/>
        <a:lstStyle/>
        <a:p>
          <a:endParaRPr lang="en-US"/>
        </a:p>
      </dgm:t>
    </dgm:pt>
    <dgm:pt modelId="{A1179E1D-82A2-114B-9C52-C8336DCDE31A}">
      <dgm:prSet phldrT="[Text]"/>
      <dgm:spPr/>
      <dgm:t>
        <a:bodyPr/>
        <a:lstStyle/>
        <a:p>
          <a:endParaRPr lang="en-US" dirty="0"/>
        </a:p>
      </dgm:t>
    </dgm:pt>
    <dgm:pt modelId="{583962D5-D705-A240-856D-F8EEEC7491FA}" type="parTrans" cxnId="{30937769-16F0-624D-B072-4A9522097FD7}">
      <dgm:prSet/>
      <dgm:spPr/>
      <dgm:t>
        <a:bodyPr/>
        <a:lstStyle/>
        <a:p>
          <a:endParaRPr lang="en-US"/>
        </a:p>
      </dgm:t>
    </dgm:pt>
    <dgm:pt modelId="{C07DE84E-EA26-A847-8AB4-94D510ABEBAF}" type="sibTrans" cxnId="{30937769-16F0-624D-B072-4A9522097FD7}">
      <dgm:prSet/>
      <dgm:spPr/>
      <dgm:t>
        <a:bodyPr/>
        <a:lstStyle/>
        <a:p>
          <a:endParaRPr lang="en-US"/>
        </a:p>
      </dgm:t>
    </dgm:pt>
    <dgm:pt modelId="{078FE7D1-473A-EA4F-9AC8-36D8DB6B1A99}">
      <dgm:prSet phldrT="[Text]"/>
      <dgm:spPr/>
      <dgm:t>
        <a:bodyPr/>
        <a:lstStyle/>
        <a:p>
          <a:endParaRPr lang="en-US" dirty="0"/>
        </a:p>
      </dgm:t>
    </dgm:pt>
    <dgm:pt modelId="{07C35FD0-DC9F-4F46-9162-7687E8E575D9}" type="parTrans" cxnId="{8CD10B2B-25EA-6441-81F7-4610B9B5618E}">
      <dgm:prSet/>
      <dgm:spPr/>
      <dgm:t>
        <a:bodyPr/>
        <a:lstStyle/>
        <a:p>
          <a:endParaRPr lang="en-US"/>
        </a:p>
      </dgm:t>
    </dgm:pt>
    <dgm:pt modelId="{793668C5-28E6-2741-8AE7-9E5AA0141ACB}" type="sibTrans" cxnId="{8CD10B2B-25EA-6441-81F7-4610B9B5618E}">
      <dgm:prSet/>
      <dgm:spPr/>
      <dgm:t>
        <a:bodyPr/>
        <a:lstStyle/>
        <a:p>
          <a:endParaRPr lang="en-US"/>
        </a:p>
      </dgm:t>
    </dgm:pt>
    <dgm:pt modelId="{F8CF8AB9-6C70-1140-B5A2-CF0591BF2C18}" type="pres">
      <dgm:prSet presAssocID="{5E6135EE-B7A4-3345-97BF-8B997249C5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EF787-7D92-2548-8345-1F2D5731F720}" type="pres">
      <dgm:prSet presAssocID="{C026CF5F-586C-434A-8E51-685834AAC516}" presName="centerShape" presStyleLbl="node0" presStyleIdx="0" presStyleCnt="1"/>
      <dgm:spPr/>
      <dgm:t>
        <a:bodyPr/>
        <a:lstStyle/>
        <a:p>
          <a:endParaRPr lang="en-US"/>
        </a:p>
      </dgm:t>
    </dgm:pt>
    <dgm:pt modelId="{77CD74D7-BE9F-1744-ACFA-A10DF185D4C1}" type="pres">
      <dgm:prSet presAssocID="{91BB9D6C-9E6A-304E-B96F-F7141948063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7E9A58-FD64-ED4C-9AFA-5F27F932F157}" type="pres">
      <dgm:prSet presAssocID="{91BB9D6C-9E6A-304E-B96F-F7141948063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B824F94-A039-2F4B-8C66-5576BB00565C}" type="pres">
      <dgm:prSet presAssocID="{62AC610C-F5F2-F243-B969-C9A0E3D08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D9A2D-7C60-A945-A5BD-D7E81AA94192}" type="pres">
      <dgm:prSet presAssocID="{491DD1BA-5A74-AB4E-B282-5A8C2B43B07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BBE0B22-BCA1-6341-AF57-6BBF74FA6F60}" type="pres">
      <dgm:prSet presAssocID="{491DD1BA-5A74-AB4E-B282-5A8C2B43B07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737F8A9-EF74-3F45-8368-A9FDDAB50D92}" type="pres">
      <dgm:prSet presAssocID="{2806993A-95F3-2940-A5C3-0118044053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D330E-C198-564F-BC39-FD062A794F6D}" type="pres">
      <dgm:prSet presAssocID="{39016044-FDA7-1945-B189-325EA64A688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5216E98-546F-D449-94CF-90B938AC70C9}" type="pres">
      <dgm:prSet presAssocID="{39016044-FDA7-1945-B189-325EA64A688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D368625-4450-104F-BEFD-88939918285A}" type="pres">
      <dgm:prSet presAssocID="{A483BD37-D5D6-6E45-A19A-471FE67EE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AA37-F2B5-BB40-A0D1-AA8EC47F7A8A}" type="pres">
      <dgm:prSet presAssocID="{3C51EA2A-4E81-AC43-8BDC-80E2A8A139C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8D2C97F-1954-9A40-A346-DA0B75744F9C}" type="pres">
      <dgm:prSet presAssocID="{3C51EA2A-4E81-AC43-8BDC-80E2A8A139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016B1F-FB64-5B48-9CF1-6E4D5408B027}" type="pres">
      <dgm:prSet presAssocID="{61BDD351-1673-9D4B-BBB2-3AA290E754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67CFC-5995-DE40-A710-A12DE9BA0993}" type="pres">
      <dgm:prSet presAssocID="{583962D5-D705-A240-856D-F8EEEC7491F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2E2A9EC-6B83-9D46-85F9-2B2B2EAF272C}" type="pres">
      <dgm:prSet presAssocID="{583962D5-D705-A240-856D-F8EEEC7491F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73DFDFC-6841-034F-A2CD-772EC6F045C4}" type="pres">
      <dgm:prSet presAssocID="{A1179E1D-82A2-114B-9C52-C8336DCDE3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ECBB9-9A6E-E743-BDD2-0B6F390B8EB1}" type="presOf" srcId="{491DD1BA-5A74-AB4E-B282-5A8C2B43B078}" destId="{54AD9A2D-7C60-A945-A5BD-D7E81AA94192}" srcOrd="0" destOrd="0" presId="urn:microsoft.com/office/officeart/2005/8/layout/radial5"/>
    <dgm:cxn modelId="{6CFB33A7-0094-EC40-B9F3-03BC18A8CCE4}" type="presOf" srcId="{A483BD37-D5D6-6E45-A19A-471FE67EEE9F}" destId="{7D368625-4450-104F-BEFD-88939918285A}" srcOrd="0" destOrd="0" presId="urn:microsoft.com/office/officeart/2005/8/layout/radial5"/>
    <dgm:cxn modelId="{E486B87B-99B7-F740-9C44-968E48E4A75B}" type="presOf" srcId="{2806993A-95F3-2940-A5C3-011804405373}" destId="{A737F8A9-EF74-3F45-8368-A9FDDAB50D92}" srcOrd="0" destOrd="0" presId="urn:microsoft.com/office/officeart/2005/8/layout/radial5"/>
    <dgm:cxn modelId="{99AADAD1-A833-E74C-BA52-3E3CE730FB2D}" type="presOf" srcId="{583962D5-D705-A240-856D-F8EEEC7491FA}" destId="{62867CFC-5995-DE40-A710-A12DE9BA0993}" srcOrd="0" destOrd="0" presId="urn:microsoft.com/office/officeart/2005/8/layout/radial5"/>
    <dgm:cxn modelId="{97FF41BD-E54A-B846-B8FA-1FDF498839AF}" type="presOf" srcId="{3C51EA2A-4E81-AC43-8BDC-80E2A8A139CC}" destId="{E8D2C97F-1954-9A40-A346-DA0B75744F9C}" srcOrd="1" destOrd="0" presId="urn:microsoft.com/office/officeart/2005/8/layout/radial5"/>
    <dgm:cxn modelId="{D88B63CD-E612-6946-BDDF-3A35B67D51F7}" type="presOf" srcId="{39016044-FDA7-1945-B189-325EA64A688D}" destId="{47AD330E-C198-564F-BC39-FD062A794F6D}" srcOrd="0" destOrd="0" presId="urn:microsoft.com/office/officeart/2005/8/layout/radial5"/>
    <dgm:cxn modelId="{5187D20E-E904-484F-A53C-CA704AA6B214}" type="presOf" srcId="{61BDD351-1673-9D4B-BBB2-3AA290E754BF}" destId="{8C016B1F-FB64-5B48-9CF1-6E4D5408B027}" srcOrd="0" destOrd="0" presId="urn:microsoft.com/office/officeart/2005/8/layout/radial5"/>
    <dgm:cxn modelId="{D55B21F5-0E67-EF40-B622-33C9109F7C71}" type="presOf" srcId="{C026CF5F-586C-434A-8E51-685834AAC516}" destId="{CA4EF787-7D92-2548-8345-1F2D5731F720}" srcOrd="0" destOrd="0" presId="urn:microsoft.com/office/officeart/2005/8/layout/radial5"/>
    <dgm:cxn modelId="{189686E5-C694-F14B-A24B-CEF8F7E448A6}" type="presOf" srcId="{583962D5-D705-A240-856D-F8EEEC7491FA}" destId="{32E2A9EC-6B83-9D46-85F9-2B2B2EAF272C}" srcOrd="1" destOrd="0" presId="urn:microsoft.com/office/officeart/2005/8/layout/radial5"/>
    <dgm:cxn modelId="{3CA88698-5F45-D44C-9773-37CD4054B23D}" type="presOf" srcId="{A1179E1D-82A2-114B-9C52-C8336DCDE31A}" destId="{C73DFDFC-6841-034F-A2CD-772EC6F045C4}" srcOrd="0" destOrd="0" presId="urn:microsoft.com/office/officeart/2005/8/layout/radial5"/>
    <dgm:cxn modelId="{99E23D43-47E0-B045-810F-574883E6B65B}" srcId="{5E6135EE-B7A4-3345-97BF-8B997249C50B}" destId="{C026CF5F-586C-434A-8E51-685834AAC516}" srcOrd="0" destOrd="0" parTransId="{6984E201-7EF4-874D-872B-AA8C590D3D47}" sibTransId="{9167D767-7AC8-AE4A-B33D-81C5736865C4}"/>
    <dgm:cxn modelId="{8CD10B2B-25EA-6441-81F7-4610B9B5618E}" srcId="{5E6135EE-B7A4-3345-97BF-8B997249C50B}" destId="{078FE7D1-473A-EA4F-9AC8-36D8DB6B1A99}" srcOrd="1" destOrd="0" parTransId="{07C35FD0-DC9F-4F46-9162-7687E8E575D9}" sibTransId="{793668C5-28E6-2741-8AE7-9E5AA0141ACB}"/>
    <dgm:cxn modelId="{91AB6EE2-FEA1-AA45-A3E0-1A3300AB6A01}" type="presOf" srcId="{91BB9D6C-9E6A-304E-B96F-F71419480637}" destId="{77CD74D7-BE9F-1744-ACFA-A10DF185D4C1}" srcOrd="0" destOrd="0" presId="urn:microsoft.com/office/officeart/2005/8/layout/radial5"/>
    <dgm:cxn modelId="{C3C60654-9CD8-1843-8E93-56984A373F38}" type="presOf" srcId="{39016044-FDA7-1945-B189-325EA64A688D}" destId="{F5216E98-546F-D449-94CF-90B938AC70C9}" srcOrd="1" destOrd="0" presId="urn:microsoft.com/office/officeart/2005/8/layout/radial5"/>
    <dgm:cxn modelId="{CE7C5830-0700-754A-855F-A8DF06D350F5}" type="presOf" srcId="{3C51EA2A-4E81-AC43-8BDC-80E2A8A139CC}" destId="{9712AA37-F2B5-BB40-A0D1-AA8EC47F7A8A}" srcOrd="0" destOrd="0" presId="urn:microsoft.com/office/officeart/2005/8/layout/radial5"/>
    <dgm:cxn modelId="{479D2E03-D635-584C-8684-3B2C569C68B4}" type="presOf" srcId="{91BB9D6C-9E6A-304E-B96F-F71419480637}" destId="{C57E9A58-FD64-ED4C-9AFA-5F27F932F157}" srcOrd="1" destOrd="0" presId="urn:microsoft.com/office/officeart/2005/8/layout/radial5"/>
    <dgm:cxn modelId="{C4B49461-5F7F-8B49-B3F9-0E8E79477278}" type="presOf" srcId="{62AC610C-F5F2-F243-B969-C9A0E3D08F58}" destId="{BB824F94-A039-2F4B-8C66-5576BB00565C}" srcOrd="0" destOrd="0" presId="urn:microsoft.com/office/officeart/2005/8/layout/radial5"/>
    <dgm:cxn modelId="{8CCD67A5-2E37-954D-BDCE-CFDEA614CD55}" type="presOf" srcId="{5E6135EE-B7A4-3345-97BF-8B997249C50B}" destId="{F8CF8AB9-6C70-1140-B5A2-CF0591BF2C18}" srcOrd="0" destOrd="0" presId="urn:microsoft.com/office/officeart/2005/8/layout/radial5"/>
    <dgm:cxn modelId="{6E228C32-1A8C-174E-8BE7-2B8E9C16DC43}" srcId="{C026CF5F-586C-434A-8E51-685834AAC516}" destId="{62AC610C-F5F2-F243-B969-C9A0E3D08F58}" srcOrd="0" destOrd="0" parTransId="{91BB9D6C-9E6A-304E-B96F-F71419480637}" sibTransId="{8EB51DA2-08BE-8342-8A22-828E940C8354}"/>
    <dgm:cxn modelId="{B0C95B1D-DAB4-8B47-B94B-FDAA739486DF}" type="presOf" srcId="{491DD1BA-5A74-AB4E-B282-5A8C2B43B078}" destId="{0BBE0B22-BCA1-6341-AF57-6BBF74FA6F60}" srcOrd="1" destOrd="0" presId="urn:microsoft.com/office/officeart/2005/8/layout/radial5"/>
    <dgm:cxn modelId="{C610EE5A-CA79-5844-85D8-B8FAE65E3251}" srcId="{C026CF5F-586C-434A-8E51-685834AAC516}" destId="{2806993A-95F3-2940-A5C3-011804405373}" srcOrd="1" destOrd="0" parTransId="{491DD1BA-5A74-AB4E-B282-5A8C2B43B078}" sibTransId="{7068D721-5F7C-504C-A32C-268A6B56C541}"/>
    <dgm:cxn modelId="{ADEEF1B7-99F7-0E47-9400-C24519324421}" srcId="{C026CF5F-586C-434A-8E51-685834AAC516}" destId="{61BDD351-1673-9D4B-BBB2-3AA290E754BF}" srcOrd="3" destOrd="0" parTransId="{3C51EA2A-4E81-AC43-8BDC-80E2A8A139CC}" sibTransId="{F883B335-9009-144C-B20D-709882F747CD}"/>
    <dgm:cxn modelId="{30937769-16F0-624D-B072-4A9522097FD7}" srcId="{C026CF5F-586C-434A-8E51-685834AAC516}" destId="{A1179E1D-82A2-114B-9C52-C8336DCDE31A}" srcOrd="4" destOrd="0" parTransId="{583962D5-D705-A240-856D-F8EEEC7491FA}" sibTransId="{C07DE84E-EA26-A847-8AB4-94D510ABEBAF}"/>
    <dgm:cxn modelId="{F4690B27-2C39-F042-B267-F747073D5C50}" srcId="{C026CF5F-586C-434A-8E51-685834AAC516}" destId="{A483BD37-D5D6-6E45-A19A-471FE67EEE9F}" srcOrd="2" destOrd="0" parTransId="{39016044-FDA7-1945-B189-325EA64A688D}" sibTransId="{1E1DEE14-05B3-FC48-B834-96C3BF6C367C}"/>
    <dgm:cxn modelId="{0D3DCF80-CE29-EC42-95CB-E53A165E55BE}" type="presParOf" srcId="{F8CF8AB9-6C70-1140-B5A2-CF0591BF2C18}" destId="{CA4EF787-7D92-2548-8345-1F2D5731F720}" srcOrd="0" destOrd="0" presId="urn:microsoft.com/office/officeart/2005/8/layout/radial5"/>
    <dgm:cxn modelId="{C277FEA0-CF7C-2C4A-8D71-AC719F58B2AD}" type="presParOf" srcId="{F8CF8AB9-6C70-1140-B5A2-CF0591BF2C18}" destId="{77CD74D7-BE9F-1744-ACFA-A10DF185D4C1}" srcOrd="1" destOrd="0" presId="urn:microsoft.com/office/officeart/2005/8/layout/radial5"/>
    <dgm:cxn modelId="{0C467D67-67EA-1C40-9A0B-AAB5C355B07D}" type="presParOf" srcId="{77CD74D7-BE9F-1744-ACFA-A10DF185D4C1}" destId="{C57E9A58-FD64-ED4C-9AFA-5F27F932F157}" srcOrd="0" destOrd="0" presId="urn:microsoft.com/office/officeart/2005/8/layout/radial5"/>
    <dgm:cxn modelId="{A3AE7AF0-DB7C-9344-A2E9-60DE256BDCAE}" type="presParOf" srcId="{F8CF8AB9-6C70-1140-B5A2-CF0591BF2C18}" destId="{BB824F94-A039-2F4B-8C66-5576BB00565C}" srcOrd="2" destOrd="0" presId="urn:microsoft.com/office/officeart/2005/8/layout/radial5"/>
    <dgm:cxn modelId="{DA20B0E1-C7A5-CF44-BD6B-215C3BEF33E0}" type="presParOf" srcId="{F8CF8AB9-6C70-1140-B5A2-CF0591BF2C18}" destId="{54AD9A2D-7C60-A945-A5BD-D7E81AA94192}" srcOrd="3" destOrd="0" presId="urn:microsoft.com/office/officeart/2005/8/layout/radial5"/>
    <dgm:cxn modelId="{2CECAF7D-FFF0-DB40-82A2-6A0D0094C44A}" type="presParOf" srcId="{54AD9A2D-7C60-A945-A5BD-D7E81AA94192}" destId="{0BBE0B22-BCA1-6341-AF57-6BBF74FA6F60}" srcOrd="0" destOrd="0" presId="urn:microsoft.com/office/officeart/2005/8/layout/radial5"/>
    <dgm:cxn modelId="{042DACAD-484C-3E4F-BEB7-8BEBC1B9EE25}" type="presParOf" srcId="{F8CF8AB9-6C70-1140-B5A2-CF0591BF2C18}" destId="{A737F8A9-EF74-3F45-8368-A9FDDAB50D92}" srcOrd="4" destOrd="0" presId="urn:microsoft.com/office/officeart/2005/8/layout/radial5"/>
    <dgm:cxn modelId="{E33174F6-14F4-F84E-973F-4F17FAFB7FD6}" type="presParOf" srcId="{F8CF8AB9-6C70-1140-B5A2-CF0591BF2C18}" destId="{47AD330E-C198-564F-BC39-FD062A794F6D}" srcOrd="5" destOrd="0" presId="urn:microsoft.com/office/officeart/2005/8/layout/radial5"/>
    <dgm:cxn modelId="{01D8C08E-E697-E349-8186-5B4DAC5E0C41}" type="presParOf" srcId="{47AD330E-C198-564F-BC39-FD062A794F6D}" destId="{F5216E98-546F-D449-94CF-90B938AC70C9}" srcOrd="0" destOrd="0" presId="urn:microsoft.com/office/officeart/2005/8/layout/radial5"/>
    <dgm:cxn modelId="{3E507029-5F76-BE43-B27C-D1B4C57D3A48}" type="presParOf" srcId="{F8CF8AB9-6C70-1140-B5A2-CF0591BF2C18}" destId="{7D368625-4450-104F-BEFD-88939918285A}" srcOrd="6" destOrd="0" presId="urn:microsoft.com/office/officeart/2005/8/layout/radial5"/>
    <dgm:cxn modelId="{1967813D-A30C-4D4F-9A50-B8AC9932F7A6}" type="presParOf" srcId="{F8CF8AB9-6C70-1140-B5A2-CF0591BF2C18}" destId="{9712AA37-F2B5-BB40-A0D1-AA8EC47F7A8A}" srcOrd="7" destOrd="0" presId="urn:microsoft.com/office/officeart/2005/8/layout/radial5"/>
    <dgm:cxn modelId="{062B7B2B-CB2C-B141-9333-E6C083B9FFC3}" type="presParOf" srcId="{9712AA37-F2B5-BB40-A0D1-AA8EC47F7A8A}" destId="{E8D2C97F-1954-9A40-A346-DA0B75744F9C}" srcOrd="0" destOrd="0" presId="urn:microsoft.com/office/officeart/2005/8/layout/radial5"/>
    <dgm:cxn modelId="{9B06A3F4-939F-9840-BEB0-B6EAF8E08671}" type="presParOf" srcId="{F8CF8AB9-6C70-1140-B5A2-CF0591BF2C18}" destId="{8C016B1F-FB64-5B48-9CF1-6E4D5408B027}" srcOrd="8" destOrd="0" presId="urn:microsoft.com/office/officeart/2005/8/layout/radial5"/>
    <dgm:cxn modelId="{EC132FFA-8B3E-D444-82A5-583639F275B3}" type="presParOf" srcId="{F8CF8AB9-6C70-1140-B5A2-CF0591BF2C18}" destId="{62867CFC-5995-DE40-A710-A12DE9BA0993}" srcOrd="9" destOrd="0" presId="urn:microsoft.com/office/officeart/2005/8/layout/radial5"/>
    <dgm:cxn modelId="{5210ED5A-200A-AA44-A8EE-B896CBF6D876}" type="presParOf" srcId="{62867CFC-5995-DE40-A710-A12DE9BA0993}" destId="{32E2A9EC-6B83-9D46-85F9-2B2B2EAF272C}" srcOrd="0" destOrd="0" presId="urn:microsoft.com/office/officeart/2005/8/layout/radial5"/>
    <dgm:cxn modelId="{A6B7CE61-7262-804B-A0ED-0C0ED135027A}" type="presParOf" srcId="{F8CF8AB9-6C70-1140-B5A2-CF0591BF2C18}" destId="{C73DFDFC-6841-034F-A2CD-772EC6F045C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lProcess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8DB808-D8A0-D842-A1F7-B34E8E682014}">
      <dgm:prSet phldrT="[Text]"/>
      <dgm:spPr>
        <a:solidFill>
          <a:srgbClr val="B5892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e-Infra</a:t>
          </a:r>
        </a:p>
      </dgm:t>
    </dgm:pt>
    <dgm:pt modelId="{BCFDF178-51D8-7042-91BE-7A3243C14514}" type="parTrans" cxnId="{9BFF1D00-D38D-E742-801F-92AD231353F7}">
      <dgm:prSet/>
      <dgm:spPr/>
      <dgm:t>
        <a:bodyPr/>
        <a:lstStyle/>
        <a:p>
          <a:endParaRPr lang="en-US"/>
        </a:p>
      </dgm:t>
    </dgm:pt>
    <dgm:pt modelId="{A3F4682C-676A-884A-9E3A-C96137B176FC}" type="sibTrans" cxnId="{9BFF1D00-D38D-E742-801F-92AD231353F7}">
      <dgm:prSet/>
      <dgm:spPr/>
      <dgm:t>
        <a:bodyPr/>
        <a:lstStyle/>
        <a:p>
          <a:endParaRPr lang="en-US"/>
        </a:p>
      </dgm:t>
    </dgm:pt>
    <dgm:pt modelId="{48ED451E-3642-4447-8A7D-590203EB3A24}">
      <dgm:prSet phldrT="[Text]" custT="1"/>
      <dgm:spPr/>
      <dgm:t>
        <a:bodyPr/>
        <a:lstStyle/>
        <a:p>
          <a:r>
            <a:rPr lang="en-US" sz="1800" dirty="0"/>
            <a:t>EGI Federation</a:t>
          </a:r>
        </a:p>
      </dgm:t>
    </dgm:pt>
    <dgm:pt modelId="{BB01E82C-FE79-C94E-B867-563834719EED}" type="parTrans" cxnId="{31C005B0-D11B-7147-8B35-DE580FDE327E}">
      <dgm:prSet/>
      <dgm:spPr/>
      <dgm:t>
        <a:bodyPr/>
        <a:lstStyle/>
        <a:p>
          <a:endParaRPr lang="en-US"/>
        </a:p>
      </dgm:t>
    </dgm:pt>
    <dgm:pt modelId="{1968A795-3C62-E847-B147-1C194B790188}" type="sibTrans" cxnId="{31C005B0-D11B-7147-8B35-DE580FDE327E}">
      <dgm:prSet/>
      <dgm:spPr/>
      <dgm:t>
        <a:bodyPr/>
        <a:lstStyle/>
        <a:p>
          <a:endParaRPr lang="en-US"/>
        </a:p>
      </dgm:t>
    </dgm:pt>
    <dgm:pt modelId="{AC765460-CAD5-3C48-84E5-0EDA43CA2154}">
      <dgm:prSet phldrT="[Text]" custT="1"/>
      <dgm:spPr/>
      <dgm:t>
        <a:bodyPr/>
        <a:lstStyle/>
        <a:p>
          <a:r>
            <a:rPr lang="en-US" sz="1800" dirty="0"/>
            <a:t>EUDAT CDI</a:t>
          </a:r>
        </a:p>
      </dgm:t>
    </dgm:pt>
    <dgm:pt modelId="{4A88DE1C-7669-6544-9105-1A9A7A4E503E}" type="parTrans" cxnId="{3D35EB1A-930A-D541-9352-C00A3B361BA0}">
      <dgm:prSet/>
      <dgm:spPr/>
      <dgm:t>
        <a:bodyPr/>
        <a:lstStyle/>
        <a:p>
          <a:endParaRPr lang="en-US"/>
        </a:p>
      </dgm:t>
    </dgm:pt>
    <dgm:pt modelId="{977907A9-44D6-1A46-8201-135AF4B785E4}" type="sibTrans" cxnId="{3D35EB1A-930A-D541-9352-C00A3B361BA0}">
      <dgm:prSet/>
      <dgm:spPr/>
      <dgm:t>
        <a:bodyPr/>
        <a:lstStyle/>
        <a:p>
          <a:endParaRPr lang="en-US"/>
        </a:p>
      </dgm:t>
    </dgm:pt>
    <dgm:pt modelId="{9CF84CA1-581B-FC42-AA7B-7A2E0B506A37}">
      <dgm:prSet phldrT="[Text]"/>
      <dgm:spPr>
        <a:solidFill>
          <a:srgbClr val="B5892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Humanities</a:t>
          </a:r>
        </a:p>
      </dgm:t>
    </dgm:pt>
    <dgm:pt modelId="{75939C60-6FA6-5E40-83C2-F95A35137BD1}" type="parTrans" cxnId="{2AD08476-2920-AE4B-AED4-1F43DFF519A8}">
      <dgm:prSet/>
      <dgm:spPr/>
      <dgm:t>
        <a:bodyPr/>
        <a:lstStyle/>
        <a:p>
          <a:endParaRPr lang="en-US"/>
        </a:p>
      </dgm:t>
    </dgm:pt>
    <dgm:pt modelId="{8767F77E-3403-0C45-A506-3667C4F0317F}" type="sibTrans" cxnId="{2AD08476-2920-AE4B-AED4-1F43DFF519A8}">
      <dgm:prSet/>
      <dgm:spPr/>
      <dgm:t>
        <a:bodyPr/>
        <a:lstStyle/>
        <a:p>
          <a:endParaRPr lang="en-US"/>
        </a:p>
      </dgm:t>
    </dgm:pt>
    <dgm:pt modelId="{A7C7AA12-9B66-A346-8C89-ED31F0E8325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Language and literature (CLARIN)</a:t>
          </a:r>
        </a:p>
      </dgm:t>
    </dgm:pt>
    <dgm:pt modelId="{3CA44EC2-30E7-0644-B4CF-E3E6AF39FB5E}" type="parTrans" cxnId="{4E30309C-2AD4-D84B-A4EE-18C57FA70EDB}">
      <dgm:prSet/>
      <dgm:spPr/>
      <dgm:t>
        <a:bodyPr/>
        <a:lstStyle/>
        <a:p>
          <a:endParaRPr lang="en-US"/>
        </a:p>
      </dgm:t>
    </dgm:pt>
    <dgm:pt modelId="{5B5DEC21-971E-444C-B680-721F0F2BD891}" type="sibTrans" cxnId="{4E30309C-2AD4-D84B-A4EE-18C57FA70EDB}">
      <dgm:prSet/>
      <dgm:spPr/>
      <dgm:t>
        <a:bodyPr/>
        <a:lstStyle/>
        <a:p>
          <a:endParaRPr lang="en-US"/>
        </a:p>
      </dgm:t>
    </dgm:pt>
    <dgm:pt modelId="{E8BF3995-6687-9A4F-983B-108C8A4575C7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Arts (DARIAH)</a:t>
          </a:r>
        </a:p>
      </dgm:t>
    </dgm:pt>
    <dgm:pt modelId="{BB42CBCC-5495-6B4B-AF3B-4040594B64F9}" type="parTrans" cxnId="{EBCF846E-42A6-5747-9826-ACCCC5632834}">
      <dgm:prSet/>
      <dgm:spPr/>
      <dgm:t>
        <a:bodyPr/>
        <a:lstStyle/>
        <a:p>
          <a:endParaRPr lang="en-US"/>
        </a:p>
      </dgm:t>
    </dgm:pt>
    <dgm:pt modelId="{CC3E0CAE-AD20-FE43-86BC-FAB157FE9F49}" type="sibTrans" cxnId="{EBCF846E-42A6-5747-9826-ACCCC5632834}">
      <dgm:prSet/>
      <dgm:spPr/>
      <dgm:t>
        <a:bodyPr/>
        <a:lstStyle/>
        <a:p>
          <a:endParaRPr lang="en-US"/>
        </a:p>
      </dgm:t>
    </dgm:pt>
    <dgm:pt modelId="{D8C67C3E-01D2-BA43-AAE2-1F83E5AAE84D}">
      <dgm:prSet phldrT="[Text]"/>
      <dgm:spPr>
        <a:solidFill>
          <a:srgbClr val="B5892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Engineering</a:t>
          </a:r>
        </a:p>
      </dgm:t>
    </dgm:pt>
    <dgm:pt modelId="{2113EE9D-34EA-CA4A-AA6E-1AA99C943D95}" type="parTrans" cxnId="{45B08E30-EDE4-9344-8293-33790AD8BF5C}">
      <dgm:prSet/>
      <dgm:spPr/>
      <dgm:t>
        <a:bodyPr/>
        <a:lstStyle/>
        <a:p>
          <a:endParaRPr lang="en-US"/>
        </a:p>
      </dgm:t>
    </dgm:pt>
    <dgm:pt modelId="{C6E7ADE6-D71A-0549-8787-D7DAFF238D60}" type="sibTrans" cxnId="{45B08E30-EDE4-9344-8293-33790AD8BF5C}">
      <dgm:prSet/>
      <dgm:spPr/>
      <dgm:t>
        <a:bodyPr/>
        <a:lstStyle/>
        <a:p>
          <a:endParaRPr lang="en-US"/>
        </a:p>
      </dgm:t>
    </dgm:pt>
    <dgm:pt modelId="{7891D862-F9B1-E94C-B709-BBCF85B39BCC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Environmental engineering  (sea vessels, LNEC)</a:t>
          </a:r>
        </a:p>
      </dgm:t>
    </dgm:pt>
    <dgm:pt modelId="{8E388392-FC78-AF48-ABC5-1D421BB6FA9F}" type="parTrans" cxnId="{DBB28DE4-C415-6A4D-ACEF-10DCB26D8301}">
      <dgm:prSet/>
      <dgm:spPr/>
      <dgm:t>
        <a:bodyPr/>
        <a:lstStyle/>
        <a:p>
          <a:endParaRPr lang="en-US"/>
        </a:p>
      </dgm:t>
    </dgm:pt>
    <dgm:pt modelId="{A5A061BC-2D95-A84B-B36A-20F0127AC042}" type="sibTrans" cxnId="{DBB28DE4-C415-6A4D-ACEF-10DCB26D8301}">
      <dgm:prSet/>
      <dgm:spPr/>
      <dgm:t>
        <a:bodyPr/>
        <a:lstStyle/>
        <a:p>
          <a:endParaRPr lang="en-US"/>
        </a:p>
      </dgm:t>
    </dgm:pt>
    <dgm:pt modelId="{F8871985-AA04-2443-AFCE-F4AA7C4805E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Civil Engineering (Disaster Mitigation)</a:t>
          </a:r>
        </a:p>
      </dgm:t>
    </dgm:pt>
    <dgm:pt modelId="{81689E7D-A45E-DF46-BE9D-DC36CE694CFB}" type="parTrans" cxnId="{D31DBA2E-C315-7743-B4CF-CD4588263EB1}">
      <dgm:prSet/>
      <dgm:spPr/>
      <dgm:t>
        <a:bodyPr/>
        <a:lstStyle/>
        <a:p>
          <a:endParaRPr lang="en-US"/>
        </a:p>
      </dgm:t>
    </dgm:pt>
    <dgm:pt modelId="{038A6776-8DE4-B245-8075-C64248C1F04B}" type="sibTrans" cxnId="{D31DBA2E-C315-7743-B4CF-CD4588263EB1}">
      <dgm:prSet/>
      <dgm:spPr/>
      <dgm:t>
        <a:bodyPr/>
        <a:lstStyle/>
        <a:p>
          <a:endParaRPr lang="en-US"/>
        </a:p>
      </dgm:t>
    </dgm:pt>
    <dgm:pt modelId="{3378C504-7EB8-E646-9BE6-91ACEF2D3661}">
      <dgm:prSet phldrT="[Text]"/>
      <dgm:spPr>
        <a:solidFill>
          <a:srgbClr val="B5892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Medical and Health Sciences</a:t>
          </a:r>
        </a:p>
      </dgm:t>
    </dgm:pt>
    <dgm:pt modelId="{8B8CA753-4E94-FD45-9412-157C1764F9FD}" type="parTrans" cxnId="{EB8A0D16-D98F-A84D-BF8E-BBA87611E1A4}">
      <dgm:prSet/>
      <dgm:spPr/>
      <dgm:t>
        <a:bodyPr/>
        <a:lstStyle/>
        <a:p>
          <a:endParaRPr lang="en-US"/>
        </a:p>
      </dgm:t>
    </dgm:pt>
    <dgm:pt modelId="{8D1A9225-689E-9643-9387-0EC3D1B44EF2}" type="sibTrans" cxnId="{EB8A0D16-D98F-A84D-BF8E-BBA87611E1A4}">
      <dgm:prSet/>
      <dgm:spPr/>
      <dgm:t>
        <a:bodyPr/>
        <a:lstStyle/>
        <a:p>
          <a:endParaRPr lang="en-US"/>
        </a:p>
      </dgm:t>
    </dgm:pt>
    <dgm:pt modelId="{616674A7-B155-D949-8FEF-36C2CC34C580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Biological Sciences (ELIXIR)</a:t>
          </a:r>
        </a:p>
      </dgm:t>
    </dgm:pt>
    <dgm:pt modelId="{4707E2EB-B298-294A-9C57-620AEB8BA0B6}" type="parTrans" cxnId="{E5F9F3CD-2AD0-6D4E-AFD2-521EF18BCFB0}">
      <dgm:prSet/>
      <dgm:spPr/>
      <dgm:t>
        <a:bodyPr/>
        <a:lstStyle/>
        <a:p>
          <a:endParaRPr lang="en-US"/>
        </a:p>
      </dgm:t>
    </dgm:pt>
    <dgm:pt modelId="{FDA8A237-51DF-8846-974C-26449BD1D0E2}" type="sibTrans" cxnId="{E5F9F3CD-2AD0-6D4E-AFD2-521EF18BCFB0}">
      <dgm:prSet/>
      <dgm:spPr/>
      <dgm:t>
        <a:bodyPr/>
        <a:lstStyle/>
        <a:p>
          <a:endParaRPr lang="en-US"/>
        </a:p>
      </dgm:t>
    </dgm:pt>
    <dgm:pt modelId="{694F9626-1151-434A-AFA7-EA5CAA167C21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Structural biology (WeNMR)</a:t>
          </a:r>
        </a:p>
      </dgm:t>
    </dgm:pt>
    <dgm:pt modelId="{CA8E94D8-3C0B-9C4E-A38B-683346017EBA}" type="parTrans" cxnId="{DB47E064-7FFC-5D48-86A7-A1BE073B076E}">
      <dgm:prSet/>
      <dgm:spPr/>
      <dgm:t>
        <a:bodyPr/>
        <a:lstStyle/>
        <a:p>
          <a:endParaRPr lang="en-US"/>
        </a:p>
      </dgm:t>
    </dgm:pt>
    <dgm:pt modelId="{5F86BA64-E976-D940-AA8C-BEC7CAF5B4E8}" type="sibTrans" cxnId="{DB47E064-7FFC-5D48-86A7-A1BE073B076E}">
      <dgm:prSet/>
      <dgm:spPr/>
      <dgm:t>
        <a:bodyPr/>
        <a:lstStyle/>
        <a:p>
          <a:endParaRPr lang="en-US"/>
        </a:p>
      </dgm:t>
    </dgm:pt>
    <dgm:pt modelId="{50316881-BF7C-3046-A671-9D089CCD2131}">
      <dgm:prSet/>
      <dgm:spPr>
        <a:solidFill>
          <a:srgbClr val="B5892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Natural sciences</a:t>
          </a:r>
        </a:p>
      </dgm:t>
    </dgm:pt>
    <dgm:pt modelId="{9C5C0CDA-BF88-C84D-BFC6-1C28040C98C2}" type="parTrans" cxnId="{401F1EDF-04F3-6349-8151-B86BDCB8A4BF}">
      <dgm:prSet/>
      <dgm:spPr/>
      <dgm:t>
        <a:bodyPr/>
        <a:lstStyle/>
        <a:p>
          <a:endParaRPr lang="en-US"/>
        </a:p>
      </dgm:t>
    </dgm:pt>
    <dgm:pt modelId="{4539C2E0-1EFB-5C41-9187-D042B970493C}" type="sibTrans" cxnId="{401F1EDF-04F3-6349-8151-B86BDCB8A4BF}">
      <dgm:prSet/>
      <dgm:spPr/>
      <dgm:t>
        <a:bodyPr/>
        <a:lstStyle/>
        <a:p>
          <a:endParaRPr lang="en-US"/>
        </a:p>
      </dgm:t>
    </dgm:pt>
    <dgm:pt modelId="{4721A782-7A41-CB41-8AB2-8D0E971747AE}">
      <dgm:prSet phldrT="[Text]" custT="1"/>
      <dgm:spPr/>
      <dgm:t>
        <a:bodyPr/>
        <a:lstStyle/>
        <a:p>
          <a:r>
            <a:rPr lang="en-US" sz="1800" dirty="0"/>
            <a:t>INDIGO-</a:t>
          </a:r>
          <a:r>
            <a:rPr lang="en-US" sz="1800" dirty="0" err="1"/>
            <a:t>DataCloud</a:t>
          </a:r>
          <a:endParaRPr lang="en-US" sz="1800" dirty="0"/>
        </a:p>
      </dgm:t>
    </dgm:pt>
    <dgm:pt modelId="{20EA4428-00B5-9B42-A337-D7399955CB72}" type="parTrans" cxnId="{B87DCF9F-3011-E848-8BF7-9A69768F569A}">
      <dgm:prSet/>
      <dgm:spPr/>
      <dgm:t>
        <a:bodyPr/>
        <a:lstStyle/>
        <a:p>
          <a:endParaRPr lang="en-US"/>
        </a:p>
      </dgm:t>
    </dgm:pt>
    <dgm:pt modelId="{FA7875BF-F589-CD44-BD8D-FB4AF98DBEE9}" type="sibTrans" cxnId="{B87DCF9F-3011-E848-8BF7-9A69768F569A}">
      <dgm:prSet/>
      <dgm:spPr/>
      <dgm:t>
        <a:bodyPr/>
        <a:lstStyle/>
        <a:p>
          <a:endParaRPr lang="en-US"/>
        </a:p>
      </dgm:t>
    </dgm:pt>
    <dgm:pt modelId="{F45C6C58-FE02-CE4A-9F26-F722843B1185}" type="pres">
      <dgm:prSet presAssocID="{FB82B549-E1FD-CD42-A393-A568185535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9071-EBF1-5948-B605-D54359AEA151}" type="pres">
      <dgm:prSet presAssocID="{428DB808-D8A0-D842-A1F7-B34E8E682014}" presName="compNode" presStyleCnt="0"/>
      <dgm:spPr/>
    </dgm:pt>
    <dgm:pt modelId="{31BF7F35-8E45-0B47-9AD8-5A51B2CC2906}" type="pres">
      <dgm:prSet presAssocID="{428DB808-D8A0-D842-A1F7-B34E8E682014}" presName="aNode" presStyleLbl="bgShp" presStyleIdx="0" presStyleCnt="5"/>
      <dgm:spPr/>
      <dgm:t>
        <a:bodyPr/>
        <a:lstStyle/>
        <a:p>
          <a:endParaRPr lang="en-US"/>
        </a:p>
      </dgm:t>
    </dgm:pt>
    <dgm:pt modelId="{AFCE8159-4ACC-6345-9CF6-81256F95B2EB}" type="pres">
      <dgm:prSet presAssocID="{428DB808-D8A0-D842-A1F7-B34E8E682014}" presName="textNode" presStyleLbl="bgShp" presStyleIdx="0" presStyleCnt="5"/>
      <dgm:spPr/>
      <dgm:t>
        <a:bodyPr/>
        <a:lstStyle/>
        <a:p>
          <a:endParaRPr lang="en-US"/>
        </a:p>
      </dgm:t>
    </dgm:pt>
    <dgm:pt modelId="{68B109A4-008F-0D43-BEC9-C64BC9B9DE1C}" type="pres">
      <dgm:prSet presAssocID="{428DB808-D8A0-D842-A1F7-B34E8E682014}" presName="compChildNode" presStyleCnt="0"/>
      <dgm:spPr/>
    </dgm:pt>
    <dgm:pt modelId="{A31B108C-7742-5A44-8FAE-F21ACCF86339}" type="pres">
      <dgm:prSet presAssocID="{428DB808-D8A0-D842-A1F7-B34E8E682014}" presName="theInnerList" presStyleCnt="0"/>
      <dgm:spPr/>
    </dgm:pt>
    <dgm:pt modelId="{961DB76D-6E3F-CD43-A4A6-00D31BB44673}" type="pres">
      <dgm:prSet presAssocID="{48ED451E-3642-4447-8A7D-590203EB3A2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A0FC-B5F2-9946-BF3D-954672FF7C1A}" type="pres">
      <dgm:prSet presAssocID="{48ED451E-3642-4447-8A7D-590203EB3A24}" presName="aSpace2" presStyleCnt="0"/>
      <dgm:spPr/>
    </dgm:pt>
    <dgm:pt modelId="{826CCEBA-2B32-AC43-9372-A62E4FF78D50}" type="pres">
      <dgm:prSet presAssocID="{AC765460-CAD5-3C48-84E5-0EDA43CA2154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513E-E546-FA4A-88A5-ADDB13B850D1}" type="pres">
      <dgm:prSet presAssocID="{AC765460-CAD5-3C48-84E5-0EDA43CA2154}" presName="aSpace2" presStyleCnt="0"/>
      <dgm:spPr/>
    </dgm:pt>
    <dgm:pt modelId="{C6DD6AED-6253-7C45-AC13-DA9476216D38}" type="pres">
      <dgm:prSet presAssocID="{4721A782-7A41-CB41-8AB2-8D0E971747AE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4CF7-E637-A541-8CC4-BDCA65366F65}" type="pres">
      <dgm:prSet presAssocID="{428DB808-D8A0-D842-A1F7-B34E8E682014}" presName="aSpace" presStyleCnt="0"/>
      <dgm:spPr/>
    </dgm:pt>
    <dgm:pt modelId="{68E2CBEE-580A-E44D-AC33-08AA5313CBD1}" type="pres">
      <dgm:prSet presAssocID="{9CF84CA1-581B-FC42-AA7B-7A2E0B506A37}" presName="compNode" presStyleCnt="0"/>
      <dgm:spPr/>
    </dgm:pt>
    <dgm:pt modelId="{506C335F-0887-F047-AA4B-0F5F46957BE3}" type="pres">
      <dgm:prSet presAssocID="{9CF84CA1-581B-FC42-AA7B-7A2E0B506A37}" presName="aNode" presStyleLbl="bgShp" presStyleIdx="1" presStyleCnt="5"/>
      <dgm:spPr/>
      <dgm:t>
        <a:bodyPr/>
        <a:lstStyle/>
        <a:p>
          <a:endParaRPr lang="en-US"/>
        </a:p>
      </dgm:t>
    </dgm:pt>
    <dgm:pt modelId="{C78D70EA-9DAA-C844-AA47-E7A1769975DE}" type="pres">
      <dgm:prSet presAssocID="{9CF84CA1-581B-FC42-AA7B-7A2E0B506A37}" presName="textNode" presStyleLbl="bgShp" presStyleIdx="1" presStyleCnt="5"/>
      <dgm:spPr/>
      <dgm:t>
        <a:bodyPr/>
        <a:lstStyle/>
        <a:p>
          <a:endParaRPr lang="en-US"/>
        </a:p>
      </dgm:t>
    </dgm:pt>
    <dgm:pt modelId="{B60A5611-7AAC-0D44-ACBF-5A7670F8A493}" type="pres">
      <dgm:prSet presAssocID="{9CF84CA1-581B-FC42-AA7B-7A2E0B506A37}" presName="compChildNode" presStyleCnt="0"/>
      <dgm:spPr/>
    </dgm:pt>
    <dgm:pt modelId="{9D27B790-1A66-3F46-9535-2F21B81F9472}" type="pres">
      <dgm:prSet presAssocID="{9CF84CA1-581B-FC42-AA7B-7A2E0B506A37}" presName="theInnerList" presStyleCnt="0"/>
      <dgm:spPr/>
    </dgm:pt>
    <dgm:pt modelId="{D281D103-1EF7-5245-9F77-248B67006C63}" type="pres">
      <dgm:prSet presAssocID="{A7C7AA12-9B66-A346-8C89-ED31F0E8325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559A-88DA-5F41-B4AB-8A26261E1757}" type="pres">
      <dgm:prSet presAssocID="{A7C7AA12-9B66-A346-8C89-ED31F0E83252}" presName="aSpace2" presStyleCnt="0"/>
      <dgm:spPr/>
    </dgm:pt>
    <dgm:pt modelId="{B0668726-0927-3049-A3C2-8AA6A66D6AC5}" type="pres">
      <dgm:prSet presAssocID="{E8BF3995-6687-9A4F-983B-108C8A4575C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2FE7-4F21-644C-89EA-33E6E1FEF283}" type="pres">
      <dgm:prSet presAssocID="{9CF84CA1-581B-FC42-AA7B-7A2E0B506A37}" presName="aSpace" presStyleCnt="0"/>
      <dgm:spPr/>
    </dgm:pt>
    <dgm:pt modelId="{44919242-3F63-2644-9B41-C32453475855}" type="pres">
      <dgm:prSet presAssocID="{D8C67C3E-01D2-BA43-AAE2-1F83E5AAE84D}" presName="compNode" presStyleCnt="0"/>
      <dgm:spPr/>
    </dgm:pt>
    <dgm:pt modelId="{E01C37F7-50DD-7543-905C-722C52A8FA5A}" type="pres">
      <dgm:prSet presAssocID="{D8C67C3E-01D2-BA43-AAE2-1F83E5AAE84D}" presName="aNode" presStyleLbl="bgShp" presStyleIdx="2" presStyleCnt="5"/>
      <dgm:spPr/>
      <dgm:t>
        <a:bodyPr/>
        <a:lstStyle/>
        <a:p>
          <a:endParaRPr lang="en-US"/>
        </a:p>
      </dgm:t>
    </dgm:pt>
    <dgm:pt modelId="{EA74A5B3-3DC7-7446-ADB0-1BF52036501C}" type="pres">
      <dgm:prSet presAssocID="{D8C67C3E-01D2-BA43-AAE2-1F83E5AAE84D}" presName="textNode" presStyleLbl="bgShp" presStyleIdx="2" presStyleCnt="5"/>
      <dgm:spPr/>
      <dgm:t>
        <a:bodyPr/>
        <a:lstStyle/>
        <a:p>
          <a:endParaRPr lang="en-US"/>
        </a:p>
      </dgm:t>
    </dgm:pt>
    <dgm:pt modelId="{F8D129BF-78F4-BE4B-B61E-25373F2ACE79}" type="pres">
      <dgm:prSet presAssocID="{D8C67C3E-01D2-BA43-AAE2-1F83E5AAE84D}" presName="compChildNode" presStyleCnt="0"/>
      <dgm:spPr/>
    </dgm:pt>
    <dgm:pt modelId="{4AB168AC-0305-C046-928E-9A1A681AAEEC}" type="pres">
      <dgm:prSet presAssocID="{D8C67C3E-01D2-BA43-AAE2-1F83E5AAE84D}" presName="theInnerList" presStyleCnt="0"/>
      <dgm:spPr/>
    </dgm:pt>
    <dgm:pt modelId="{8B6CF272-9E30-FA4F-9FAD-2A809BB17EA1}" type="pres">
      <dgm:prSet presAssocID="{7891D862-F9B1-E94C-B709-BBCF85B39BC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A577-B0C3-224D-9587-5D8A7046DCEC}" type="pres">
      <dgm:prSet presAssocID="{7891D862-F9B1-E94C-B709-BBCF85B39BCC}" presName="aSpace2" presStyleCnt="0"/>
      <dgm:spPr/>
    </dgm:pt>
    <dgm:pt modelId="{701B00A5-B041-E045-A3AB-21337B1D5217}" type="pres">
      <dgm:prSet presAssocID="{F8871985-AA04-2443-AFCE-F4AA7C4805E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5805-C192-EE47-9CFC-7D810129F2EA}" type="pres">
      <dgm:prSet presAssocID="{D8C67C3E-01D2-BA43-AAE2-1F83E5AAE84D}" presName="aSpace" presStyleCnt="0"/>
      <dgm:spPr/>
    </dgm:pt>
    <dgm:pt modelId="{30DFBC69-6563-3F42-BE1D-9B9AE029A356}" type="pres">
      <dgm:prSet presAssocID="{3378C504-7EB8-E646-9BE6-91ACEF2D3661}" presName="compNode" presStyleCnt="0"/>
      <dgm:spPr/>
    </dgm:pt>
    <dgm:pt modelId="{1FF87AB6-8B6F-2C49-8127-16858EA577DE}" type="pres">
      <dgm:prSet presAssocID="{3378C504-7EB8-E646-9BE6-91ACEF2D3661}" presName="aNode" presStyleLbl="bgShp" presStyleIdx="3" presStyleCnt="5"/>
      <dgm:spPr/>
      <dgm:t>
        <a:bodyPr/>
        <a:lstStyle/>
        <a:p>
          <a:endParaRPr lang="en-US"/>
        </a:p>
      </dgm:t>
    </dgm:pt>
    <dgm:pt modelId="{A21138DB-3CFC-B440-93AB-C50D3F4EC35D}" type="pres">
      <dgm:prSet presAssocID="{3378C504-7EB8-E646-9BE6-91ACEF2D3661}" presName="textNode" presStyleLbl="bgShp" presStyleIdx="3" presStyleCnt="5"/>
      <dgm:spPr/>
      <dgm:t>
        <a:bodyPr/>
        <a:lstStyle/>
        <a:p>
          <a:endParaRPr lang="en-US"/>
        </a:p>
      </dgm:t>
    </dgm:pt>
    <dgm:pt modelId="{F7444C63-8DC4-6240-9DDE-17FE37501A80}" type="pres">
      <dgm:prSet presAssocID="{3378C504-7EB8-E646-9BE6-91ACEF2D3661}" presName="compChildNode" presStyleCnt="0"/>
      <dgm:spPr/>
    </dgm:pt>
    <dgm:pt modelId="{A74611CE-7EBD-214F-8B31-4DE3D0C1E15E}" type="pres">
      <dgm:prSet presAssocID="{3378C504-7EB8-E646-9BE6-91ACEF2D3661}" presName="theInnerList" presStyleCnt="0"/>
      <dgm:spPr/>
    </dgm:pt>
    <dgm:pt modelId="{3D7ACF27-C5F9-104D-8753-F778DF47DCF9}" type="pres">
      <dgm:prSet presAssocID="{616674A7-B155-D949-8FEF-36C2CC34C58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F819-019A-E34F-87EF-6352341EE73E}" type="pres">
      <dgm:prSet presAssocID="{616674A7-B155-D949-8FEF-36C2CC34C580}" presName="aSpace2" presStyleCnt="0"/>
      <dgm:spPr/>
    </dgm:pt>
    <dgm:pt modelId="{43794017-DABC-FE49-80CB-09AF0EDC79CF}" type="pres">
      <dgm:prSet presAssocID="{694F9626-1151-434A-AFA7-EA5CAA167C2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706D3-7814-D946-9FA8-7104B5F66DA2}" type="pres">
      <dgm:prSet presAssocID="{3378C504-7EB8-E646-9BE6-91ACEF2D3661}" presName="aSpace" presStyleCnt="0"/>
      <dgm:spPr/>
    </dgm:pt>
    <dgm:pt modelId="{C03DE930-008A-7A41-93AD-E52CAB259026}" type="pres">
      <dgm:prSet presAssocID="{50316881-BF7C-3046-A671-9D089CCD2131}" presName="compNode" presStyleCnt="0"/>
      <dgm:spPr/>
    </dgm:pt>
    <dgm:pt modelId="{9F592963-4543-604E-B803-A0AD4393A38A}" type="pres">
      <dgm:prSet presAssocID="{50316881-BF7C-3046-A671-9D089CCD2131}" presName="aNode" presStyleLbl="bgShp" presStyleIdx="4" presStyleCnt="5"/>
      <dgm:spPr/>
      <dgm:t>
        <a:bodyPr/>
        <a:lstStyle/>
        <a:p>
          <a:endParaRPr lang="en-US"/>
        </a:p>
      </dgm:t>
    </dgm:pt>
    <dgm:pt modelId="{924421E7-52C0-A14C-BFB2-8927247CD951}" type="pres">
      <dgm:prSet presAssocID="{50316881-BF7C-3046-A671-9D089CCD2131}" presName="textNode" presStyleLbl="bgShp" presStyleIdx="4" presStyleCnt="5"/>
      <dgm:spPr/>
      <dgm:t>
        <a:bodyPr/>
        <a:lstStyle/>
        <a:p>
          <a:endParaRPr lang="en-US"/>
        </a:p>
      </dgm:t>
    </dgm:pt>
    <dgm:pt modelId="{830C0DE4-79A9-DD41-9DE0-F8B5179DDCB5}" type="pres">
      <dgm:prSet presAssocID="{50316881-BF7C-3046-A671-9D089CCD2131}" presName="compChildNode" presStyleCnt="0"/>
      <dgm:spPr/>
    </dgm:pt>
    <dgm:pt modelId="{B097DF6C-130F-694B-AAA3-5924582586F9}" type="pres">
      <dgm:prSet presAssocID="{50316881-BF7C-3046-A671-9D089CCD2131}" presName="theInnerList" presStyleCnt="0"/>
      <dgm:spPr/>
    </dgm:pt>
  </dgm:ptLst>
  <dgm:cxnLst>
    <dgm:cxn modelId="{31C005B0-D11B-7147-8B35-DE580FDE327E}" srcId="{428DB808-D8A0-D842-A1F7-B34E8E682014}" destId="{48ED451E-3642-4447-8A7D-590203EB3A24}" srcOrd="0" destOrd="0" parTransId="{BB01E82C-FE79-C94E-B867-563834719EED}" sibTransId="{1968A795-3C62-E847-B147-1C194B790188}"/>
    <dgm:cxn modelId="{9BFF1D00-D38D-E742-801F-92AD231353F7}" srcId="{FB82B549-E1FD-CD42-A393-A56818553553}" destId="{428DB808-D8A0-D842-A1F7-B34E8E682014}" srcOrd="0" destOrd="0" parTransId="{BCFDF178-51D8-7042-91BE-7A3243C14514}" sibTransId="{A3F4682C-676A-884A-9E3A-C96137B176FC}"/>
    <dgm:cxn modelId="{EAA1C885-EDB4-8447-AC79-EEDC669E86FA}" type="presOf" srcId="{9CF84CA1-581B-FC42-AA7B-7A2E0B506A37}" destId="{C78D70EA-9DAA-C844-AA47-E7A1769975DE}" srcOrd="1" destOrd="0" presId="urn:microsoft.com/office/officeart/2005/8/layout/lProcess2"/>
    <dgm:cxn modelId="{41CB3C9B-EDF7-4543-8440-298BDE2D0331}" type="presOf" srcId="{A7C7AA12-9B66-A346-8C89-ED31F0E83252}" destId="{D281D103-1EF7-5245-9F77-248B67006C63}" srcOrd="0" destOrd="0" presId="urn:microsoft.com/office/officeart/2005/8/layout/lProcess2"/>
    <dgm:cxn modelId="{4C6FE810-2C36-2B48-ABED-8A2E61946C08}" type="presOf" srcId="{D8C67C3E-01D2-BA43-AAE2-1F83E5AAE84D}" destId="{E01C37F7-50DD-7543-905C-722C52A8FA5A}" srcOrd="0" destOrd="0" presId="urn:microsoft.com/office/officeart/2005/8/layout/lProcess2"/>
    <dgm:cxn modelId="{2AD08476-2920-AE4B-AED4-1F43DFF519A8}" srcId="{FB82B549-E1FD-CD42-A393-A56818553553}" destId="{9CF84CA1-581B-FC42-AA7B-7A2E0B506A37}" srcOrd="1" destOrd="0" parTransId="{75939C60-6FA6-5E40-83C2-F95A35137BD1}" sibTransId="{8767F77E-3403-0C45-A506-3667C4F0317F}"/>
    <dgm:cxn modelId="{EBCF846E-42A6-5747-9826-ACCCC5632834}" srcId="{9CF84CA1-581B-FC42-AA7B-7A2E0B506A37}" destId="{E8BF3995-6687-9A4F-983B-108C8A4575C7}" srcOrd="1" destOrd="0" parTransId="{BB42CBCC-5495-6B4B-AF3B-4040594B64F9}" sibTransId="{CC3E0CAE-AD20-FE43-86BC-FAB157FE9F49}"/>
    <dgm:cxn modelId="{599A94D1-4C7D-D046-84BD-157958EC1F46}" type="presOf" srcId="{4721A782-7A41-CB41-8AB2-8D0E971747AE}" destId="{C6DD6AED-6253-7C45-AC13-DA9476216D38}" srcOrd="0" destOrd="0" presId="urn:microsoft.com/office/officeart/2005/8/layout/lProcess2"/>
    <dgm:cxn modelId="{EB8A0D16-D98F-A84D-BF8E-BBA87611E1A4}" srcId="{FB82B549-E1FD-CD42-A393-A56818553553}" destId="{3378C504-7EB8-E646-9BE6-91ACEF2D3661}" srcOrd="3" destOrd="0" parTransId="{8B8CA753-4E94-FD45-9412-157C1764F9FD}" sibTransId="{8D1A9225-689E-9643-9387-0EC3D1B44EF2}"/>
    <dgm:cxn modelId="{F76F67EE-6A7B-0D4C-8BA5-73A856FA2A88}" type="presOf" srcId="{50316881-BF7C-3046-A671-9D089CCD2131}" destId="{924421E7-52C0-A14C-BFB2-8927247CD951}" srcOrd="1" destOrd="0" presId="urn:microsoft.com/office/officeart/2005/8/layout/lProcess2"/>
    <dgm:cxn modelId="{DB47E064-7FFC-5D48-86A7-A1BE073B076E}" srcId="{3378C504-7EB8-E646-9BE6-91ACEF2D3661}" destId="{694F9626-1151-434A-AFA7-EA5CAA167C21}" srcOrd="1" destOrd="0" parTransId="{CA8E94D8-3C0B-9C4E-A38B-683346017EBA}" sibTransId="{5F86BA64-E976-D940-AA8C-BEC7CAF5B4E8}"/>
    <dgm:cxn modelId="{E5F9F3CD-2AD0-6D4E-AFD2-521EF18BCFB0}" srcId="{3378C504-7EB8-E646-9BE6-91ACEF2D3661}" destId="{616674A7-B155-D949-8FEF-36C2CC34C580}" srcOrd="0" destOrd="0" parTransId="{4707E2EB-B298-294A-9C57-620AEB8BA0B6}" sibTransId="{FDA8A237-51DF-8846-974C-26449BD1D0E2}"/>
    <dgm:cxn modelId="{77DC7E76-3D05-9F4D-835B-04D11C809187}" type="presOf" srcId="{694F9626-1151-434A-AFA7-EA5CAA167C21}" destId="{43794017-DABC-FE49-80CB-09AF0EDC79CF}" srcOrd="0" destOrd="0" presId="urn:microsoft.com/office/officeart/2005/8/layout/lProcess2"/>
    <dgm:cxn modelId="{249B7F2A-B874-1842-86F2-3415DD6F22B1}" type="presOf" srcId="{9CF84CA1-581B-FC42-AA7B-7A2E0B506A37}" destId="{506C335F-0887-F047-AA4B-0F5F46957BE3}" srcOrd="0" destOrd="0" presId="urn:microsoft.com/office/officeart/2005/8/layout/lProcess2"/>
    <dgm:cxn modelId="{61480E1A-DBA2-8046-B8AF-B0AD6A44473C}" type="presOf" srcId="{616674A7-B155-D949-8FEF-36C2CC34C580}" destId="{3D7ACF27-C5F9-104D-8753-F778DF47DCF9}" srcOrd="0" destOrd="0" presId="urn:microsoft.com/office/officeart/2005/8/layout/lProcess2"/>
    <dgm:cxn modelId="{0AADD2A3-1B14-3E48-9BB6-9B87F287F4E9}" type="presOf" srcId="{3378C504-7EB8-E646-9BE6-91ACEF2D3661}" destId="{1FF87AB6-8B6F-2C49-8127-16858EA577DE}" srcOrd="0" destOrd="0" presId="urn:microsoft.com/office/officeart/2005/8/layout/lProcess2"/>
    <dgm:cxn modelId="{E43A19E4-6E5B-CE4C-993E-C343E88AFE3F}" type="presOf" srcId="{428DB808-D8A0-D842-A1F7-B34E8E682014}" destId="{AFCE8159-4ACC-6345-9CF6-81256F95B2EB}" srcOrd="1" destOrd="0" presId="urn:microsoft.com/office/officeart/2005/8/layout/lProcess2"/>
    <dgm:cxn modelId="{5DD42DCD-7134-2644-9F7C-2D398D25EF31}" type="presOf" srcId="{428DB808-D8A0-D842-A1F7-B34E8E682014}" destId="{31BF7F35-8E45-0B47-9AD8-5A51B2CC2906}" srcOrd="0" destOrd="0" presId="urn:microsoft.com/office/officeart/2005/8/layout/lProcess2"/>
    <dgm:cxn modelId="{B87DCF9F-3011-E848-8BF7-9A69768F569A}" srcId="{428DB808-D8A0-D842-A1F7-B34E8E682014}" destId="{4721A782-7A41-CB41-8AB2-8D0E971747AE}" srcOrd="2" destOrd="0" parTransId="{20EA4428-00B5-9B42-A337-D7399955CB72}" sibTransId="{FA7875BF-F589-CD44-BD8D-FB4AF98DBEE9}"/>
    <dgm:cxn modelId="{F331CCF8-66CF-F34A-BF79-B70887A5CDDD}" type="presOf" srcId="{FB82B549-E1FD-CD42-A393-A56818553553}" destId="{F45C6C58-FE02-CE4A-9F26-F722843B1185}" srcOrd="0" destOrd="0" presId="urn:microsoft.com/office/officeart/2005/8/layout/lProcess2"/>
    <dgm:cxn modelId="{DBB28DE4-C415-6A4D-ACEF-10DCB26D8301}" srcId="{D8C67C3E-01D2-BA43-AAE2-1F83E5AAE84D}" destId="{7891D862-F9B1-E94C-B709-BBCF85B39BCC}" srcOrd="0" destOrd="0" parTransId="{8E388392-FC78-AF48-ABC5-1D421BB6FA9F}" sibTransId="{A5A061BC-2D95-A84B-B36A-20F0127AC042}"/>
    <dgm:cxn modelId="{4E30309C-2AD4-D84B-A4EE-18C57FA70EDB}" srcId="{9CF84CA1-581B-FC42-AA7B-7A2E0B506A37}" destId="{A7C7AA12-9B66-A346-8C89-ED31F0E83252}" srcOrd="0" destOrd="0" parTransId="{3CA44EC2-30E7-0644-B4CF-E3E6AF39FB5E}" sibTransId="{5B5DEC21-971E-444C-B680-721F0F2BD891}"/>
    <dgm:cxn modelId="{45B08E30-EDE4-9344-8293-33790AD8BF5C}" srcId="{FB82B549-E1FD-CD42-A393-A56818553553}" destId="{D8C67C3E-01D2-BA43-AAE2-1F83E5AAE84D}" srcOrd="2" destOrd="0" parTransId="{2113EE9D-34EA-CA4A-AA6E-1AA99C943D95}" sibTransId="{C6E7ADE6-D71A-0549-8787-D7DAFF238D60}"/>
    <dgm:cxn modelId="{E4653277-3FC1-CF4F-BBB7-885E979586E4}" type="presOf" srcId="{3378C504-7EB8-E646-9BE6-91ACEF2D3661}" destId="{A21138DB-3CFC-B440-93AB-C50D3F4EC35D}" srcOrd="1" destOrd="0" presId="urn:microsoft.com/office/officeart/2005/8/layout/lProcess2"/>
    <dgm:cxn modelId="{D31DBA2E-C315-7743-B4CF-CD4588263EB1}" srcId="{D8C67C3E-01D2-BA43-AAE2-1F83E5AAE84D}" destId="{F8871985-AA04-2443-AFCE-F4AA7C4805E2}" srcOrd="1" destOrd="0" parTransId="{81689E7D-A45E-DF46-BE9D-DC36CE694CFB}" sibTransId="{038A6776-8DE4-B245-8075-C64248C1F04B}"/>
    <dgm:cxn modelId="{648CA344-DDAC-0247-83E7-2678BFCF238E}" type="presOf" srcId="{50316881-BF7C-3046-A671-9D089CCD2131}" destId="{9F592963-4543-604E-B803-A0AD4393A38A}" srcOrd="0" destOrd="0" presId="urn:microsoft.com/office/officeart/2005/8/layout/lProcess2"/>
    <dgm:cxn modelId="{995E2243-D242-D244-822C-5739261974A3}" type="presOf" srcId="{D8C67C3E-01D2-BA43-AAE2-1F83E5AAE84D}" destId="{EA74A5B3-3DC7-7446-ADB0-1BF52036501C}" srcOrd="1" destOrd="0" presId="urn:microsoft.com/office/officeart/2005/8/layout/lProcess2"/>
    <dgm:cxn modelId="{678490BD-E4BE-8540-B016-C1E2EB1392AD}" type="presOf" srcId="{F8871985-AA04-2443-AFCE-F4AA7C4805E2}" destId="{701B00A5-B041-E045-A3AB-21337B1D5217}" srcOrd="0" destOrd="0" presId="urn:microsoft.com/office/officeart/2005/8/layout/lProcess2"/>
    <dgm:cxn modelId="{3562F858-BD26-844A-858D-5B8120675127}" type="presOf" srcId="{7891D862-F9B1-E94C-B709-BBCF85B39BCC}" destId="{8B6CF272-9E30-FA4F-9FAD-2A809BB17EA1}" srcOrd="0" destOrd="0" presId="urn:microsoft.com/office/officeart/2005/8/layout/lProcess2"/>
    <dgm:cxn modelId="{EFEAD8B6-5C21-1D4D-8641-C7BE855F054E}" type="presOf" srcId="{AC765460-CAD5-3C48-84E5-0EDA43CA2154}" destId="{826CCEBA-2B32-AC43-9372-A62E4FF78D50}" srcOrd="0" destOrd="0" presId="urn:microsoft.com/office/officeart/2005/8/layout/lProcess2"/>
    <dgm:cxn modelId="{DE418D38-6F0E-C748-AFF9-CABD88E79BC4}" type="presOf" srcId="{E8BF3995-6687-9A4F-983B-108C8A4575C7}" destId="{B0668726-0927-3049-A3C2-8AA6A66D6AC5}" srcOrd="0" destOrd="0" presId="urn:microsoft.com/office/officeart/2005/8/layout/lProcess2"/>
    <dgm:cxn modelId="{401F1EDF-04F3-6349-8151-B86BDCB8A4BF}" srcId="{FB82B549-E1FD-CD42-A393-A56818553553}" destId="{50316881-BF7C-3046-A671-9D089CCD2131}" srcOrd="4" destOrd="0" parTransId="{9C5C0CDA-BF88-C84D-BFC6-1C28040C98C2}" sibTransId="{4539C2E0-1EFB-5C41-9187-D042B970493C}"/>
    <dgm:cxn modelId="{ADF73672-1F9A-FE40-8C6C-67B3AFF4E4C1}" type="presOf" srcId="{48ED451E-3642-4447-8A7D-590203EB3A24}" destId="{961DB76D-6E3F-CD43-A4A6-00D31BB44673}" srcOrd="0" destOrd="0" presId="urn:microsoft.com/office/officeart/2005/8/layout/lProcess2"/>
    <dgm:cxn modelId="{3D35EB1A-930A-D541-9352-C00A3B361BA0}" srcId="{428DB808-D8A0-D842-A1F7-B34E8E682014}" destId="{AC765460-CAD5-3C48-84E5-0EDA43CA2154}" srcOrd="1" destOrd="0" parTransId="{4A88DE1C-7669-6544-9105-1A9A7A4E503E}" sibTransId="{977907A9-44D6-1A46-8201-135AF4B785E4}"/>
    <dgm:cxn modelId="{E229D360-F29A-CD43-95EB-F83D3FA586FF}" type="presParOf" srcId="{F45C6C58-FE02-CE4A-9F26-F722843B1185}" destId="{12D89071-EBF1-5948-B605-D54359AEA151}" srcOrd="0" destOrd="0" presId="urn:microsoft.com/office/officeart/2005/8/layout/lProcess2"/>
    <dgm:cxn modelId="{A1C30577-C761-3842-84EE-1472E664B3FB}" type="presParOf" srcId="{12D89071-EBF1-5948-B605-D54359AEA151}" destId="{31BF7F35-8E45-0B47-9AD8-5A51B2CC2906}" srcOrd="0" destOrd="0" presId="urn:microsoft.com/office/officeart/2005/8/layout/lProcess2"/>
    <dgm:cxn modelId="{A56360C5-2D3E-2740-BC79-1EFE4FB3DE44}" type="presParOf" srcId="{12D89071-EBF1-5948-B605-D54359AEA151}" destId="{AFCE8159-4ACC-6345-9CF6-81256F95B2EB}" srcOrd="1" destOrd="0" presId="urn:microsoft.com/office/officeart/2005/8/layout/lProcess2"/>
    <dgm:cxn modelId="{6A6F0A60-4444-7D42-B9A3-53A01A487E0D}" type="presParOf" srcId="{12D89071-EBF1-5948-B605-D54359AEA151}" destId="{68B109A4-008F-0D43-BEC9-C64BC9B9DE1C}" srcOrd="2" destOrd="0" presId="urn:microsoft.com/office/officeart/2005/8/layout/lProcess2"/>
    <dgm:cxn modelId="{0182559E-5AE1-5943-8E26-38F3E530D08F}" type="presParOf" srcId="{68B109A4-008F-0D43-BEC9-C64BC9B9DE1C}" destId="{A31B108C-7742-5A44-8FAE-F21ACCF86339}" srcOrd="0" destOrd="0" presId="urn:microsoft.com/office/officeart/2005/8/layout/lProcess2"/>
    <dgm:cxn modelId="{A80A555F-8165-5242-9AA5-17930F3D0170}" type="presParOf" srcId="{A31B108C-7742-5A44-8FAE-F21ACCF86339}" destId="{961DB76D-6E3F-CD43-A4A6-00D31BB44673}" srcOrd="0" destOrd="0" presId="urn:microsoft.com/office/officeart/2005/8/layout/lProcess2"/>
    <dgm:cxn modelId="{1D4B1830-6375-D94C-A2A0-C1ACA8526696}" type="presParOf" srcId="{A31B108C-7742-5A44-8FAE-F21ACCF86339}" destId="{8EADA0FC-B5F2-9946-BF3D-954672FF7C1A}" srcOrd="1" destOrd="0" presId="urn:microsoft.com/office/officeart/2005/8/layout/lProcess2"/>
    <dgm:cxn modelId="{ED156698-0525-1F4D-A834-F52F0B28785E}" type="presParOf" srcId="{A31B108C-7742-5A44-8FAE-F21ACCF86339}" destId="{826CCEBA-2B32-AC43-9372-A62E4FF78D50}" srcOrd="2" destOrd="0" presId="urn:microsoft.com/office/officeart/2005/8/layout/lProcess2"/>
    <dgm:cxn modelId="{8C6B340F-03C7-6E45-AE92-1C09B5BEFC06}" type="presParOf" srcId="{A31B108C-7742-5A44-8FAE-F21ACCF86339}" destId="{0646513E-E546-FA4A-88A5-ADDB13B850D1}" srcOrd="3" destOrd="0" presId="urn:microsoft.com/office/officeart/2005/8/layout/lProcess2"/>
    <dgm:cxn modelId="{9BD4E65A-04C4-6044-9EA4-03172308AEC3}" type="presParOf" srcId="{A31B108C-7742-5A44-8FAE-F21ACCF86339}" destId="{C6DD6AED-6253-7C45-AC13-DA9476216D38}" srcOrd="4" destOrd="0" presId="urn:microsoft.com/office/officeart/2005/8/layout/lProcess2"/>
    <dgm:cxn modelId="{FAC27A27-2B47-0C40-BB16-221109F496E6}" type="presParOf" srcId="{F45C6C58-FE02-CE4A-9F26-F722843B1185}" destId="{D7284CF7-E637-A541-8CC4-BDCA65366F65}" srcOrd="1" destOrd="0" presId="urn:microsoft.com/office/officeart/2005/8/layout/lProcess2"/>
    <dgm:cxn modelId="{BA2AB242-794D-7145-BAA8-68B80BC16FB9}" type="presParOf" srcId="{F45C6C58-FE02-CE4A-9F26-F722843B1185}" destId="{68E2CBEE-580A-E44D-AC33-08AA5313CBD1}" srcOrd="2" destOrd="0" presId="urn:microsoft.com/office/officeart/2005/8/layout/lProcess2"/>
    <dgm:cxn modelId="{EB342AD9-A7A1-F543-A890-A472225BEF6C}" type="presParOf" srcId="{68E2CBEE-580A-E44D-AC33-08AA5313CBD1}" destId="{506C335F-0887-F047-AA4B-0F5F46957BE3}" srcOrd="0" destOrd="0" presId="urn:microsoft.com/office/officeart/2005/8/layout/lProcess2"/>
    <dgm:cxn modelId="{815059ED-5842-CC49-812D-34B6C498EFD0}" type="presParOf" srcId="{68E2CBEE-580A-E44D-AC33-08AA5313CBD1}" destId="{C78D70EA-9DAA-C844-AA47-E7A1769975DE}" srcOrd="1" destOrd="0" presId="urn:microsoft.com/office/officeart/2005/8/layout/lProcess2"/>
    <dgm:cxn modelId="{148F2805-546C-5649-9759-1442767183EA}" type="presParOf" srcId="{68E2CBEE-580A-E44D-AC33-08AA5313CBD1}" destId="{B60A5611-7AAC-0D44-ACBF-5A7670F8A493}" srcOrd="2" destOrd="0" presId="urn:microsoft.com/office/officeart/2005/8/layout/lProcess2"/>
    <dgm:cxn modelId="{E6B63EE1-B2C8-9B4F-A104-12EF07E6CCEB}" type="presParOf" srcId="{B60A5611-7AAC-0D44-ACBF-5A7670F8A493}" destId="{9D27B790-1A66-3F46-9535-2F21B81F9472}" srcOrd="0" destOrd="0" presId="urn:microsoft.com/office/officeart/2005/8/layout/lProcess2"/>
    <dgm:cxn modelId="{4EF6339B-1F39-D34D-BFE9-0C0D0E258A77}" type="presParOf" srcId="{9D27B790-1A66-3F46-9535-2F21B81F9472}" destId="{D281D103-1EF7-5245-9F77-248B67006C63}" srcOrd="0" destOrd="0" presId="urn:microsoft.com/office/officeart/2005/8/layout/lProcess2"/>
    <dgm:cxn modelId="{9FDB131A-7684-B445-A903-B4EE2ADCB9AD}" type="presParOf" srcId="{9D27B790-1A66-3F46-9535-2F21B81F9472}" destId="{7C9E559A-88DA-5F41-B4AB-8A26261E1757}" srcOrd="1" destOrd="0" presId="urn:microsoft.com/office/officeart/2005/8/layout/lProcess2"/>
    <dgm:cxn modelId="{71F7ACB3-3E27-9642-8575-AC3CAB257B80}" type="presParOf" srcId="{9D27B790-1A66-3F46-9535-2F21B81F9472}" destId="{B0668726-0927-3049-A3C2-8AA6A66D6AC5}" srcOrd="2" destOrd="0" presId="urn:microsoft.com/office/officeart/2005/8/layout/lProcess2"/>
    <dgm:cxn modelId="{DF206C7F-C2E8-824E-9826-10005579B701}" type="presParOf" srcId="{F45C6C58-FE02-CE4A-9F26-F722843B1185}" destId="{4B4F2FE7-4F21-644C-89EA-33E6E1FEF283}" srcOrd="3" destOrd="0" presId="urn:microsoft.com/office/officeart/2005/8/layout/lProcess2"/>
    <dgm:cxn modelId="{7890D7A4-60A5-6A44-9A59-86434D096042}" type="presParOf" srcId="{F45C6C58-FE02-CE4A-9F26-F722843B1185}" destId="{44919242-3F63-2644-9B41-C32453475855}" srcOrd="4" destOrd="0" presId="urn:microsoft.com/office/officeart/2005/8/layout/lProcess2"/>
    <dgm:cxn modelId="{62E0C118-B790-7243-B199-F80E4777ADEC}" type="presParOf" srcId="{44919242-3F63-2644-9B41-C32453475855}" destId="{E01C37F7-50DD-7543-905C-722C52A8FA5A}" srcOrd="0" destOrd="0" presId="urn:microsoft.com/office/officeart/2005/8/layout/lProcess2"/>
    <dgm:cxn modelId="{6876C09E-EA48-624F-A2DB-1F8D6FA58AE9}" type="presParOf" srcId="{44919242-3F63-2644-9B41-C32453475855}" destId="{EA74A5B3-3DC7-7446-ADB0-1BF52036501C}" srcOrd="1" destOrd="0" presId="urn:microsoft.com/office/officeart/2005/8/layout/lProcess2"/>
    <dgm:cxn modelId="{6C32126E-260D-7148-ABD2-E9790ADD1E10}" type="presParOf" srcId="{44919242-3F63-2644-9B41-C32453475855}" destId="{F8D129BF-78F4-BE4B-B61E-25373F2ACE79}" srcOrd="2" destOrd="0" presId="urn:microsoft.com/office/officeart/2005/8/layout/lProcess2"/>
    <dgm:cxn modelId="{5C1B945D-20BC-BB49-8755-078BAAE6E2B4}" type="presParOf" srcId="{F8D129BF-78F4-BE4B-B61E-25373F2ACE79}" destId="{4AB168AC-0305-C046-928E-9A1A681AAEEC}" srcOrd="0" destOrd="0" presId="urn:microsoft.com/office/officeart/2005/8/layout/lProcess2"/>
    <dgm:cxn modelId="{1744D2B1-5247-7949-B894-7D2225412400}" type="presParOf" srcId="{4AB168AC-0305-C046-928E-9A1A681AAEEC}" destId="{8B6CF272-9E30-FA4F-9FAD-2A809BB17EA1}" srcOrd="0" destOrd="0" presId="urn:microsoft.com/office/officeart/2005/8/layout/lProcess2"/>
    <dgm:cxn modelId="{04AF7E0D-A14A-C44E-B5F1-665923F15F66}" type="presParOf" srcId="{4AB168AC-0305-C046-928E-9A1A681AAEEC}" destId="{544CA577-B0C3-224D-9587-5D8A7046DCEC}" srcOrd="1" destOrd="0" presId="urn:microsoft.com/office/officeart/2005/8/layout/lProcess2"/>
    <dgm:cxn modelId="{44A6F10D-747A-5B43-A7B3-ABB4AD4C5BA8}" type="presParOf" srcId="{4AB168AC-0305-C046-928E-9A1A681AAEEC}" destId="{701B00A5-B041-E045-A3AB-21337B1D5217}" srcOrd="2" destOrd="0" presId="urn:microsoft.com/office/officeart/2005/8/layout/lProcess2"/>
    <dgm:cxn modelId="{25A884F7-7784-0141-B835-53D9B0D990FF}" type="presParOf" srcId="{F45C6C58-FE02-CE4A-9F26-F722843B1185}" destId="{76185805-C192-EE47-9CFC-7D810129F2EA}" srcOrd="5" destOrd="0" presId="urn:microsoft.com/office/officeart/2005/8/layout/lProcess2"/>
    <dgm:cxn modelId="{934701A7-F702-904A-983E-1793572AD78D}" type="presParOf" srcId="{F45C6C58-FE02-CE4A-9F26-F722843B1185}" destId="{30DFBC69-6563-3F42-BE1D-9B9AE029A356}" srcOrd="6" destOrd="0" presId="urn:microsoft.com/office/officeart/2005/8/layout/lProcess2"/>
    <dgm:cxn modelId="{F9B71BD6-589D-8D43-9214-96B2A9198B37}" type="presParOf" srcId="{30DFBC69-6563-3F42-BE1D-9B9AE029A356}" destId="{1FF87AB6-8B6F-2C49-8127-16858EA577DE}" srcOrd="0" destOrd="0" presId="urn:microsoft.com/office/officeart/2005/8/layout/lProcess2"/>
    <dgm:cxn modelId="{2087AC08-847F-9244-B403-85620927910D}" type="presParOf" srcId="{30DFBC69-6563-3F42-BE1D-9B9AE029A356}" destId="{A21138DB-3CFC-B440-93AB-C50D3F4EC35D}" srcOrd="1" destOrd="0" presId="urn:microsoft.com/office/officeart/2005/8/layout/lProcess2"/>
    <dgm:cxn modelId="{8768908A-BDC3-234D-A37D-7BABF95B08F5}" type="presParOf" srcId="{30DFBC69-6563-3F42-BE1D-9B9AE029A356}" destId="{F7444C63-8DC4-6240-9DDE-17FE37501A80}" srcOrd="2" destOrd="0" presId="urn:microsoft.com/office/officeart/2005/8/layout/lProcess2"/>
    <dgm:cxn modelId="{EC6CE739-BF90-B941-922D-9FBBCB2F6D18}" type="presParOf" srcId="{F7444C63-8DC4-6240-9DDE-17FE37501A80}" destId="{A74611CE-7EBD-214F-8B31-4DE3D0C1E15E}" srcOrd="0" destOrd="0" presId="urn:microsoft.com/office/officeart/2005/8/layout/lProcess2"/>
    <dgm:cxn modelId="{8A84BD55-6F27-D948-834B-AC233C3C9162}" type="presParOf" srcId="{A74611CE-7EBD-214F-8B31-4DE3D0C1E15E}" destId="{3D7ACF27-C5F9-104D-8753-F778DF47DCF9}" srcOrd="0" destOrd="0" presId="urn:microsoft.com/office/officeart/2005/8/layout/lProcess2"/>
    <dgm:cxn modelId="{AD06CDD9-E71C-5F43-A2D2-3062D0180267}" type="presParOf" srcId="{A74611CE-7EBD-214F-8B31-4DE3D0C1E15E}" destId="{982CF819-019A-E34F-87EF-6352341EE73E}" srcOrd="1" destOrd="0" presId="urn:microsoft.com/office/officeart/2005/8/layout/lProcess2"/>
    <dgm:cxn modelId="{20EC75CF-8983-6241-8478-1CB3BABE67E3}" type="presParOf" srcId="{A74611CE-7EBD-214F-8B31-4DE3D0C1E15E}" destId="{43794017-DABC-FE49-80CB-09AF0EDC79CF}" srcOrd="2" destOrd="0" presId="urn:microsoft.com/office/officeart/2005/8/layout/lProcess2"/>
    <dgm:cxn modelId="{A50CDEB1-01C8-5C46-BDC1-E2485E7759B7}" type="presParOf" srcId="{F45C6C58-FE02-CE4A-9F26-F722843B1185}" destId="{84F706D3-7814-D946-9FA8-7104B5F66DA2}" srcOrd="7" destOrd="0" presId="urn:microsoft.com/office/officeart/2005/8/layout/lProcess2"/>
    <dgm:cxn modelId="{F3BAA1BE-DE21-474C-BBA8-D122CE3578C8}" type="presParOf" srcId="{F45C6C58-FE02-CE4A-9F26-F722843B1185}" destId="{C03DE930-008A-7A41-93AD-E52CAB259026}" srcOrd="8" destOrd="0" presId="urn:microsoft.com/office/officeart/2005/8/layout/lProcess2"/>
    <dgm:cxn modelId="{ABD769A8-AA1F-D344-863F-765ED69969AC}" type="presParOf" srcId="{C03DE930-008A-7A41-93AD-E52CAB259026}" destId="{9F592963-4543-604E-B803-A0AD4393A38A}" srcOrd="0" destOrd="0" presId="urn:microsoft.com/office/officeart/2005/8/layout/lProcess2"/>
    <dgm:cxn modelId="{C7A7D561-FAE1-144D-AF35-F69404DC5A6D}" type="presParOf" srcId="{C03DE930-008A-7A41-93AD-E52CAB259026}" destId="{924421E7-52C0-A14C-BFB2-8927247CD951}" srcOrd="1" destOrd="0" presId="urn:microsoft.com/office/officeart/2005/8/layout/lProcess2"/>
    <dgm:cxn modelId="{C2B0BBE3-1C93-924C-8429-85ACBEDE4B82}" type="presParOf" srcId="{C03DE930-008A-7A41-93AD-E52CAB259026}" destId="{830C0DE4-79A9-DD41-9DE0-F8B5179DDCB5}" srcOrd="2" destOrd="0" presId="urn:microsoft.com/office/officeart/2005/8/layout/lProcess2"/>
    <dgm:cxn modelId="{CA8327E5-6526-FE46-BFF3-B79F2626427F}" type="presParOf" srcId="{830C0DE4-79A9-DD41-9DE0-F8B5179DDCB5}" destId="{B097DF6C-130F-694B-AAA3-5924582586F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1415B6-C800-994D-955B-820F904B98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0959B76-E279-0A44-9D5E-5BFE35A78D80}">
      <dgm:prSet phldrT="[Text]"/>
      <dgm:spPr/>
      <dgm:t>
        <a:bodyPr/>
        <a:lstStyle/>
        <a:p>
          <a:r>
            <a:rPr lang="en-US" dirty="0" smtClean="0"/>
            <a:t>Co-design</a:t>
          </a:r>
          <a:endParaRPr lang="en-US" dirty="0"/>
        </a:p>
      </dgm:t>
    </dgm:pt>
    <dgm:pt modelId="{8B6B0957-6147-3941-AABA-E702FEB9E1C9}" type="parTrans" cxnId="{796508D9-A879-D943-B191-7E9B14D0E87E}">
      <dgm:prSet/>
      <dgm:spPr/>
      <dgm:t>
        <a:bodyPr/>
        <a:lstStyle/>
        <a:p>
          <a:endParaRPr lang="en-US"/>
        </a:p>
      </dgm:t>
    </dgm:pt>
    <dgm:pt modelId="{C33745AF-5A0C-B640-A23B-91EBF24804A7}" type="sibTrans" cxnId="{796508D9-A879-D943-B191-7E9B14D0E87E}">
      <dgm:prSet/>
      <dgm:spPr/>
      <dgm:t>
        <a:bodyPr/>
        <a:lstStyle/>
        <a:p>
          <a:endParaRPr lang="en-US"/>
        </a:p>
      </dgm:t>
    </dgm:pt>
    <dgm:pt modelId="{115B4E19-DF5F-7248-AE7C-F5CB1328179C}">
      <dgm:prSet phldrT="[Text]"/>
      <dgm:spPr/>
      <dgm:t>
        <a:bodyPr/>
        <a:lstStyle/>
        <a:p>
          <a:r>
            <a:rPr lang="en-US" dirty="0" smtClean="0"/>
            <a:t>Requirements and Gap Analysis</a:t>
          </a:r>
          <a:endParaRPr lang="en-US" dirty="0"/>
        </a:p>
      </dgm:t>
    </dgm:pt>
    <dgm:pt modelId="{56109105-5C40-1041-B125-5FFCA7F8471D}" type="parTrans" cxnId="{E938B279-42BA-CD49-BED0-EFAA23FEA767}">
      <dgm:prSet/>
      <dgm:spPr/>
      <dgm:t>
        <a:bodyPr/>
        <a:lstStyle/>
        <a:p>
          <a:endParaRPr lang="en-US"/>
        </a:p>
      </dgm:t>
    </dgm:pt>
    <dgm:pt modelId="{18608766-A9F9-BA40-B71B-79952AAD7388}" type="sibTrans" cxnId="{E938B279-42BA-CD49-BED0-EFAA23FEA767}">
      <dgm:prSet/>
      <dgm:spPr/>
      <dgm:t>
        <a:bodyPr/>
        <a:lstStyle/>
        <a:p>
          <a:endParaRPr lang="en-US"/>
        </a:p>
      </dgm:t>
    </dgm:pt>
    <dgm:pt modelId="{8E35C28E-0753-0443-B396-C8A2C57D81A4}">
      <dgm:prSet phldrT="[Text]"/>
      <dgm:spPr/>
      <dgm:t>
        <a:bodyPr/>
        <a:lstStyle/>
        <a:p>
          <a:r>
            <a:rPr lang="en-US" dirty="0" smtClean="0"/>
            <a:t>Piloting and pre-production service provisioning</a:t>
          </a:r>
          <a:endParaRPr lang="en-US" dirty="0"/>
        </a:p>
      </dgm:t>
    </dgm:pt>
    <dgm:pt modelId="{A72BEDF4-B02C-7A47-8DD2-273889509E29}" type="parTrans" cxnId="{6319EEA1-FBF2-3C47-8463-B78118837901}">
      <dgm:prSet/>
      <dgm:spPr/>
      <dgm:t>
        <a:bodyPr/>
        <a:lstStyle/>
        <a:p>
          <a:endParaRPr lang="en-US"/>
        </a:p>
      </dgm:t>
    </dgm:pt>
    <dgm:pt modelId="{29D938AC-6CBB-444C-AC17-960903816A97}" type="sibTrans" cxnId="{6319EEA1-FBF2-3C47-8463-B78118837901}">
      <dgm:prSet/>
      <dgm:spPr/>
      <dgm:t>
        <a:bodyPr/>
        <a:lstStyle/>
        <a:p>
          <a:endParaRPr lang="en-US"/>
        </a:p>
      </dgm:t>
    </dgm:pt>
    <dgm:pt modelId="{6D404FC7-E4C0-3149-833E-EAA5075BA5BC}">
      <dgm:prSet phldrT="[Text]"/>
      <dgm:spPr/>
      <dgm:t>
        <a:bodyPr/>
        <a:lstStyle/>
        <a:p>
          <a:r>
            <a:rPr lang="en-US" dirty="0" smtClean="0"/>
            <a:t>Technical development and service deployment</a:t>
          </a:r>
          <a:endParaRPr lang="en-US" dirty="0"/>
        </a:p>
      </dgm:t>
    </dgm:pt>
    <dgm:pt modelId="{07CD35EE-2EFE-CB43-9622-CC8157A15AE0}" type="parTrans" cxnId="{687F52C7-7964-2940-BAC8-392C9F04654C}">
      <dgm:prSet/>
      <dgm:spPr/>
      <dgm:t>
        <a:bodyPr/>
        <a:lstStyle/>
        <a:p>
          <a:endParaRPr lang="en-US"/>
        </a:p>
      </dgm:t>
    </dgm:pt>
    <dgm:pt modelId="{CF4FA530-3A21-674F-B28C-13637E29043B}" type="sibTrans" cxnId="{687F52C7-7964-2940-BAC8-392C9F04654C}">
      <dgm:prSet/>
      <dgm:spPr/>
      <dgm:t>
        <a:bodyPr/>
        <a:lstStyle/>
        <a:p>
          <a:endParaRPr lang="en-US"/>
        </a:p>
      </dgm:t>
    </dgm:pt>
    <dgm:pt modelId="{763597FD-BE7F-3C4C-9556-B3608DC158C9}" type="pres">
      <dgm:prSet presAssocID="{661415B6-C800-994D-955B-820F904B98E6}" presName="CompostProcess" presStyleCnt="0">
        <dgm:presLayoutVars>
          <dgm:dir/>
          <dgm:resizeHandles val="exact"/>
        </dgm:presLayoutVars>
      </dgm:prSet>
      <dgm:spPr/>
    </dgm:pt>
    <dgm:pt modelId="{D80762ED-80D5-6349-AC8D-AD7A7951F0D9}" type="pres">
      <dgm:prSet presAssocID="{661415B6-C800-994D-955B-820F904B98E6}" presName="arrow" presStyleLbl="bgShp" presStyleIdx="0" presStyleCnt="1"/>
      <dgm:spPr/>
    </dgm:pt>
    <dgm:pt modelId="{A88D2786-9592-0145-9105-DD1297A2F350}" type="pres">
      <dgm:prSet presAssocID="{661415B6-C800-994D-955B-820F904B98E6}" presName="linearProcess" presStyleCnt="0"/>
      <dgm:spPr/>
    </dgm:pt>
    <dgm:pt modelId="{60D184B0-2D9E-A64E-A766-B2B87EF1D982}" type="pres">
      <dgm:prSet presAssocID="{D0959B76-E279-0A44-9D5E-5BFE35A78D8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738A9-6A5D-454B-BC0F-EEBD5A0082A0}" type="pres">
      <dgm:prSet presAssocID="{C33745AF-5A0C-B640-A23B-91EBF24804A7}" presName="sibTrans" presStyleCnt="0"/>
      <dgm:spPr/>
    </dgm:pt>
    <dgm:pt modelId="{6C84D39C-1E59-014A-8493-4533E73AC773}" type="pres">
      <dgm:prSet presAssocID="{115B4E19-DF5F-7248-AE7C-F5CB1328179C}" presName="textNode" presStyleLbl="node1" presStyleIdx="1" presStyleCnt="4" custLinFactNeighborY="4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C993-6E4C-ED4E-AB83-DB3EB274BDB3}" type="pres">
      <dgm:prSet presAssocID="{18608766-A9F9-BA40-B71B-79952AAD7388}" presName="sibTrans" presStyleCnt="0"/>
      <dgm:spPr/>
    </dgm:pt>
    <dgm:pt modelId="{B8AEEF4F-D712-E74E-AF34-68922F9BC3AE}" type="pres">
      <dgm:prSet presAssocID="{6D404FC7-E4C0-3149-833E-EAA5075BA5B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1FD60-AB67-034D-A930-186DEE4ECFBC}" type="pres">
      <dgm:prSet presAssocID="{CF4FA530-3A21-674F-B28C-13637E29043B}" presName="sibTrans" presStyleCnt="0"/>
      <dgm:spPr/>
    </dgm:pt>
    <dgm:pt modelId="{9500F8A1-0B43-424D-96FA-EAA0848CB645}" type="pres">
      <dgm:prSet presAssocID="{8E35C28E-0753-0443-B396-C8A2C57D81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45F13-FA0D-A843-8447-1E7C857D7E97}" type="presOf" srcId="{6D404FC7-E4C0-3149-833E-EAA5075BA5BC}" destId="{B8AEEF4F-D712-E74E-AF34-68922F9BC3AE}" srcOrd="0" destOrd="0" presId="urn:microsoft.com/office/officeart/2005/8/layout/hProcess9"/>
    <dgm:cxn modelId="{687F52C7-7964-2940-BAC8-392C9F04654C}" srcId="{661415B6-C800-994D-955B-820F904B98E6}" destId="{6D404FC7-E4C0-3149-833E-EAA5075BA5BC}" srcOrd="2" destOrd="0" parTransId="{07CD35EE-2EFE-CB43-9622-CC8157A15AE0}" sibTransId="{CF4FA530-3A21-674F-B28C-13637E29043B}"/>
    <dgm:cxn modelId="{E938B279-42BA-CD49-BED0-EFAA23FEA767}" srcId="{661415B6-C800-994D-955B-820F904B98E6}" destId="{115B4E19-DF5F-7248-AE7C-F5CB1328179C}" srcOrd="1" destOrd="0" parTransId="{56109105-5C40-1041-B125-5FFCA7F8471D}" sibTransId="{18608766-A9F9-BA40-B71B-79952AAD7388}"/>
    <dgm:cxn modelId="{7186BF29-F4E9-3448-899B-C1C76ABEC507}" type="presOf" srcId="{661415B6-C800-994D-955B-820F904B98E6}" destId="{763597FD-BE7F-3C4C-9556-B3608DC158C9}" srcOrd="0" destOrd="0" presId="urn:microsoft.com/office/officeart/2005/8/layout/hProcess9"/>
    <dgm:cxn modelId="{796508D9-A879-D943-B191-7E9B14D0E87E}" srcId="{661415B6-C800-994D-955B-820F904B98E6}" destId="{D0959B76-E279-0A44-9D5E-5BFE35A78D80}" srcOrd="0" destOrd="0" parTransId="{8B6B0957-6147-3941-AABA-E702FEB9E1C9}" sibTransId="{C33745AF-5A0C-B640-A23B-91EBF24804A7}"/>
    <dgm:cxn modelId="{6319EEA1-FBF2-3C47-8463-B78118837901}" srcId="{661415B6-C800-994D-955B-820F904B98E6}" destId="{8E35C28E-0753-0443-B396-C8A2C57D81A4}" srcOrd="3" destOrd="0" parTransId="{A72BEDF4-B02C-7A47-8DD2-273889509E29}" sibTransId="{29D938AC-6CBB-444C-AC17-960903816A97}"/>
    <dgm:cxn modelId="{AB4DBE8C-4973-2C45-9ADA-1A39E728B1F9}" type="presOf" srcId="{8E35C28E-0753-0443-B396-C8A2C57D81A4}" destId="{9500F8A1-0B43-424D-96FA-EAA0848CB645}" srcOrd="0" destOrd="0" presId="urn:microsoft.com/office/officeart/2005/8/layout/hProcess9"/>
    <dgm:cxn modelId="{812A1B09-5A57-9445-9AD4-B0149A994587}" type="presOf" srcId="{115B4E19-DF5F-7248-AE7C-F5CB1328179C}" destId="{6C84D39C-1E59-014A-8493-4533E73AC773}" srcOrd="0" destOrd="0" presId="urn:microsoft.com/office/officeart/2005/8/layout/hProcess9"/>
    <dgm:cxn modelId="{5B3ED04B-0EB3-E64A-8173-FB62E7E9FDEA}" type="presOf" srcId="{D0959B76-E279-0A44-9D5E-5BFE35A78D80}" destId="{60D184B0-2D9E-A64E-A766-B2B87EF1D982}" srcOrd="0" destOrd="0" presId="urn:microsoft.com/office/officeart/2005/8/layout/hProcess9"/>
    <dgm:cxn modelId="{8E856788-DC8E-8A4D-9716-D14EBF65AA4E}" type="presParOf" srcId="{763597FD-BE7F-3C4C-9556-B3608DC158C9}" destId="{D80762ED-80D5-6349-AC8D-AD7A7951F0D9}" srcOrd="0" destOrd="0" presId="urn:microsoft.com/office/officeart/2005/8/layout/hProcess9"/>
    <dgm:cxn modelId="{26B6BFFA-647D-5F40-AE08-08D53CEEC299}" type="presParOf" srcId="{763597FD-BE7F-3C4C-9556-B3608DC158C9}" destId="{A88D2786-9592-0145-9105-DD1297A2F350}" srcOrd="1" destOrd="0" presId="urn:microsoft.com/office/officeart/2005/8/layout/hProcess9"/>
    <dgm:cxn modelId="{8C95D7F2-8D79-9840-B2B6-7C9FF4BFBC5A}" type="presParOf" srcId="{A88D2786-9592-0145-9105-DD1297A2F350}" destId="{60D184B0-2D9E-A64E-A766-B2B87EF1D982}" srcOrd="0" destOrd="0" presId="urn:microsoft.com/office/officeart/2005/8/layout/hProcess9"/>
    <dgm:cxn modelId="{4A3A47F6-6439-7C4D-BBE0-22A974A5BA51}" type="presParOf" srcId="{A88D2786-9592-0145-9105-DD1297A2F350}" destId="{06C738A9-6A5D-454B-BC0F-EEBD5A0082A0}" srcOrd="1" destOrd="0" presId="urn:microsoft.com/office/officeart/2005/8/layout/hProcess9"/>
    <dgm:cxn modelId="{666085F5-9DCE-C346-BFDE-3E3CE0F60F07}" type="presParOf" srcId="{A88D2786-9592-0145-9105-DD1297A2F350}" destId="{6C84D39C-1E59-014A-8493-4533E73AC773}" srcOrd="2" destOrd="0" presId="urn:microsoft.com/office/officeart/2005/8/layout/hProcess9"/>
    <dgm:cxn modelId="{84B7874C-2CFE-7C43-A6AB-E4B597EDDF27}" type="presParOf" srcId="{A88D2786-9592-0145-9105-DD1297A2F350}" destId="{32B2C993-6E4C-ED4E-AB83-DB3EB274BDB3}" srcOrd="3" destOrd="0" presId="urn:microsoft.com/office/officeart/2005/8/layout/hProcess9"/>
    <dgm:cxn modelId="{52532786-1B42-4A43-86DA-E19EF02CD874}" type="presParOf" srcId="{A88D2786-9592-0145-9105-DD1297A2F350}" destId="{B8AEEF4F-D712-E74E-AF34-68922F9BC3AE}" srcOrd="4" destOrd="0" presId="urn:microsoft.com/office/officeart/2005/8/layout/hProcess9"/>
    <dgm:cxn modelId="{24C8DB3D-5174-A94B-AE1D-CC9D198B33B0}" type="presParOf" srcId="{A88D2786-9592-0145-9105-DD1297A2F350}" destId="{8861FD60-AB67-034D-A930-186DEE4ECFBC}" srcOrd="5" destOrd="0" presId="urn:microsoft.com/office/officeart/2005/8/layout/hProcess9"/>
    <dgm:cxn modelId="{0082BAF5-18FD-C241-A51E-60B617A87862}" type="presParOf" srcId="{A88D2786-9592-0145-9105-DD1297A2F350}" destId="{9500F8A1-0B43-424D-96FA-EAA0848CB6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29262-E921-7248-9352-9754DB5EED7D}" type="doc">
      <dgm:prSet loTypeId="urn:microsoft.com/office/officeart/2005/8/layout/cycle3" loCatId="" qsTypeId="urn:microsoft.com/office/officeart/2005/8/quickstyle/simple5" qsCatId="simple" csTypeId="urn:microsoft.com/office/officeart/2005/8/colors/accent1_4" csCatId="accent1" phldr="1"/>
      <dgm:spPr/>
    </dgm:pt>
    <dgm:pt modelId="{8D282196-64F8-264D-AC44-7ECA6214FFFD}">
      <dgm:prSet phldrT="[Text]"/>
      <dgm:spPr/>
      <dgm:t>
        <a:bodyPr/>
        <a:lstStyle/>
        <a:p>
          <a:r>
            <a:rPr lang="en-US" dirty="0" smtClean="0"/>
            <a:t>Maintain enabling technologies</a:t>
          </a:r>
          <a:endParaRPr lang="en-US" dirty="0"/>
        </a:p>
      </dgm:t>
    </dgm:pt>
    <dgm:pt modelId="{125F93D5-90C2-AC47-A765-7B12AAA840F0}" type="parTrans" cxnId="{832A04CC-169C-D443-96C7-F1E0FDF4DB8D}">
      <dgm:prSet/>
      <dgm:spPr/>
      <dgm:t>
        <a:bodyPr/>
        <a:lstStyle/>
        <a:p>
          <a:endParaRPr lang="en-US"/>
        </a:p>
      </dgm:t>
    </dgm:pt>
    <dgm:pt modelId="{DB6E270A-E1EB-0848-B2C0-F57382169213}" type="sibTrans" cxnId="{832A04CC-169C-D443-96C7-F1E0FDF4DB8D}">
      <dgm:prSet/>
      <dgm:spPr/>
      <dgm:t>
        <a:bodyPr/>
        <a:lstStyle/>
        <a:p>
          <a:endParaRPr lang="en-US"/>
        </a:p>
      </dgm:t>
    </dgm:pt>
    <dgm:pt modelId="{A670831E-54ED-3F4F-A537-12A9708E22DE}">
      <dgm:prSet phldrT="[Text]"/>
      <dgm:spPr/>
      <dgm:t>
        <a:bodyPr/>
        <a:lstStyle/>
        <a:p>
          <a:r>
            <a:rPr lang="en-US" dirty="0" smtClean="0"/>
            <a:t>Provide </a:t>
          </a:r>
          <a:r>
            <a:rPr lang="en-US" dirty="0" smtClean="0">
              <a:sym typeface="Wingdings"/>
            </a:rPr>
            <a:t> support </a:t>
          </a:r>
          <a:r>
            <a:rPr lang="en-US" dirty="0" smtClean="0"/>
            <a:t> access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consume</a:t>
          </a:r>
          <a:endParaRPr lang="en-US" dirty="0"/>
        </a:p>
      </dgm:t>
    </dgm:pt>
    <dgm:pt modelId="{572E975E-4AC7-DF4B-97D1-D765A2607AA8}" type="parTrans" cxnId="{97345C00-0C2D-D04F-ACE5-F59CE2F8B1BB}">
      <dgm:prSet/>
      <dgm:spPr/>
      <dgm:t>
        <a:bodyPr/>
        <a:lstStyle/>
        <a:p>
          <a:endParaRPr lang="en-US"/>
        </a:p>
      </dgm:t>
    </dgm:pt>
    <dgm:pt modelId="{F99F9BB3-D123-E242-A802-D8E227369F0A}" type="sibTrans" cxnId="{97345C00-0C2D-D04F-ACE5-F59CE2F8B1BB}">
      <dgm:prSet/>
      <dgm:spPr/>
      <dgm:t>
        <a:bodyPr/>
        <a:lstStyle/>
        <a:p>
          <a:endParaRPr lang="en-US"/>
        </a:p>
      </dgm:t>
    </dgm:pt>
    <dgm:pt modelId="{D68D996C-1B50-A84A-8338-1E48D9A1C87B}">
      <dgm:prSet phldrT="[Text]"/>
      <dgm:spPr/>
      <dgm:t>
        <a:bodyPr/>
        <a:lstStyle/>
        <a:p>
          <a:r>
            <a:rPr lang="en-US" dirty="0" smtClean="0"/>
            <a:t>Engage with external user communities and providers </a:t>
          </a:r>
        </a:p>
      </dgm:t>
    </dgm:pt>
    <dgm:pt modelId="{7F184D62-B0DA-2A41-8BF0-305181323059}" type="parTrans" cxnId="{26886937-6D2A-E644-9A45-76B0112963D4}">
      <dgm:prSet/>
      <dgm:spPr/>
      <dgm:t>
        <a:bodyPr/>
        <a:lstStyle/>
        <a:p>
          <a:endParaRPr lang="en-US"/>
        </a:p>
      </dgm:t>
    </dgm:pt>
    <dgm:pt modelId="{6082083A-F11E-0D4A-94D9-24C721AEA161}" type="sibTrans" cxnId="{26886937-6D2A-E644-9A45-76B0112963D4}">
      <dgm:prSet/>
      <dgm:spPr/>
      <dgm:t>
        <a:bodyPr/>
        <a:lstStyle/>
        <a:p>
          <a:endParaRPr lang="en-US"/>
        </a:p>
      </dgm:t>
    </dgm:pt>
    <dgm:pt modelId="{AB52DF4A-0358-9A4B-9E75-42A7A5AA4A0C}">
      <dgm:prSet phldrT="[Text]"/>
      <dgm:spPr/>
      <dgm:t>
        <a:bodyPr/>
        <a:lstStyle/>
        <a:p>
          <a:r>
            <a:rPr lang="en-US" dirty="0" smtClean="0"/>
            <a:t>Integrate services</a:t>
          </a:r>
          <a:endParaRPr lang="en-US" dirty="0"/>
        </a:p>
      </dgm:t>
    </dgm:pt>
    <dgm:pt modelId="{0F5315AB-5BEE-D347-B591-0D0473170D5F}" type="parTrans" cxnId="{FE56BCE7-3212-234A-9E57-B2F17619C2F3}">
      <dgm:prSet/>
      <dgm:spPr/>
      <dgm:t>
        <a:bodyPr/>
        <a:lstStyle/>
        <a:p>
          <a:endParaRPr lang="en-US"/>
        </a:p>
      </dgm:t>
    </dgm:pt>
    <dgm:pt modelId="{BB48CF5F-2D92-3945-8AF1-201531F52200}" type="sibTrans" cxnId="{FE56BCE7-3212-234A-9E57-B2F17619C2F3}">
      <dgm:prSet/>
      <dgm:spPr/>
      <dgm:t>
        <a:bodyPr/>
        <a:lstStyle/>
        <a:p>
          <a:endParaRPr lang="en-US"/>
        </a:p>
      </dgm:t>
    </dgm:pt>
    <dgm:pt modelId="{FD0CA0C1-9F7B-7E4E-9269-C80F6C5D0D99}" type="pres">
      <dgm:prSet presAssocID="{09229262-E921-7248-9352-9754DB5EED7D}" presName="Name0" presStyleCnt="0">
        <dgm:presLayoutVars>
          <dgm:dir/>
          <dgm:resizeHandles val="exact"/>
        </dgm:presLayoutVars>
      </dgm:prSet>
      <dgm:spPr/>
    </dgm:pt>
    <dgm:pt modelId="{B2727B5C-4C28-1246-A913-24B78BDA8495}" type="pres">
      <dgm:prSet presAssocID="{09229262-E921-7248-9352-9754DB5EED7D}" presName="cycle" presStyleCnt="0"/>
      <dgm:spPr/>
    </dgm:pt>
    <dgm:pt modelId="{2BE1A040-F6F3-0F4A-8F0F-616E31D09E1E}" type="pres">
      <dgm:prSet presAssocID="{8D282196-64F8-264D-AC44-7ECA6214FFF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B7402-2C55-A446-B3C6-712A0D46790D}" type="pres">
      <dgm:prSet presAssocID="{DB6E270A-E1EB-0848-B2C0-F5738216921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D30EC77-F809-4541-83FC-56E876DD6993}" type="pres">
      <dgm:prSet presAssocID="{AB52DF4A-0358-9A4B-9E75-42A7A5AA4A0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A113E-B1E5-904A-B14C-A5BE4B044DB9}" type="pres">
      <dgm:prSet presAssocID="{A670831E-54ED-3F4F-A537-12A9708E22D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6D09-237C-1D43-B9D1-3C6EE39E5E0B}" type="pres">
      <dgm:prSet presAssocID="{D68D996C-1B50-A84A-8338-1E48D9A1C87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45C00-0C2D-D04F-ACE5-F59CE2F8B1BB}" srcId="{09229262-E921-7248-9352-9754DB5EED7D}" destId="{A670831E-54ED-3F4F-A537-12A9708E22DE}" srcOrd="2" destOrd="0" parTransId="{572E975E-4AC7-DF4B-97D1-D765A2607AA8}" sibTransId="{F99F9BB3-D123-E242-A802-D8E227369F0A}"/>
    <dgm:cxn modelId="{31180E20-3F06-5D43-A85C-2A6B46EBAAA1}" type="presOf" srcId="{AB52DF4A-0358-9A4B-9E75-42A7A5AA4A0C}" destId="{DD30EC77-F809-4541-83FC-56E876DD6993}" srcOrd="0" destOrd="0" presId="urn:microsoft.com/office/officeart/2005/8/layout/cycle3"/>
    <dgm:cxn modelId="{26886937-6D2A-E644-9A45-76B0112963D4}" srcId="{09229262-E921-7248-9352-9754DB5EED7D}" destId="{D68D996C-1B50-A84A-8338-1E48D9A1C87B}" srcOrd="3" destOrd="0" parTransId="{7F184D62-B0DA-2A41-8BF0-305181323059}" sibTransId="{6082083A-F11E-0D4A-94D9-24C721AEA161}"/>
    <dgm:cxn modelId="{B40F83A8-BB4C-BB4D-B2B0-CABEA2233563}" type="presOf" srcId="{D68D996C-1B50-A84A-8338-1E48D9A1C87B}" destId="{7A896D09-237C-1D43-B9D1-3C6EE39E5E0B}" srcOrd="0" destOrd="0" presId="urn:microsoft.com/office/officeart/2005/8/layout/cycle3"/>
    <dgm:cxn modelId="{D91B22DD-E2F3-DC4F-830A-58EE7F12C589}" type="presOf" srcId="{A670831E-54ED-3F4F-A537-12A9708E22DE}" destId="{D15A113E-B1E5-904A-B14C-A5BE4B044DB9}" srcOrd="0" destOrd="0" presId="urn:microsoft.com/office/officeart/2005/8/layout/cycle3"/>
    <dgm:cxn modelId="{37730EB1-167B-2446-96D6-97A9907F910E}" type="presOf" srcId="{09229262-E921-7248-9352-9754DB5EED7D}" destId="{FD0CA0C1-9F7B-7E4E-9269-C80F6C5D0D99}" srcOrd="0" destOrd="0" presId="urn:microsoft.com/office/officeart/2005/8/layout/cycle3"/>
    <dgm:cxn modelId="{CFDA96C9-66DE-444E-80AC-F78DB39ACC53}" type="presOf" srcId="{DB6E270A-E1EB-0848-B2C0-F57382169213}" destId="{53AB7402-2C55-A446-B3C6-712A0D46790D}" srcOrd="0" destOrd="0" presId="urn:microsoft.com/office/officeart/2005/8/layout/cycle3"/>
    <dgm:cxn modelId="{3DC2CA28-0A92-5742-981C-D7F5098F5EFD}" type="presOf" srcId="{8D282196-64F8-264D-AC44-7ECA6214FFFD}" destId="{2BE1A040-F6F3-0F4A-8F0F-616E31D09E1E}" srcOrd="0" destOrd="0" presId="urn:microsoft.com/office/officeart/2005/8/layout/cycle3"/>
    <dgm:cxn modelId="{FE56BCE7-3212-234A-9E57-B2F17619C2F3}" srcId="{09229262-E921-7248-9352-9754DB5EED7D}" destId="{AB52DF4A-0358-9A4B-9E75-42A7A5AA4A0C}" srcOrd="1" destOrd="0" parTransId="{0F5315AB-5BEE-D347-B591-0D0473170D5F}" sibTransId="{BB48CF5F-2D92-3945-8AF1-201531F52200}"/>
    <dgm:cxn modelId="{832A04CC-169C-D443-96C7-F1E0FDF4DB8D}" srcId="{09229262-E921-7248-9352-9754DB5EED7D}" destId="{8D282196-64F8-264D-AC44-7ECA6214FFFD}" srcOrd="0" destOrd="0" parTransId="{125F93D5-90C2-AC47-A765-7B12AAA840F0}" sibTransId="{DB6E270A-E1EB-0848-B2C0-F57382169213}"/>
    <dgm:cxn modelId="{E6CACCFB-D4F6-2E4F-8F73-2FE40C55A778}" type="presParOf" srcId="{FD0CA0C1-9F7B-7E4E-9269-C80F6C5D0D99}" destId="{B2727B5C-4C28-1246-A913-24B78BDA8495}" srcOrd="0" destOrd="0" presId="urn:microsoft.com/office/officeart/2005/8/layout/cycle3"/>
    <dgm:cxn modelId="{C62C49A7-6819-5F44-A89B-0BA0C34F9C60}" type="presParOf" srcId="{B2727B5C-4C28-1246-A913-24B78BDA8495}" destId="{2BE1A040-F6F3-0F4A-8F0F-616E31D09E1E}" srcOrd="0" destOrd="0" presId="urn:microsoft.com/office/officeart/2005/8/layout/cycle3"/>
    <dgm:cxn modelId="{A6A58232-D345-0845-8E8C-160F888C7AAA}" type="presParOf" srcId="{B2727B5C-4C28-1246-A913-24B78BDA8495}" destId="{53AB7402-2C55-A446-B3C6-712A0D46790D}" srcOrd="1" destOrd="0" presId="urn:microsoft.com/office/officeart/2005/8/layout/cycle3"/>
    <dgm:cxn modelId="{DD12C812-E534-A346-AA64-DD931A80A933}" type="presParOf" srcId="{B2727B5C-4C28-1246-A913-24B78BDA8495}" destId="{DD30EC77-F809-4541-83FC-56E876DD6993}" srcOrd="2" destOrd="0" presId="urn:microsoft.com/office/officeart/2005/8/layout/cycle3"/>
    <dgm:cxn modelId="{F2855782-1609-3949-B813-74D2E9D45CBB}" type="presParOf" srcId="{B2727B5C-4C28-1246-A913-24B78BDA8495}" destId="{D15A113E-B1E5-904A-B14C-A5BE4B044DB9}" srcOrd="3" destOrd="0" presId="urn:microsoft.com/office/officeart/2005/8/layout/cycle3"/>
    <dgm:cxn modelId="{58EDC0AA-336D-3F4C-900D-4401C46A1AB0}" type="presParOf" srcId="{B2727B5C-4C28-1246-A913-24B78BDA8495}" destId="{7A896D09-237C-1D43-B9D1-3C6EE39E5E0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990C55-DDF3-C44B-9F6B-587E5970F496}" type="doc">
      <dgm:prSet loTypeId="urn:microsoft.com/office/officeart/2005/8/layout/radial4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F7CD711-BB47-CE49-A0DD-46D3F9577660}">
      <dgm:prSet phldrT="[Text]"/>
      <dgm:spPr/>
      <dgm:t>
        <a:bodyPr/>
        <a:lstStyle/>
        <a:p>
          <a:endParaRPr lang="en-US" dirty="0"/>
        </a:p>
      </dgm:t>
    </dgm:pt>
    <dgm:pt modelId="{B123A8DA-43B1-2F4F-85B6-0FAE6ACF69E6}" type="parTrans" cxnId="{93DB207C-8FC3-EB45-8A31-3D8D98AD0ABB}">
      <dgm:prSet/>
      <dgm:spPr/>
      <dgm:t>
        <a:bodyPr/>
        <a:lstStyle/>
        <a:p>
          <a:endParaRPr lang="en-US"/>
        </a:p>
      </dgm:t>
    </dgm:pt>
    <dgm:pt modelId="{2304527B-68DE-034B-BFB7-CC272DD1D717}" type="sibTrans" cxnId="{93DB207C-8FC3-EB45-8A31-3D8D98AD0ABB}">
      <dgm:prSet/>
      <dgm:spPr/>
      <dgm:t>
        <a:bodyPr/>
        <a:lstStyle/>
        <a:p>
          <a:endParaRPr lang="en-US"/>
        </a:p>
      </dgm:t>
    </dgm:pt>
    <dgm:pt modelId="{D2442E61-EDC6-6C4B-A04D-F59A27DA8452}">
      <dgm:prSet phldrT="[Text]"/>
      <dgm:spPr/>
      <dgm:t>
        <a:bodyPr/>
        <a:lstStyle/>
        <a:p>
          <a:r>
            <a:rPr lang="en-US" dirty="0" smtClean="0"/>
            <a:t>EOSC Portal website and website</a:t>
          </a:r>
          <a:endParaRPr lang="en-US" dirty="0"/>
        </a:p>
      </dgm:t>
    </dgm:pt>
    <dgm:pt modelId="{9501997B-C8FD-A946-A7AA-FA191D237543}" type="parTrans" cxnId="{EC4744A0-56C8-6944-9DB1-51D767C899EB}">
      <dgm:prSet/>
      <dgm:spPr/>
      <dgm:t>
        <a:bodyPr/>
        <a:lstStyle/>
        <a:p>
          <a:endParaRPr lang="en-US"/>
        </a:p>
      </dgm:t>
    </dgm:pt>
    <dgm:pt modelId="{61909FAE-4FC8-B24B-8009-50116B981A50}" type="sibTrans" cxnId="{EC4744A0-56C8-6944-9DB1-51D767C899EB}">
      <dgm:prSet/>
      <dgm:spPr/>
      <dgm:t>
        <a:bodyPr/>
        <a:lstStyle/>
        <a:p>
          <a:endParaRPr lang="en-US"/>
        </a:p>
      </dgm:t>
    </dgm:pt>
    <dgm:pt modelId="{EDBEDC54-90B1-B24C-893D-3DAA600A418D}">
      <dgm:prSet phldrT="[Text]"/>
      <dgm:spPr/>
      <dgm:t>
        <a:bodyPr/>
        <a:lstStyle/>
        <a:p>
          <a:r>
            <a:rPr lang="en-US" dirty="0" smtClean="0"/>
            <a:t>EOSC AAI</a:t>
          </a:r>
          <a:endParaRPr lang="en-US" dirty="0"/>
        </a:p>
      </dgm:t>
    </dgm:pt>
    <dgm:pt modelId="{1E42C174-DFB2-804D-90EC-A0286ED13967}" type="parTrans" cxnId="{17502EBD-0211-5643-951A-A2AC80CF6014}">
      <dgm:prSet/>
      <dgm:spPr/>
      <dgm:t>
        <a:bodyPr/>
        <a:lstStyle/>
        <a:p>
          <a:endParaRPr lang="en-US"/>
        </a:p>
      </dgm:t>
    </dgm:pt>
    <dgm:pt modelId="{79E7B3D9-A165-5D4F-9E8D-D56168559747}" type="sibTrans" cxnId="{17502EBD-0211-5643-951A-A2AC80CF6014}">
      <dgm:prSet/>
      <dgm:spPr/>
      <dgm:t>
        <a:bodyPr/>
        <a:lstStyle/>
        <a:p>
          <a:endParaRPr lang="en-US"/>
        </a:p>
      </dgm:t>
    </dgm:pt>
    <dgm:pt modelId="{67C4B43B-5BF6-6440-8D35-282A0A5B1DA9}">
      <dgm:prSet phldrT="[Text]"/>
      <dgm:spPr/>
      <dgm:t>
        <a:bodyPr/>
        <a:lstStyle/>
        <a:p>
          <a:r>
            <a:rPr lang="en-US" dirty="0" smtClean="0"/>
            <a:t>Processes e.g. IT security </a:t>
          </a:r>
          <a:r>
            <a:rPr lang="en-US" dirty="0" err="1" smtClean="0"/>
            <a:t>mgm</a:t>
          </a:r>
          <a:r>
            <a:rPr lang="en-US" dirty="0" smtClean="0"/>
            <a:t> and quality verification</a:t>
          </a:r>
          <a:endParaRPr lang="en-US" dirty="0"/>
        </a:p>
      </dgm:t>
    </dgm:pt>
    <dgm:pt modelId="{7A422192-8EDC-9E4F-B5E9-9B588FEFE0A2}" type="parTrans" cxnId="{9CD6EBBB-6A54-9F47-A96F-EE473C1F92EC}">
      <dgm:prSet/>
      <dgm:spPr/>
      <dgm:t>
        <a:bodyPr/>
        <a:lstStyle/>
        <a:p>
          <a:endParaRPr lang="en-US"/>
        </a:p>
      </dgm:t>
    </dgm:pt>
    <dgm:pt modelId="{FDE57880-557C-3D4D-A056-9722FB9BCB71}" type="sibTrans" cxnId="{9CD6EBBB-6A54-9F47-A96F-EE473C1F92EC}">
      <dgm:prSet/>
      <dgm:spPr/>
      <dgm:t>
        <a:bodyPr/>
        <a:lstStyle/>
        <a:p>
          <a:endParaRPr lang="en-US"/>
        </a:p>
      </dgm:t>
    </dgm:pt>
    <dgm:pt modelId="{55CC2EF9-9FB2-0F4D-9F6A-BCCF63492C89}">
      <dgm:prSet phldrT="[Text]"/>
      <dgm:spPr/>
      <dgm:t>
        <a:bodyPr/>
        <a:lstStyle/>
        <a:p>
          <a:r>
            <a:rPr lang="en-US" dirty="0" smtClean="0"/>
            <a:t>Accounting  Monitoring </a:t>
          </a:r>
          <a:endParaRPr lang="en-US" dirty="0"/>
        </a:p>
      </dgm:t>
    </dgm:pt>
    <dgm:pt modelId="{B137B06B-A57E-1D47-B329-84B87575834C}" type="parTrans" cxnId="{8BFA1748-6F87-DA47-9118-8E2DBEA320BA}">
      <dgm:prSet/>
      <dgm:spPr/>
      <dgm:t>
        <a:bodyPr/>
        <a:lstStyle/>
        <a:p>
          <a:endParaRPr lang="en-US"/>
        </a:p>
      </dgm:t>
    </dgm:pt>
    <dgm:pt modelId="{D61FFAF7-C71E-684E-8FE2-F25821ECE081}" type="sibTrans" cxnId="{8BFA1748-6F87-DA47-9118-8E2DBEA320BA}">
      <dgm:prSet/>
      <dgm:spPr/>
      <dgm:t>
        <a:bodyPr/>
        <a:lstStyle/>
        <a:p>
          <a:endParaRPr lang="en-US"/>
        </a:p>
      </dgm:t>
    </dgm:pt>
    <dgm:pt modelId="{FF7C61CD-B68B-2F45-8760-7CD194F41968}">
      <dgm:prSet phldrT="[Text]"/>
      <dgm:spPr/>
      <dgm:t>
        <a:bodyPr/>
        <a:lstStyle/>
        <a:p>
          <a:r>
            <a:rPr lang="en-US" dirty="0" smtClean="0"/>
            <a:t>Helpdesk</a:t>
          </a:r>
          <a:endParaRPr lang="en-US" dirty="0"/>
        </a:p>
      </dgm:t>
    </dgm:pt>
    <dgm:pt modelId="{2F39BC54-EEF8-A64C-B0AD-EA265D00F3C1}" type="parTrans" cxnId="{0135FB62-4C3F-7D4F-A79A-468631497F39}">
      <dgm:prSet/>
      <dgm:spPr/>
      <dgm:t>
        <a:bodyPr/>
        <a:lstStyle/>
        <a:p>
          <a:endParaRPr lang="en-US"/>
        </a:p>
      </dgm:t>
    </dgm:pt>
    <dgm:pt modelId="{94BD4321-1596-F549-900E-F41CF816E6E8}" type="sibTrans" cxnId="{0135FB62-4C3F-7D4F-A79A-468631497F39}">
      <dgm:prSet/>
      <dgm:spPr/>
      <dgm:t>
        <a:bodyPr/>
        <a:lstStyle/>
        <a:p>
          <a:endParaRPr lang="en-US"/>
        </a:p>
      </dgm:t>
    </dgm:pt>
    <dgm:pt modelId="{A551389C-EE15-C94E-BD01-7FE2F69994C3}">
      <dgm:prSet phldrT="[Text]"/>
      <dgm:spPr/>
      <dgm:t>
        <a:bodyPr/>
        <a:lstStyle/>
        <a:p>
          <a:r>
            <a:rPr lang="en-US" dirty="0" smtClean="0"/>
            <a:t>Polices Users/Provider </a:t>
          </a:r>
        </a:p>
        <a:p>
          <a:r>
            <a:rPr lang="en-US" dirty="0" smtClean="0"/>
            <a:t>(input to </a:t>
          </a:r>
          <a:r>
            <a:rPr lang="en-US" dirty="0" err="1" smtClean="0"/>
            <a:t>RoP</a:t>
          </a:r>
          <a:r>
            <a:rPr lang="en-US" dirty="0" smtClean="0"/>
            <a:t>)</a:t>
          </a:r>
          <a:endParaRPr lang="en-US" dirty="0"/>
        </a:p>
      </dgm:t>
    </dgm:pt>
    <dgm:pt modelId="{28B56412-BE64-7D41-876D-A6E13D870EDD}" type="parTrans" cxnId="{029EBE8B-2DF9-334C-81DE-E97A24FB936A}">
      <dgm:prSet/>
      <dgm:spPr/>
      <dgm:t>
        <a:bodyPr/>
        <a:lstStyle/>
        <a:p>
          <a:endParaRPr lang="en-US"/>
        </a:p>
      </dgm:t>
    </dgm:pt>
    <dgm:pt modelId="{BE6B5B36-2BE0-D040-A187-F118B7BE9906}" type="sibTrans" cxnId="{029EBE8B-2DF9-334C-81DE-E97A24FB936A}">
      <dgm:prSet/>
      <dgm:spPr/>
      <dgm:t>
        <a:bodyPr/>
        <a:lstStyle/>
        <a:p>
          <a:endParaRPr lang="en-US"/>
        </a:p>
      </dgm:t>
    </dgm:pt>
    <dgm:pt modelId="{13D0D0A8-A144-E544-A022-E43432C0F1E3}">
      <dgm:prSet phldrT="[Text]"/>
      <dgm:spPr/>
      <dgm:t>
        <a:bodyPr/>
        <a:lstStyle/>
        <a:p>
          <a:r>
            <a:rPr lang="en-US" dirty="0" smtClean="0"/>
            <a:t>Service Portfolio and technical roadmap</a:t>
          </a:r>
          <a:endParaRPr lang="en-US" dirty="0"/>
        </a:p>
      </dgm:t>
    </dgm:pt>
    <dgm:pt modelId="{EA509A8D-F641-AF49-A968-A601A311A7CE}" type="parTrans" cxnId="{D782BF3C-1D3A-B946-90B6-7F21D644D2E2}">
      <dgm:prSet/>
      <dgm:spPr/>
      <dgm:t>
        <a:bodyPr/>
        <a:lstStyle/>
        <a:p>
          <a:endParaRPr lang="en-US"/>
        </a:p>
      </dgm:t>
    </dgm:pt>
    <dgm:pt modelId="{9AC78690-B381-AF40-B6DC-EEBAAF3E8649}" type="sibTrans" cxnId="{D782BF3C-1D3A-B946-90B6-7F21D644D2E2}">
      <dgm:prSet/>
      <dgm:spPr/>
      <dgm:t>
        <a:bodyPr/>
        <a:lstStyle/>
        <a:p>
          <a:endParaRPr lang="en-US"/>
        </a:p>
      </dgm:t>
    </dgm:pt>
    <dgm:pt modelId="{8F990E07-C894-1945-B990-3E4B2E34A118}">
      <dgm:prSet phldrT="[Text]"/>
      <dgm:spPr/>
      <dgm:t>
        <a:bodyPr/>
        <a:lstStyle/>
        <a:p>
          <a:r>
            <a:rPr lang="en-US" dirty="0" smtClean="0"/>
            <a:t>Service integration processes, support and training</a:t>
          </a:r>
          <a:endParaRPr lang="en-US" dirty="0"/>
        </a:p>
      </dgm:t>
    </dgm:pt>
    <dgm:pt modelId="{08AB184D-EDEA-9A45-9DBE-1FF9BE971578}" type="parTrans" cxnId="{96517854-7DDD-3F4B-B817-512B785B4B7C}">
      <dgm:prSet/>
      <dgm:spPr/>
      <dgm:t>
        <a:bodyPr/>
        <a:lstStyle/>
        <a:p>
          <a:endParaRPr lang="en-US"/>
        </a:p>
      </dgm:t>
    </dgm:pt>
    <dgm:pt modelId="{C14FD717-9828-F042-828D-361B72C0E4F7}" type="sibTrans" cxnId="{96517854-7DDD-3F4B-B817-512B785B4B7C}">
      <dgm:prSet/>
      <dgm:spPr/>
      <dgm:t>
        <a:bodyPr/>
        <a:lstStyle/>
        <a:p>
          <a:endParaRPr lang="en-US"/>
        </a:p>
      </dgm:t>
    </dgm:pt>
    <dgm:pt modelId="{DA4C6653-ED81-9241-B5D3-EDEF3A3D853E}">
      <dgm:prSet phldrT="[Text]"/>
      <dgm:spPr/>
      <dgm:t>
        <a:bodyPr/>
        <a:lstStyle/>
        <a:p>
          <a:r>
            <a:rPr lang="en-US" dirty="0" smtClean="0"/>
            <a:t>Engagement with users and service providers </a:t>
          </a:r>
          <a:endParaRPr lang="en-US" dirty="0"/>
        </a:p>
      </dgm:t>
    </dgm:pt>
    <dgm:pt modelId="{268051F4-3F10-BD46-86DA-5807524A8731}" type="parTrans" cxnId="{E45B0085-C819-C94B-96F7-60C51BFD5D0C}">
      <dgm:prSet/>
      <dgm:spPr/>
      <dgm:t>
        <a:bodyPr/>
        <a:lstStyle/>
        <a:p>
          <a:endParaRPr lang="en-US"/>
        </a:p>
      </dgm:t>
    </dgm:pt>
    <dgm:pt modelId="{7A109CC3-7048-1F45-AB8D-02A634BFCEB2}" type="sibTrans" cxnId="{E45B0085-C819-C94B-96F7-60C51BFD5D0C}">
      <dgm:prSet/>
      <dgm:spPr/>
      <dgm:t>
        <a:bodyPr/>
        <a:lstStyle/>
        <a:p>
          <a:endParaRPr lang="en-US"/>
        </a:p>
      </dgm:t>
    </dgm:pt>
    <dgm:pt modelId="{111E46FD-10DF-B24D-B3DE-3E566E04CE32}" type="pres">
      <dgm:prSet presAssocID="{64990C55-DDF3-C44B-9F6B-587E5970F4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085C0-09A7-1F4B-841E-01FA0954FC3D}" type="pres">
      <dgm:prSet presAssocID="{DF7CD711-BB47-CE49-A0DD-46D3F9577660}" presName="centerShape" presStyleLbl="node0" presStyleIdx="0" presStyleCnt="1"/>
      <dgm:spPr/>
      <dgm:t>
        <a:bodyPr/>
        <a:lstStyle/>
        <a:p>
          <a:endParaRPr lang="en-US"/>
        </a:p>
      </dgm:t>
    </dgm:pt>
    <dgm:pt modelId="{5069D9E9-F30F-D647-8864-3CDD7A13796C}" type="pres">
      <dgm:prSet presAssocID="{9501997B-C8FD-A946-A7AA-FA191D237543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1570DA5E-B02D-A94D-8CCF-7A5519067052}" type="pres">
      <dgm:prSet presAssocID="{D2442E61-EDC6-6C4B-A04D-F59A27DA845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41C18-D57F-8042-957E-4DFCAE84777B}" type="pres">
      <dgm:prSet presAssocID="{1E42C174-DFB2-804D-90EC-A0286ED13967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106410C9-89EA-A24C-808B-22C7FBC497C4}" type="pres">
      <dgm:prSet presAssocID="{EDBEDC54-90B1-B24C-893D-3DAA600A418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07AF4-24D7-2E43-A0E9-CDEFB11EDE08}" type="pres">
      <dgm:prSet presAssocID="{B137B06B-A57E-1D47-B329-84B87575834C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5390A69E-0830-B848-AB84-E18904316032}" type="pres">
      <dgm:prSet presAssocID="{55CC2EF9-9FB2-0F4D-9F6A-BCCF63492C8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89500-8244-AD47-A70E-4A01EABE2418}" type="pres">
      <dgm:prSet presAssocID="{2F39BC54-EEF8-A64C-B0AD-EA265D00F3C1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5F452AB7-7AAC-ED4D-91B4-3610C2DE70B4}" type="pres">
      <dgm:prSet presAssocID="{FF7C61CD-B68B-2F45-8760-7CD194F4196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34B8E-6B25-E549-A0AA-E7C7101B60B9}" type="pres">
      <dgm:prSet presAssocID="{7A422192-8EDC-9E4F-B5E9-9B588FEFE0A2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6D72A68B-17AB-C342-B8AD-B906755D149F}" type="pres">
      <dgm:prSet presAssocID="{67C4B43B-5BF6-6440-8D35-282A0A5B1DA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C4BD3-F7D7-5E42-83B6-9657E6E13180}" type="pres">
      <dgm:prSet presAssocID="{28B56412-BE64-7D41-876D-A6E13D870EDD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7C16E54F-4DF3-C44F-9B1C-8D15231265A4}" type="pres">
      <dgm:prSet presAssocID="{A551389C-EE15-C94E-BD01-7FE2F69994C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91304-A011-E14F-B9EC-747CBD5305A3}" type="pres">
      <dgm:prSet presAssocID="{EA509A8D-F641-AF49-A968-A601A311A7CE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674AA63D-43C3-1C42-9826-6111C1C4C4A1}" type="pres">
      <dgm:prSet presAssocID="{13D0D0A8-A144-E544-A022-E43432C0F1E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B31B-BDB8-8B4A-B3AF-DBBE12BFECDF}" type="pres">
      <dgm:prSet presAssocID="{08AB184D-EDEA-9A45-9DBE-1FF9BE971578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62FB0E4C-E4BA-C84B-B546-E8C748E29249}" type="pres">
      <dgm:prSet presAssocID="{8F990E07-C894-1945-B990-3E4B2E34A11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3ED99-8A29-7B47-AE5A-17AF742EC1FB}" type="pres">
      <dgm:prSet presAssocID="{268051F4-3F10-BD46-86DA-5807524A8731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B1F1630A-6A31-7943-B968-FFDDBBD67915}" type="pres">
      <dgm:prSet presAssocID="{DA4C6653-ED81-9241-B5D3-EDEF3A3D853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744A0-56C8-6944-9DB1-51D767C899EB}" srcId="{DF7CD711-BB47-CE49-A0DD-46D3F9577660}" destId="{D2442E61-EDC6-6C4B-A04D-F59A27DA8452}" srcOrd="0" destOrd="0" parTransId="{9501997B-C8FD-A946-A7AA-FA191D237543}" sibTransId="{61909FAE-4FC8-B24B-8009-50116B981A50}"/>
    <dgm:cxn modelId="{7691E918-0FB1-8345-B0A3-CF052522F2DC}" type="presOf" srcId="{DF7CD711-BB47-CE49-A0DD-46D3F9577660}" destId="{C24085C0-09A7-1F4B-841E-01FA0954FC3D}" srcOrd="0" destOrd="0" presId="urn:microsoft.com/office/officeart/2005/8/layout/radial4"/>
    <dgm:cxn modelId="{7267F936-7E63-384C-97AA-D17296BF2FB8}" type="presOf" srcId="{7A422192-8EDC-9E4F-B5E9-9B588FEFE0A2}" destId="{75C34B8E-6B25-E549-A0AA-E7C7101B60B9}" srcOrd="0" destOrd="0" presId="urn:microsoft.com/office/officeart/2005/8/layout/radial4"/>
    <dgm:cxn modelId="{94306E25-CE75-2942-A170-33928B96C893}" type="presOf" srcId="{DA4C6653-ED81-9241-B5D3-EDEF3A3D853E}" destId="{B1F1630A-6A31-7943-B968-FFDDBBD67915}" srcOrd="0" destOrd="0" presId="urn:microsoft.com/office/officeart/2005/8/layout/radial4"/>
    <dgm:cxn modelId="{9C9CFF29-F474-5148-AC4F-681B39BA26E5}" type="presOf" srcId="{8F990E07-C894-1945-B990-3E4B2E34A118}" destId="{62FB0E4C-E4BA-C84B-B546-E8C748E29249}" srcOrd="0" destOrd="0" presId="urn:microsoft.com/office/officeart/2005/8/layout/radial4"/>
    <dgm:cxn modelId="{029EBE8B-2DF9-334C-81DE-E97A24FB936A}" srcId="{DF7CD711-BB47-CE49-A0DD-46D3F9577660}" destId="{A551389C-EE15-C94E-BD01-7FE2F69994C3}" srcOrd="5" destOrd="0" parTransId="{28B56412-BE64-7D41-876D-A6E13D870EDD}" sibTransId="{BE6B5B36-2BE0-D040-A187-F118B7BE9906}"/>
    <dgm:cxn modelId="{E45B0085-C819-C94B-96F7-60C51BFD5D0C}" srcId="{DF7CD711-BB47-CE49-A0DD-46D3F9577660}" destId="{DA4C6653-ED81-9241-B5D3-EDEF3A3D853E}" srcOrd="8" destOrd="0" parTransId="{268051F4-3F10-BD46-86DA-5807524A8731}" sibTransId="{7A109CC3-7048-1F45-AB8D-02A634BFCEB2}"/>
    <dgm:cxn modelId="{A814E571-95AB-C44E-B547-DA956FC1CA37}" type="presOf" srcId="{13D0D0A8-A144-E544-A022-E43432C0F1E3}" destId="{674AA63D-43C3-1C42-9826-6111C1C4C4A1}" srcOrd="0" destOrd="0" presId="urn:microsoft.com/office/officeart/2005/8/layout/radial4"/>
    <dgm:cxn modelId="{9CD6EBBB-6A54-9F47-A96F-EE473C1F92EC}" srcId="{DF7CD711-BB47-CE49-A0DD-46D3F9577660}" destId="{67C4B43B-5BF6-6440-8D35-282A0A5B1DA9}" srcOrd="4" destOrd="0" parTransId="{7A422192-8EDC-9E4F-B5E9-9B588FEFE0A2}" sibTransId="{FDE57880-557C-3D4D-A056-9722FB9BCB71}"/>
    <dgm:cxn modelId="{C6F00079-ED1D-5849-A10D-4D4256A030EA}" type="presOf" srcId="{EDBEDC54-90B1-B24C-893D-3DAA600A418D}" destId="{106410C9-89EA-A24C-808B-22C7FBC497C4}" srcOrd="0" destOrd="0" presId="urn:microsoft.com/office/officeart/2005/8/layout/radial4"/>
    <dgm:cxn modelId="{EA440BB2-FA4D-A44B-BCBC-F4447E039210}" type="presOf" srcId="{9501997B-C8FD-A946-A7AA-FA191D237543}" destId="{5069D9E9-F30F-D647-8864-3CDD7A13796C}" srcOrd="0" destOrd="0" presId="urn:microsoft.com/office/officeart/2005/8/layout/radial4"/>
    <dgm:cxn modelId="{660F35EB-7465-7448-88F8-245192E83FB8}" type="presOf" srcId="{2F39BC54-EEF8-A64C-B0AD-EA265D00F3C1}" destId="{7E289500-8244-AD47-A70E-4A01EABE2418}" srcOrd="0" destOrd="0" presId="urn:microsoft.com/office/officeart/2005/8/layout/radial4"/>
    <dgm:cxn modelId="{83AD1DE4-17E8-A942-9959-D814676AD615}" type="presOf" srcId="{EA509A8D-F641-AF49-A968-A601A311A7CE}" destId="{22991304-A011-E14F-B9EC-747CBD5305A3}" srcOrd="0" destOrd="0" presId="urn:microsoft.com/office/officeart/2005/8/layout/radial4"/>
    <dgm:cxn modelId="{8BFA1748-6F87-DA47-9118-8E2DBEA320BA}" srcId="{DF7CD711-BB47-CE49-A0DD-46D3F9577660}" destId="{55CC2EF9-9FB2-0F4D-9F6A-BCCF63492C89}" srcOrd="2" destOrd="0" parTransId="{B137B06B-A57E-1D47-B329-84B87575834C}" sibTransId="{D61FFAF7-C71E-684E-8FE2-F25821ECE081}"/>
    <dgm:cxn modelId="{847BCFDB-BE2C-714F-B4B2-DBACFE01C6E3}" type="presOf" srcId="{67C4B43B-5BF6-6440-8D35-282A0A5B1DA9}" destId="{6D72A68B-17AB-C342-B8AD-B906755D149F}" srcOrd="0" destOrd="0" presId="urn:microsoft.com/office/officeart/2005/8/layout/radial4"/>
    <dgm:cxn modelId="{1CB043E2-9064-344F-B5EC-B31C56B9F1AA}" type="presOf" srcId="{55CC2EF9-9FB2-0F4D-9F6A-BCCF63492C89}" destId="{5390A69E-0830-B848-AB84-E18904316032}" srcOrd="0" destOrd="0" presId="urn:microsoft.com/office/officeart/2005/8/layout/radial4"/>
    <dgm:cxn modelId="{4F23F8DE-D481-1649-9FB7-96AB9F4CBC77}" type="presOf" srcId="{64990C55-DDF3-C44B-9F6B-587E5970F496}" destId="{111E46FD-10DF-B24D-B3DE-3E566E04CE32}" srcOrd="0" destOrd="0" presId="urn:microsoft.com/office/officeart/2005/8/layout/radial4"/>
    <dgm:cxn modelId="{4D4AD0E9-D00D-B249-BE0D-EDB937378CD9}" type="presOf" srcId="{1E42C174-DFB2-804D-90EC-A0286ED13967}" destId="{E4B41C18-D57F-8042-957E-4DFCAE84777B}" srcOrd="0" destOrd="0" presId="urn:microsoft.com/office/officeart/2005/8/layout/radial4"/>
    <dgm:cxn modelId="{96517854-7DDD-3F4B-B817-512B785B4B7C}" srcId="{DF7CD711-BB47-CE49-A0DD-46D3F9577660}" destId="{8F990E07-C894-1945-B990-3E4B2E34A118}" srcOrd="7" destOrd="0" parTransId="{08AB184D-EDEA-9A45-9DBE-1FF9BE971578}" sibTransId="{C14FD717-9828-F042-828D-361B72C0E4F7}"/>
    <dgm:cxn modelId="{69F75861-6224-754C-AF1D-53FC7B2EF937}" type="presOf" srcId="{D2442E61-EDC6-6C4B-A04D-F59A27DA8452}" destId="{1570DA5E-B02D-A94D-8CCF-7A5519067052}" srcOrd="0" destOrd="0" presId="urn:microsoft.com/office/officeart/2005/8/layout/radial4"/>
    <dgm:cxn modelId="{EF91ECCB-96FB-C647-93E9-A4295A9706E4}" type="presOf" srcId="{B137B06B-A57E-1D47-B329-84B87575834C}" destId="{7FD07AF4-24D7-2E43-A0E9-CDEFB11EDE08}" srcOrd="0" destOrd="0" presId="urn:microsoft.com/office/officeart/2005/8/layout/radial4"/>
    <dgm:cxn modelId="{0135FB62-4C3F-7D4F-A79A-468631497F39}" srcId="{DF7CD711-BB47-CE49-A0DD-46D3F9577660}" destId="{FF7C61CD-B68B-2F45-8760-7CD194F41968}" srcOrd="3" destOrd="0" parTransId="{2F39BC54-EEF8-A64C-B0AD-EA265D00F3C1}" sibTransId="{94BD4321-1596-F549-900E-F41CF816E6E8}"/>
    <dgm:cxn modelId="{D782BF3C-1D3A-B946-90B6-7F21D644D2E2}" srcId="{DF7CD711-BB47-CE49-A0DD-46D3F9577660}" destId="{13D0D0A8-A144-E544-A022-E43432C0F1E3}" srcOrd="6" destOrd="0" parTransId="{EA509A8D-F641-AF49-A968-A601A311A7CE}" sibTransId="{9AC78690-B381-AF40-B6DC-EEBAAF3E8649}"/>
    <dgm:cxn modelId="{714D5B9F-27E8-844A-98F0-1FC9E6E27DFD}" type="presOf" srcId="{A551389C-EE15-C94E-BD01-7FE2F69994C3}" destId="{7C16E54F-4DF3-C44F-9B1C-8D15231265A4}" srcOrd="0" destOrd="0" presId="urn:microsoft.com/office/officeart/2005/8/layout/radial4"/>
    <dgm:cxn modelId="{517F4698-124E-8F46-BAAD-520F685CF6BD}" type="presOf" srcId="{FF7C61CD-B68B-2F45-8760-7CD194F41968}" destId="{5F452AB7-7AAC-ED4D-91B4-3610C2DE70B4}" srcOrd="0" destOrd="0" presId="urn:microsoft.com/office/officeart/2005/8/layout/radial4"/>
    <dgm:cxn modelId="{9E22F928-6548-B047-A86B-F7BE2FCB534F}" type="presOf" srcId="{08AB184D-EDEA-9A45-9DBE-1FF9BE971578}" destId="{C2D9B31B-BDB8-8B4A-B3AF-DBBE12BFECDF}" srcOrd="0" destOrd="0" presId="urn:microsoft.com/office/officeart/2005/8/layout/radial4"/>
    <dgm:cxn modelId="{B52B6694-E3F8-9B49-89D2-6A50C31E95DD}" type="presOf" srcId="{28B56412-BE64-7D41-876D-A6E13D870EDD}" destId="{1FDC4BD3-F7D7-5E42-83B6-9657E6E13180}" srcOrd="0" destOrd="0" presId="urn:microsoft.com/office/officeart/2005/8/layout/radial4"/>
    <dgm:cxn modelId="{4A27FED1-65AE-4B4D-9575-F44829B28F9D}" type="presOf" srcId="{268051F4-3F10-BD46-86DA-5807524A8731}" destId="{DA53ED99-8A29-7B47-AE5A-17AF742EC1FB}" srcOrd="0" destOrd="0" presId="urn:microsoft.com/office/officeart/2005/8/layout/radial4"/>
    <dgm:cxn modelId="{17502EBD-0211-5643-951A-A2AC80CF6014}" srcId="{DF7CD711-BB47-CE49-A0DD-46D3F9577660}" destId="{EDBEDC54-90B1-B24C-893D-3DAA600A418D}" srcOrd="1" destOrd="0" parTransId="{1E42C174-DFB2-804D-90EC-A0286ED13967}" sibTransId="{79E7B3D9-A165-5D4F-9E8D-D56168559747}"/>
    <dgm:cxn modelId="{93DB207C-8FC3-EB45-8A31-3D8D98AD0ABB}" srcId="{64990C55-DDF3-C44B-9F6B-587E5970F496}" destId="{DF7CD711-BB47-CE49-A0DD-46D3F9577660}" srcOrd="0" destOrd="0" parTransId="{B123A8DA-43B1-2F4F-85B6-0FAE6ACF69E6}" sibTransId="{2304527B-68DE-034B-BFB7-CC272DD1D717}"/>
    <dgm:cxn modelId="{F5E27E14-EEEC-954A-8B6D-3E80AB9EF46C}" type="presParOf" srcId="{111E46FD-10DF-B24D-B3DE-3E566E04CE32}" destId="{C24085C0-09A7-1F4B-841E-01FA0954FC3D}" srcOrd="0" destOrd="0" presId="urn:microsoft.com/office/officeart/2005/8/layout/radial4"/>
    <dgm:cxn modelId="{4AF55E56-B40C-1241-B81E-5C47FA1E597F}" type="presParOf" srcId="{111E46FD-10DF-B24D-B3DE-3E566E04CE32}" destId="{5069D9E9-F30F-D647-8864-3CDD7A13796C}" srcOrd="1" destOrd="0" presId="urn:microsoft.com/office/officeart/2005/8/layout/radial4"/>
    <dgm:cxn modelId="{6F2C53AE-07F9-2648-9EC9-6DFA53EBAE22}" type="presParOf" srcId="{111E46FD-10DF-B24D-B3DE-3E566E04CE32}" destId="{1570DA5E-B02D-A94D-8CCF-7A5519067052}" srcOrd="2" destOrd="0" presId="urn:microsoft.com/office/officeart/2005/8/layout/radial4"/>
    <dgm:cxn modelId="{238083A8-FEAF-D449-9D82-90877D311076}" type="presParOf" srcId="{111E46FD-10DF-B24D-B3DE-3E566E04CE32}" destId="{E4B41C18-D57F-8042-957E-4DFCAE84777B}" srcOrd="3" destOrd="0" presId="urn:microsoft.com/office/officeart/2005/8/layout/radial4"/>
    <dgm:cxn modelId="{497AD650-85D2-5E40-8122-02FB316B22F4}" type="presParOf" srcId="{111E46FD-10DF-B24D-B3DE-3E566E04CE32}" destId="{106410C9-89EA-A24C-808B-22C7FBC497C4}" srcOrd="4" destOrd="0" presId="urn:microsoft.com/office/officeart/2005/8/layout/radial4"/>
    <dgm:cxn modelId="{07BE4966-C145-0E48-B657-9777855C776D}" type="presParOf" srcId="{111E46FD-10DF-B24D-B3DE-3E566E04CE32}" destId="{7FD07AF4-24D7-2E43-A0E9-CDEFB11EDE08}" srcOrd="5" destOrd="0" presId="urn:microsoft.com/office/officeart/2005/8/layout/radial4"/>
    <dgm:cxn modelId="{1D53945C-0B58-3840-AC08-49F2530D8975}" type="presParOf" srcId="{111E46FD-10DF-B24D-B3DE-3E566E04CE32}" destId="{5390A69E-0830-B848-AB84-E18904316032}" srcOrd="6" destOrd="0" presId="urn:microsoft.com/office/officeart/2005/8/layout/radial4"/>
    <dgm:cxn modelId="{4BD315A1-1573-7B4F-8793-0BCE9172DF8E}" type="presParOf" srcId="{111E46FD-10DF-B24D-B3DE-3E566E04CE32}" destId="{7E289500-8244-AD47-A70E-4A01EABE2418}" srcOrd="7" destOrd="0" presId="urn:microsoft.com/office/officeart/2005/8/layout/radial4"/>
    <dgm:cxn modelId="{1FC27F27-EE2F-AA4D-91E5-948B7D163B74}" type="presParOf" srcId="{111E46FD-10DF-B24D-B3DE-3E566E04CE32}" destId="{5F452AB7-7AAC-ED4D-91B4-3610C2DE70B4}" srcOrd="8" destOrd="0" presId="urn:microsoft.com/office/officeart/2005/8/layout/radial4"/>
    <dgm:cxn modelId="{F9EE8FBC-67D4-4044-870E-15BF806B5AA0}" type="presParOf" srcId="{111E46FD-10DF-B24D-B3DE-3E566E04CE32}" destId="{75C34B8E-6B25-E549-A0AA-E7C7101B60B9}" srcOrd="9" destOrd="0" presId="urn:microsoft.com/office/officeart/2005/8/layout/radial4"/>
    <dgm:cxn modelId="{DFEA1050-5F16-E644-BB79-486B963C88C7}" type="presParOf" srcId="{111E46FD-10DF-B24D-B3DE-3E566E04CE32}" destId="{6D72A68B-17AB-C342-B8AD-B906755D149F}" srcOrd="10" destOrd="0" presId="urn:microsoft.com/office/officeart/2005/8/layout/radial4"/>
    <dgm:cxn modelId="{C40FDC28-FB69-8E45-8865-79E6476E80A3}" type="presParOf" srcId="{111E46FD-10DF-B24D-B3DE-3E566E04CE32}" destId="{1FDC4BD3-F7D7-5E42-83B6-9657E6E13180}" srcOrd="11" destOrd="0" presId="urn:microsoft.com/office/officeart/2005/8/layout/radial4"/>
    <dgm:cxn modelId="{A18AA9CD-8158-B746-9F04-A3CDEB874656}" type="presParOf" srcId="{111E46FD-10DF-B24D-B3DE-3E566E04CE32}" destId="{7C16E54F-4DF3-C44F-9B1C-8D15231265A4}" srcOrd="12" destOrd="0" presId="urn:microsoft.com/office/officeart/2005/8/layout/radial4"/>
    <dgm:cxn modelId="{FAB5F2CB-71BF-C345-98D9-37CB803A4376}" type="presParOf" srcId="{111E46FD-10DF-B24D-B3DE-3E566E04CE32}" destId="{22991304-A011-E14F-B9EC-747CBD5305A3}" srcOrd="13" destOrd="0" presId="urn:microsoft.com/office/officeart/2005/8/layout/radial4"/>
    <dgm:cxn modelId="{ADDFB060-6A0A-D24B-BE92-24721F410300}" type="presParOf" srcId="{111E46FD-10DF-B24D-B3DE-3E566E04CE32}" destId="{674AA63D-43C3-1C42-9826-6111C1C4C4A1}" srcOrd="14" destOrd="0" presId="urn:microsoft.com/office/officeart/2005/8/layout/radial4"/>
    <dgm:cxn modelId="{EFC1D7EB-B70F-9140-AD07-DA835BE27F0A}" type="presParOf" srcId="{111E46FD-10DF-B24D-B3DE-3E566E04CE32}" destId="{C2D9B31B-BDB8-8B4A-B3AF-DBBE12BFECDF}" srcOrd="15" destOrd="0" presId="urn:microsoft.com/office/officeart/2005/8/layout/radial4"/>
    <dgm:cxn modelId="{8F0B495A-1CAB-B643-8DC2-4883FD7C97E3}" type="presParOf" srcId="{111E46FD-10DF-B24D-B3DE-3E566E04CE32}" destId="{62FB0E4C-E4BA-C84B-B546-E8C748E29249}" srcOrd="16" destOrd="0" presId="urn:microsoft.com/office/officeart/2005/8/layout/radial4"/>
    <dgm:cxn modelId="{1E126BA4-32D4-664C-9C3A-B3E30CB98566}" type="presParOf" srcId="{111E46FD-10DF-B24D-B3DE-3E566E04CE32}" destId="{DA53ED99-8A29-7B47-AE5A-17AF742EC1FB}" srcOrd="17" destOrd="0" presId="urn:microsoft.com/office/officeart/2005/8/layout/radial4"/>
    <dgm:cxn modelId="{E032EE48-9799-9E4D-A034-5261319823B7}" type="presParOf" srcId="{111E46FD-10DF-B24D-B3DE-3E566E04CE32}" destId="{B1F1630A-6A31-7943-B968-FFDDBBD6791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26192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100 partners</a:t>
          </a:r>
          <a:endParaRPr lang="en-US" sz="1900" kern="1200" dirty="0"/>
        </a:p>
      </dsp:txBody>
      <dsp:txXfrm>
        <a:off x="465561" y="203756"/>
        <a:ext cx="983223" cy="983223"/>
      </dsp:txXfrm>
    </dsp:sp>
    <dsp:sp modelId="{2367613D-FE21-6047-AB96-6E7629E0EBB2}">
      <dsp:nvSpPr>
        <dsp:cNvPr id="0" name=""/>
        <dsp:cNvSpPr/>
      </dsp:nvSpPr>
      <dsp:spPr>
        <a:xfrm>
          <a:off x="137431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 months</a:t>
          </a:r>
          <a:endParaRPr lang="en-US" sz="1900" kern="1200" dirty="0"/>
        </a:p>
      </dsp:txBody>
      <dsp:txXfrm>
        <a:off x="1577951" y="203756"/>
        <a:ext cx="983223" cy="983223"/>
      </dsp:txXfrm>
    </dsp:sp>
    <dsp:sp modelId="{BE75E7C6-9FF5-644E-853E-4F9421C83139}">
      <dsp:nvSpPr>
        <dsp:cNvPr id="0" name=""/>
        <dsp:cNvSpPr/>
      </dsp:nvSpPr>
      <dsp:spPr>
        <a:xfrm>
          <a:off x="248670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33 million Euro</a:t>
          </a:r>
          <a:endParaRPr lang="en-US" sz="1900" kern="1200" dirty="0"/>
        </a:p>
      </dsp:txBody>
      <dsp:txXfrm>
        <a:off x="2690341" y="203756"/>
        <a:ext cx="983223" cy="9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1212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EGI Federation</a:t>
          </a:r>
          <a:endParaRPr lang="en-US" sz="1200" b="1" kern="1200" dirty="0"/>
        </a:p>
      </dsp:txBody>
      <dsp:txXfrm>
        <a:off x="179390" y="265208"/>
        <a:ext cx="860320" cy="860320"/>
      </dsp:txXfrm>
    </dsp:sp>
    <dsp:sp modelId="{2367613D-FE21-6047-AB96-6E7629E0EBB2}">
      <dsp:nvSpPr>
        <dsp:cNvPr id="0" name=""/>
        <dsp:cNvSpPr/>
      </dsp:nvSpPr>
      <dsp:spPr>
        <a:xfrm>
          <a:off x="974553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EUDAT</a:t>
          </a:r>
          <a:endParaRPr lang="en-US" sz="1200" b="1" kern="1200" dirty="0"/>
        </a:p>
      </dsp:txBody>
      <dsp:txXfrm>
        <a:off x="1152731" y="265208"/>
        <a:ext cx="860320" cy="860320"/>
      </dsp:txXfrm>
    </dsp:sp>
    <dsp:sp modelId="{BE75E7C6-9FF5-644E-853E-4F9421C83139}">
      <dsp:nvSpPr>
        <dsp:cNvPr id="0" name=""/>
        <dsp:cNvSpPr/>
      </dsp:nvSpPr>
      <dsp:spPr>
        <a:xfrm>
          <a:off x="1947895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INDIGO-</a:t>
          </a:r>
          <a:r>
            <a:rPr lang="en-US" sz="1200" b="1" kern="1200" dirty="0" err="1" smtClean="0"/>
            <a:t>DataCloud</a:t>
          </a:r>
          <a:endParaRPr lang="en-US" sz="1200" b="1" kern="1200" dirty="0"/>
        </a:p>
      </dsp:txBody>
      <dsp:txXfrm>
        <a:off x="2126073" y="265208"/>
        <a:ext cx="860320" cy="860320"/>
      </dsp:txXfrm>
    </dsp:sp>
    <dsp:sp modelId="{E61BA040-5EBD-D344-97CD-E94A8011258B}">
      <dsp:nvSpPr>
        <dsp:cNvPr id="0" name=""/>
        <dsp:cNvSpPr/>
      </dsp:nvSpPr>
      <dsp:spPr>
        <a:xfrm>
          <a:off x="2921236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Research Infrastructures</a:t>
          </a:r>
          <a:endParaRPr lang="en-US" sz="1200" b="1" kern="1200" dirty="0"/>
        </a:p>
      </dsp:txBody>
      <dsp:txXfrm>
        <a:off x="3099414" y="265208"/>
        <a:ext cx="860320" cy="86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6958-8351-544F-A65E-B8558AAF86EE}">
      <dsp:nvSpPr>
        <dsp:cNvPr id="0" name=""/>
        <dsp:cNvSpPr/>
      </dsp:nvSpPr>
      <dsp:spPr>
        <a:xfrm rot="5400000">
          <a:off x="-143639" y="143654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O1 </a:t>
          </a:r>
          <a:endParaRPr lang="en-US" sz="1800" kern="1200" dirty="0"/>
        </a:p>
      </dsp:txBody>
      <dsp:txXfrm rot="-5400000">
        <a:off x="1" y="335173"/>
        <a:ext cx="670318" cy="287279"/>
      </dsp:txXfrm>
    </dsp:sp>
    <dsp:sp modelId="{53BB4DAF-C54A-6E4F-908C-5A50F9E41C3C}">
      <dsp:nvSpPr>
        <dsp:cNvPr id="0" name=""/>
        <dsp:cNvSpPr/>
      </dsp:nvSpPr>
      <dsp:spPr>
        <a:xfrm rot="5400000">
          <a:off x="5784579" y="-5114246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1" kern="1200" dirty="0"/>
            <a:t>Simplify access to a broad portfolio of products, resources and service provided by the major pan-European and international organizations through an open and integrated service catalogue</a:t>
          </a:r>
          <a:r>
            <a:rPr lang="en-US" sz="1600" b="0" i="0" kern="1200" dirty="0"/>
            <a:t>.</a:t>
          </a:r>
          <a:endParaRPr lang="en-US" sz="1600" kern="1200" dirty="0"/>
        </a:p>
      </dsp:txBody>
      <dsp:txXfrm rot="-5400000">
        <a:off x="670318" y="30400"/>
        <a:ext cx="10820576" cy="561668"/>
      </dsp:txXfrm>
    </dsp:sp>
    <dsp:sp modelId="{3F54D77E-08E5-1C46-AC71-3F87A3EF4795}">
      <dsp:nvSpPr>
        <dsp:cNvPr id="0" name=""/>
        <dsp:cNvSpPr/>
      </dsp:nvSpPr>
      <dsp:spPr>
        <a:xfrm rot="5400000">
          <a:off x="-143639" y="1003689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O2 </a:t>
          </a:r>
        </a:p>
      </dsp:txBody>
      <dsp:txXfrm rot="-5400000">
        <a:off x="1" y="1195208"/>
        <a:ext cx="670318" cy="287279"/>
      </dsp:txXfrm>
    </dsp:sp>
    <dsp:sp modelId="{54AC429D-BEFA-B84E-A51C-0AB44DA887B5}">
      <dsp:nvSpPr>
        <dsp:cNvPr id="0" name=""/>
        <dsp:cNvSpPr/>
      </dsp:nvSpPr>
      <dsp:spPr>
        <a:xfrm rot="5400000">
          <a:off x="5784579" y="-4254212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1" kern="1200" dirty="0"/>
            <a:t>Remove fragmentation of service provisioning and access to high-quality digital services in Europe and beyond through the technical integration and adoption of standards for interoperability of compute, storage, data and software platforms</a:t>
          </a:r>
          <a:r>
            <a:rPr lang="en-US" sz="1600" b="0" i="0" kern="1200" dirty="0"/>
            <a:t>.</a:t>
          </a:r>
        </a:p>
      </dsp:txBody>
      <dsp:txXfrm rot="-5400000">
        <a:off x="670318" y="890434"/>
        <a:ext cx="10820576" cy="561668"/>
      </dsp:txXfrm>
    </dsp:sp>
    <dsp:sp modelId="{4E6D0333-7524-D24E-BC7A-72F58DFB3805}">
      <dsp:nvSpPr>
        <dsp:cNvPr id="0" name=""/>
        <dsp:cNvSpPr/>
      </dsp:nvSpPr>
      <dsp:spPr>
        <a:xfrm rot="5400000">
          <a:off x="-143639" y="1863723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O3 </a:t>
          </a:r>
        </a:p>
      </dsp:txBody>
      <dsp:txXfrm rot="-5400000">
        <a:off x="1" y="2055242"/>
        <a:ext cx="670318" cy="287279"/>
      </dsp:txXfrm>
    </dsp:sp>
    <dsp:sp modelId="{D2DF1CB4-784D-3043-8363-86D7C78D573F}">
      <dsp:nvSpPr>
        <dsp:cNvPr id="0" name=""/>
        <dsp:cNvSpPr/>
      </dsp:nvSpPr>
      <dsp:spPr>
        <a:xfrm rot="5400000">
          <a:off x="5784579" y="-3394177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1" kern="1200" dirty="0"/>
            <a:t>Consolidate e-Infrastructures by expanding capacity and capabilities and improving service quality</a:t>
          </a:r>
          <a:r>
            <a:rPr lang="en-US" sz="1600" b="0" i="0" kern="1200" dirty="0"/>
            <a:t>.</a:t>
          </a:r>
        </a:p>
      </dsp:txBody>
      <dsp:txXfrm rot="-5400000">
        <a:off x="670318" y="1750469"/>
        <a:ext cx="10820576" cy="561668"/>
      </dsp:txXfrm>
    </dsp:sp>
    <dsp:sp modelId="{160DB76D-CE45-C448-B905-5B31684A1DA2}">
      <dsp:nvSpPr>
        <dsp:cNvPr id="0" name=""/>
        <dsp:cNvSpPr/>
      </dsp:nvSpPr>
      <dsp:spPr>
        <a:xfrm rot="5400000">
          <a:off x="-143639" y="2723758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O4</a:t>
          </a:r>
        </a:p>
      </dsp:txBody>
      <dsp:txXfrm rot="-5400000">
        <a:off x="1" y="2915277"/>
        <a:ext cx="670318" cy="287279"/>
      </dsp:txXfrm>
    </dsp:sp>
    <dsp:sp modelId="{A3550671-8EAA-6D46-9BE8-074EA3758CF7}">
      <dsp:nvSpPr>
        <dsp:cNvPr id="0" name=""/>
        <dsp:cNvSpPr/>
      </dsp:nvSpPr>
      <dsp:spPr>
        <a:xfrm rot="5400000">
          <a:off x="5784579" y="-2534143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 </a:t>
          </a:r>
          <a:r>
            <a:rPr lang="en-US" sz="1600" b="0" i="1" kern="1200" dirty="0"/>
            <a:t>Widen the access to services to all user groups including researchers, high-education, business organizations and expand the user base</a:t>
          </a:r>
          <a:r>
            <a:rPr lang="en-US" sz="1600" b="0" i="0" kern="1200" dirty="0"/>
            <a:t>.</a:t>
          </a:r>
        </a:p>
      </dsp:txBody>
      <dsp:txXfrm rot="-5400000">
        <a:off x="670318" y="2610503"/>
        <a:ext cx="10820576" cy="561668"/>
      </dsp:txXfrm>
    </dsp:sp>
    <dsp:sp modelId="{A0210606-CBCA-8D43-B13A-5CCE47044484}">
      <dsp:nvSpPr>
        <dsp:cNvPr id="0" name=""/>
        <dsp:cNvSpPr/>
      </dsp:nvSpPr>
      <dsp:spPr>
        <a:xfrm rot="5400000">
          <a:off x="-143639" y="3583792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O5 </a:t>
          </a:r>
        </a:p>
      </dsp:txBody>
      <dsp:txXfrm rot="-5400000">
        <a:off x="1" y="3775311"/>
        <a:ext cx="670318" cy="287279"/>
      </dsp:txXfrm>
    </dsp:sp>
    <dsp:sp modelId="{C4470C13-E0C6-5742-AD6C-EA1D790F45FC}">
      <dsp:nvSpPr>
        <dsp:cNvPr id="0" name=""/>
        <dsp:cNvSpPr/>
      </dsp:nvSpPr>
      <dsp:spPr>
        <a:xfrm rot="5400000">
          <a:off x="5784579" y="-1674108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1" kern="1200" dirty="0"/>
            <a:t>Provide a knowledge hub</a:t>
          </a:r>
          <a:r>
            <a:rPr lang="en-US" sz="1600" b="0" i="0" kern="1200" dirty="0"/>
            <a:t>.</a:t>
          </a:r>
        </a:p>
      </dsp:txBody>
      <dsp:txXfrm rot="-5400000">
        <a:off x="670318" y="3470538"/>
        <a:ext cx="10820576" cy="561668"/>
      </dsp:txXfrm>
    </dsp:sp>
    <dsp:sp modelId="{AB98E377-0461-0F41-BEDB-AECF17CD52F6}">
      <dsp:nvSpPr>
        <dsp:cNvPr id="0" name=""/>
        <dsp:cNvSpPr/>
      </dsp:nvSpPr>
      <dsp:spPr>
        <a:xfrm rot="5400000">
          <a:off x="-143639" y="4443827"/>
          <a:ext cx="957597" cy="670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O6</a:t>
          </a:r>
        </a:p>
      </dsp:txBody>
      <dsp:txXfrm rot="-5400000">
        <a:off x="1" y="4635346"/>
        <a:ext cx="670318" cy="287279"/>
      </dsp:txXfrm>
    </dsp:sp>
    <dsp:sp modelId="{D854C0A1-9E28-F14F-9496-CEF370691F73}">
      <dsp:nvSpPr>
        <dsp:cNvPr id="0" name=""/>
        <dsp:cNvSpPr/>
      </dsp:nvSpPr>
      <dsp:spPr>
        <a:xfrm rot="5400000">
          <a:off x="5784579" y="-814074"/>
          <a:ext cx="622438" cy="10850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/>
            <a:t> </a:t>
          </a:r>
          <a:r>
            <a:rPr lang="en-US" sz="1600" b="0" i="1" kern="1200" dirty="0"/>
            <a:t>Increase innovation capacity of Research e-Infrastructures</a:t>
          </a:r>
          <a:endParaRPr lang="en-US" sz="1600" b="0" i="0" kern="1200" dirty="0"/>
        </a:p>
      </dsp:txBody>
      <dsp:txXfrm rot="-5400000">
        <a:off x="670318" y="4330572"/>
        <a:ext cx="10820576" cy="561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EF787-7D92-2548-8345-1F2D5731F720}">
      <dsp:nvSpPr>
        <dsp:cNvPr id="0" name=""/>
        <dsp:cNvSpPr/>
      </dsp:nvSpPr>
      <dsp:spPr>
        <a:xfrm>
          <a:off x="3582187" y="2168905"/>
          <a:ext cx="1548593" cy="154859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3808973" y="2395691"/>
        <a:ext cx="1095021" cy="1095021"/>
      </dsp:txXfrm>
    </dsp:sp>
    <dsp:sp modelId="{77CD74D7-BE9F-1744-ACFA-A10DF185D4C1}">
      <dsp:nvSpPr>
        <dsp:cNvPr id="0" name=""/>
        <dsp:cNvSpPr/>
      </dsp:nvSpPr>
      <dsp:spPr>
        <a:xfrm rot="16200000">
          <a:off x="4192693" y="1605876"/>
          <a:ext cx="327581" cy="526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41830" y="1760317"/>
        <a:ext cx="229307" cy="315913"/>
      </dsp:txXfrm>
    </dsp:sp>
    <dsp:sp modelId="{BB824F94-A039-2F4B-8C66-5576BB00565C}">
      <dsp:nvSpPr>
        <dsp:cNvPr id="0" name=""/>
        <dsp:cNvSpPr/>
      </dsp:nvSpPr>
      <dsp:spPr>
        <a:xfrm>
          <a:off x="3582187" y="2233"/>
          <a:ext cx="1548593" cy="154859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3808973" y="229019"/>
        <a:ext cx="1095021" cy="1095021"/>
      </dsp:txXfrm>
    </dsp:sp>
    <dsp:sp modelId="{54AD9A2D-7C60-A945-A5BD-D7E81AA94192}">
      <dsp:nvSpPr>
        <dsp:cNvPr id="0" name=""/>
        <dsp:cNvSpPr/>
      </dsp:nvSpPr>
      <dsp:spPr>
        <a:xfrm rot="20520000">
          <a:off x="5214189" y="2348037"/>
          <a:ext cx="327581" cy="526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6447"/>
            <a:satOff val="-12528"/>
            <a:lumOff val="9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16594" y="2468525"/>
        <a:ext cx="229307" cy="315913"/>
      </dsp:txXfrm>
    </dsp:sp>
    <dsp:sp modelId="{A737F8A9-EF74-3F45-8368-A9FDDAB50D92}">
      <dsp:nvSpPr>
        <dsp:cNvPr id="0" name=""/>
        <dsp:cNvSpPr/>
      </dsp:nvSpPr>
      <dsp:spPr>
        <a:xfrm>
          <a:off x="5642814" y="1499367"/>
          <a:ext cx="1548593" cy="1548593"/>
        </a:xfrm>
        <a:prstGeom prst="ellipse">
          <a:avLst/>
        </a:prstGeom>
        <a:solidFill>
          <a:schemeClr val="accent1">
            <a:shade val="80000"/>
            <a:hueOff val="36359"/>
            <a:satOff val="-12693"/>
            <a:lumOff val="9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5869600" y="1726153"/>
        <a:ext cx="1095021" cy="1095021"/>
      </dsp:txXfrm>
    </dsp:sp>
    <dsp:sp modelId="{47AD330E-C198-564F-BC39-FD062A794F6D}">
      <dsp:nvSpPr>
        <dsp:cNvPr id="0" name=""/>
        <dsp:cNvSpPr/>
      </dsp:nvSpPr>
      <dsp:spPr>
        <a:xfrm rot="3240000">
          <a:off x="4824012" y="3548878"/>
          <a:ext cx="327581" cy="526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2894"/>
            <a:satOff val="-25057"/>
            <a:lumOff val="18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844267" y="3614429"/>
        <a:ext cx="229307" cy="315913"/>
      </dsp:txXfrm>
    </dsp:sp>
    <dsp:sp modelId="{7D368625-4450-104F-BEFD-88939918285A}">
      <dsp:nvSpPr>
        <dsp:cNvPr id="0" name=""/>
        <dsp:cNvSpPr/>
      </dsp:nvSpPr>
      <dsp:spPr>
        <a:xfrm>
          <a:off x="4855725" y="3921780"/>
          <a:ext cx="1548593" cy="1548593"/>
        </a:xfrm>
        <a:prstGeom prst="ellipse">
          <a:avLst/>
        </a:prstGeom>
        <a:solidFill>
          <a:schemeClr val="accent1">
            <a:shade val="80000"/>
            <a:hueOff val="72719"/>
            <a:satOff val="-25386"/>
            <a:lumOff val="19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5082511" y="4148566"/>
        <a:ext cx="1095021" cy="1095021"/>
      </dsp:txXfrm>
    </dsp:sp>
    <dsp:sp modelId="{9712AA37-F2B5-BB40-A0D1-AA8EC47F7A8A}">
      <dsp:nvSpPr>
        <dsp:cNvPr id="0" name=""/>
        <dsp:cNvSpPr/>
      </dsp:nvSpPr>
      <dsp:spPr>
        <a:xfrm rot="7560000">
          <a:off x="3561373" y="3548878"/>
          <a:ext cx="327581" cy="526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9341"/>
            <a:satOff val="-37585"/>
            <a:lumOff val="282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639392" y="3614429"/>
        <a:ext cx="229307" cy="315913"/>
      </dsp:txXfrm>
    </dsp:sp>
    <dsp:sp modelId="{8C016B1F-FB64-5B48-9CF1-6E4D5408B027}">
      <dsp:nvSpPr>
        <dsp:cNvPr id="0" name=""/>
        <dsp:cNvSpPr/>
      </dsp:nvSpPr>
      <dsp:spPr>
        <a:xfrm>
          <a:off x="2308649" y="3921780"/>
          <a:ext cx="1548593" cy="1548593"/>
        </a:xfrm>
        <a:prstGeom prst="ellipse">
          <a:avLst/>
        </a:prstGeom>
        <a:solidFill>
          <a:schemeClr val="accent1">
            <a:shade val="80000"/>
            <a:hueOff val="109078"/>
            <a:satOff val="-38079"/>
            <a:lumOff val="29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35435" y="4148566"/>
        <a:ext cx="1095021" cy="1095021"/>
      </dsp:txXfrm>
    </dsp:sp>
    <dsp:sp modelId="{62867CFC-5995-DE40-A710-A12DE9BA0993}">
      <dsp:nvSpPr>
        <dsp:cNvPr id="0" name=""/>
        <dsp:cNvSpPr/>
      </dsp:nvSpPr>
      <dsp:spPr>
        <a:xfrm rot="11880000">
          <a:off x="3171196" y="2348037"/>
          <a:ext cx="327581" cy="526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5788"/>
            <a:satOff val="-50114"/>
            <a:lumOff val="376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67065" y="2468525"/>
        <a:ext cx="229307" cy="315913"/>
      </dsp:txXfrm>
    </dsp:sp>
    <dsp:sp modelId="{C73DFDFC-6841-034F-A2CD-772EC6F045C4}">
      <dsp:nvSpPr>
        <dsp:cNvPr id="0" name=""/>
        <dsp:cNvSpPr/>
      </dsp:nvSpPr>
      <dsp:spPr>
        <a:xfrm>
          <a:off x="1521559" y="1499367"/>
          <a:ext cx="1548593" cy="1548593"/>
        </a:xfrm>
        <a:prstGeom prst="ellipse">
          <a:avLst/>
        </a:prstGeom>
        <a:solidFill>
          <a:schemeClr val="accent1">
            <a:shade val="80000"/>
            <a:hueOff val="145437"/>
            <a:satOff val="-50772"/>
            <a:lumOff val="39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48345" y="1726153"/>
        <a:ext cx="1095021" cy="1095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F35-8E45-0B47-9AD8-5A51B2CC2906}">
      <dsp:nvSpPr>
        <dsp:cNvPr id="0" name=""/>
        <dsp:cNvSpPr/>
      </dsp:nvSpPr>
      <dsp:spPr>
        <a:xfrm>
          <a:off x="4718" y="0"/>
          <a:ext cx="1655762" cy="5400600"/>
        </a:xfrm>
        <a:prstGeom prst="roundRect">
          <a:avLst>
            <a:gd name="adj" fmla="val 10000"/>
          </a:avLst>
        </a:prstGeom>
        <a:solidFill>
          <a:srgbClr val="B589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e-Infra</a:t>
          </a:r>
        </a:p>
      </dsp:txBody>
      <dsp:txXfrm>
        <a:off x="4718" y="0"/>
        <a:ext cx="1655762" cy="1620180"/>
      </dsp:txXfrm>
    </dsp:sp>
    <dsp:sp modelId="{961DB76D-6E3F-CD43-A4A6-00D31BB44673}">
      <dsp:nvSpPr>
        <dsp:cNvPr id="0" name=""/>
        <dsp:cNvSpPr/>
      </dsp:nvSpPr>
      <dsp:spPr>
        <a:xfrm>
          <a:off x="170294" y="1620641"/>
          <a:ext cx="1324609" cy="10610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EGI Federation</a:t>
          </a:r>
        </a:p>
      </dsp:txBody>
      <dsp:txXfrm>
        <a:off x="201370" y="1651717"/>
        <a:ext cx="1262457" cy="998849"/>
      </dsp:txXfrm>
    </dsp:sp>
    <dsp:sp modelId="{826CCEBA-2B32-AC43-9372-A62E4FF78D50}">
      <dsp:nvSpPr>
        <dsp:cNvPr id="0" name=""/>
        <dsp:cNvSpPr/>
      </dsp:nvSpPr>
      <dsp:spPr>
        <a:xfrm>
          <a:off x="170294" y="2844874"/>
          <a:ext cx="1324609" cy="10610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0"/>
            <a:satOff val="-6347"/>
            <a:lumOff val="4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EUDAT CDI</a:t>
          </a:r>
        </a:p>
      </dsp:txBody>
      <dsp:txXfrm>
        <a:off x="201370" y="2875950"/>
        <a:ext cx="1262457" cy="998849"/>
      </dsp:txXfrm>
    </dsp:sp>
    <dsp:sp modelId="{C6DD6AED-6253-7C45-AC13-DA9476216D38}">
      <dsp:nvSpPr>
        <dsp:cNvPr id="0" name=""/>
        <dsp:cNvSpPr/>
      </dsp:nvSpPr>
      <dsp:spPr>
        <a:xfrm>
          <a:off x="170294" y="4069106"/>
          <a:ext cx="1324609" cy="10610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59"/>
            <a:satOff val="-12693"/>
            <a:lumOff val="9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INDIGO-</a:t>
          </a:r>
          <a:r>
            <a:rPr lang="en-US" sz="1800" kern="1200" dirty="0" err="1"/>
            <a:t>DataCloud</a:t>
          </a:r>
          <a:endParaRPr lang="en-US" sz="1800" kern="1200" dirty="0"/>
        </a:p>
      </dsp:txBody>
      <dsp:txXfrm>
        <a:off x="201370" y="4100182"/>
        <a:ext cx="1262457" cy="998849"/>
      </dsp:txXfrm>
    </dsp:sp>
    <dsp:sp modelId="{506C335F-0887-F047-AA4B-0F5F46957BE3}">
      <dsp:nvSpPr>
        <dsp:cNvPr id="0" name=""/>
        <dsp:cNvSpPr/>
      </dsp:nvSpPr>
      <dsp:spPr>
        <a:xfrm>
          <a:off x="1784662" y="0"/>
          <a:ext cx="1655762" cy="5400600"/>
        </a:xfrm>
        <a:prstGeom prst="roundRect">
          <a:avLst>
            <a:gd name="adj" fmla="val 10000"/>
          </a:avLst>
        </a:prstGeom>
        <a:solidFill>
          <a:srgbClr val="B589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Humanities</a:t>
          </a:r>
        </a:p>
      </dsp:txBody>
      <dsp:txXfrm>
        <a:off x="1784662" y="0"/>
        <a:ext cx="1655762" cy="1620180"/>
      </dsp:txXfrm>
    </dsp:sp>
    <dsp:sp modelId="{D281D103-1EF7-5245-9F77-248B67006C63}">
      <dsp:nvSpPr>
        <dsp:cNvPr id="0" name=""/>
        <dsp:cNvSpPr/>
      </dsp:nvSpPr>
      <dsp:spPr>
        <a:xfrm>
          <a:off x="1950238" y="1621762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Language and literature (CLARIN)</a:t>
          </a:r>
        </a:p>
      </dsp:txBody>
      <dsp:txXfrm>
        <a:off x="1989034" y="1660558"/>
        <a:ext cx="1247017" cy="1550762"/>
      </dsp:txXfrm>
    </dsp:sp>
    <dsp:sp modelId="{B0668726-0927-3049-A3C2-8AA6A66D6AC5}">
      <dsp:nvSpPr>
        <dsp:cNvPr id="0" name=""/>
        <dsp:cNvSpPr/>
      </dsp:nvSpPr>
      <dsp:spPr>
        <a:xfrm>
          <a:off x="1950238" y="3500633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Arts (DARIAH)</a:t>
          </a:r>
        </a:p>
      </dsp:txBody>
      <dsp:txXfrm>
        <a:off x="1989034" y="3539429"/>
        <a:ext cx="1247017" cy="1550762"/>
      </dsp:txXfrm>
    </dsp:sp>
    <dsp:sp modelId="{E01C37F7-50DD-7543-905C-722C52A8FA5A}">
      <dsp:nvSpPr>
        <dsp:cNvPr id="0" name=""/>
        <dsp:cNvSpPr/>
      </dsp:nvSpPr>
      <dsp:spPr>
        <a:xfrm>
          <a:off x="3564606" y="0"/>
          <a:ext cx="1655762" cy="5400600"/>
        </a:xfrm>
        <a:prstGeom prst="roundRect">
          <a:avLst>
            <a:gd name="adj" fmla="val 10000"/>
          </a:avLst>
        </a:prstGeom>
        <a:solidFill>
          <a:srgbClr val="B589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Engineering</a:t>
          </a:r>
        </a:p>
      </dsp:txBody>
      <dsp:txXfrm>
        <a:off x="3564606" y="0"/>
        <a:ext cx="1655762" cy="1620180"/>
      </dsp:txXfrm>
    </dsp:sp>
    <dsp:sp modelId="{8B6CF272-9E30-FA4F-9FAD-2A809BB17EA1}">
      <dsp:nvSpPr>
        <dsp:cNvPr id="0" name=""/>
        <dsp:cNvSpPr/>
      </dsp:nvSpPr>
      <dsp:spPr>
        <a:xfrm>
          <a:off x="3730183" y="1621762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Environmental engineering  (sea vessels, LNEC)</a:t>
          </a:r>
        </a:p>
      </dsp:txBody>
      <dsp:txXfrm>
        <a:off x="3768979" y="1660558"/>
        <a:ext cx="1247017" cy="1550762"/>
      </dsp:txXfrm>
    </dsp:sp>
    <dsp:sp modelId="{701B00A5-B041-E045-A3AB-21337B1D5217}">
      <dsp:nvSpPr>
        <dsp:cNvPr id="0" name=""/>
        <dsp:cNvSpPr/>
      </dsp:nvSpPr>
      <dsp:spPr>
        <a:xfrm>
          <a:off x="3730183" y="3500633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Civil Engineering (Disaster Mitigation)</a:t>
          </a:r>
        </a:p>
      </dsp:txBody>
      <dsp:txXfrm>
        <a:off x="3768979" y="3539429"/>
        <a:ext cx="1247017" cy="1550762"/>
      </dsp:txXfrm>
    </dsp:sp>
    <dsp:sp modelId="{1FF87AB6-8B6F-2C49-8127-16858EA577DE}">
      <dsp:nvSpPr>
        <dsp:cNvPr id="0" name=""/>
        <dsp:cNvSpPr/>
      </dsp:nvSpPr>
      <dsp:spPr>
        <a:xfrm>
          <a:off x="5344551" y="0"/>
          <a:ext cx="1655762" cy="5400600"/>
        </a:xfrm>
        <a:prstGeom prst="roundRect">
          <a:avLst>
            <a:gd name="adj" fmla="val 10000"/>
          </a:avLst>
        </a:prstGeom>
        <a:solidFill>
          <a:srgbClr val="B589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Medical and Health Sciences</a:t>
          </a:r>
        </a:p>
      </dsp:txBody>
      <dsp:txXfrm>
        <a:off x="5344551" y="0"/>
        <a:ext cx="1655762" cy="1620180"/>
      </dsp:txXfrm>
    </dsp:sp>
    <dsp:sp modelId="{3D7ACF27-C5F9-104D-8753-F778DF47DCF9}">
      <dsp:nvSpPr>
        <dsp:cNvPr id="0" name=""/>
        <dsp:cNvSpPr/>
      </dsp:nvSpPr>
      <dsp:spPr>
        <a:xfrm>
          <a:off x="5510127" y="1621762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Biological Sciences (ELIXIR)</a:t>
          </a:r>
        </a:p>
      </dsp:txBody>
      <dsp:txXfrm>
        <a:off x="5548923" y="1660558"/>
        <a:ext cx="1247017" cy="1550762"/>
      </dsp:txXfrm>
    </dsp:sp>
    <dsp:sp modelId="{43794017-DABC-FE49-80CB-09AF0EDC79CF}">
      <dsp:nvSpPr>
        <dsp:cNvPr id="0" name=""/>
        <dsp:cNvSpPr/>
      </dsp:nvSpPr>
      <dsp:spPr>
        <a:xfrm>
          <a:off x="5510127" y="3500633"/>
          <a:ext cx="1324609" cy="162835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Structural biology (WeNMR)</a:t>
          </a:r>
        </a:p>
      </dsp:txBody>
      <dsp:txXfrm>
        <a:off x="5548923" y="3539429"/>
        <a:ext cx="1247017" cy="1550762"/>
      </dsp:txXfrm>
    </dsp:sp>
    <dsp:sp modelId="{9F592963-4543-604E-B803-A0AD4393A38A}">
      <dsp:nvSpPr>
        <dsp:cNvPr id="0" name=""/>
        <dsp:cNvSpPr/>
      </dsp:nvSpPr>
      <dsp:spPr>
        <a:xfrm>
          <a:off x="7124495" y="0"/>
          <a:ext cx="1655762" cy="5400600"/>
        </a:xfrm>
        <a:prstGeom prst="roundRect">
          <a:avLst>
            <a:gd name="adj" fmla="val 10000"/>
          </a:avLst>
        </a:prstGeom>
        <a:solidFill>
          <a:srgbClr val="B589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Natural sciences</a:t>
          </a:r>
        </a:p>
      </dsp:txBody>
      <dsp:txXfrm>
        <a:off x="7124495" y="0"/>
        <a:ext cx="1655762" cy="1620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62ED-80D5-6349-AC8D-AD7A7951F0D9}">
      <dsp:nvSpPr>
        <dsp:cNvPr id="0" name=""/>
        <dsp:cNvSpPr/>
      </dsp:nvSpPr>
      <dsp:spPr>
        <a:xfrm>
          <a:off x="383442" y="0"/>
          <a:ext cx="4345682" cy="17012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184B0-2D9E-A64E-A766-B2B87EF1D982}">
      <dsp:nvSpPr>
        <dsp:cNvPr id="0" name=""/>
        <dsp:cNvSpPr/>
      </dsp:nvSpPr>
      <dsp:spPr>
        <a:xfrm>
          <a:off x="255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Co-design</a:t>
          </a:r>
          <a:endParaRPr lang="en-US" sz="1000" kern="1200" dirty="0"/>
        </a:p>
      </dsp:txBody>
      <dsp:txXfrm>
        <a:off x="35777" y="543585"/>
        <a:ext cx="1164272" cy="614050"/>
      </dsp:txXfrm>
    </dsp:sp>
    <dsp:sp modelId="{6C84D39C-1E59-014A-8493-4533E73AC773}">
      <dsp:nvSpPr>
        <dsp:cNvPr id="0" name=""/>
        <dsp:cNvSpPr/>
      </dsp:nvSpPr>
      <dsp:spPr>
        <a:xfrm>
          <a:off x="1294805" y="543648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Requirements and Gap Analysis</a:t>
          </a:r>
          <a:endParaRPr lang="en-US" sz="1000" kern="1200" dirty="0"/>
        </a:p>
      </dsp:txBody>
      <dsp:txXfrm>
        <a:off x="1328024" y="576867"/>
        <a:ext cx="1164272" cy="614050"/>
      </dsp:txXfrm>
    </dsp:sp>
    <dsp:sp modelId="{B8AEEF4F-D712-E74E-AF34-68922F9BC3AE}">
      <dsp:nvSpPr>
        <dsp:cNvPr id="0" name=""/>
        <dsp:cNvSpPr/>
      </dsp:nvSpPr>
      <dsp:spPr>
        <a:xfrm>
          <a:off x="2587051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Technical development and service deployment</a:t>
          </a:r>
          <a:endParaRPr lang="en-US" sz="1000" kern="1200" dirty="0"/>
        </a:p>
      </dsp:txBody>
      <dsp:txXfrm>
        <a:off x="2620270" y="543585"/>
        <a:ext cx="1164272" cy="614050"/>
      </dsp:txXfrm>
    </dsp:sp>
    <dsp:sp modelId="{9500F8A1-0B43-424D-96FA-EAA0848CB645}">
      <dsp:nvSpPr>
        <dsp:cNvPr id="0" name=""/>
        <dsp:cNvSpPr/>
      </dsp:nvSpPr>
      <dsp:spPr>
        <a:xfrm>
          <a:off x="387929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Piloting and pre-production service provisioning</a:t>
          </a:r>
          <a:endParaRPr lang="en-US" sz="1000" kern="1200" dirty="0"/>
        </a:p>
      </dsp:txBody>
      <dsp:txXfrm>
        <a:off x="3912517" y="543585"/>
        <a:ext cx="1164272" cy="614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7402-2C55-A446-B3C6-712A0D46790D}">
      <dsp:nvSpPr>
        <dsp:cNvPr id="0" name=""/>
        <dsp:cNvSpPr/>
      </dsp:nvSpPr>
      <dsp:spPr>
        <a:xfrm>
          <a:off x="2472559" y="-137525"/>
          <a:ext cx="5063992" cy="5063992"/>
        </a:xfrm>
        <a:prstGeom prst="circularArrow">
          <a:avLst>
            <a:gd name="adj1" fmla="val 4668"/>
            <a:gd name="adj2" fmla="val 272909"/>
            <a:gd name="adj3" fmla="val 12825069"/>
            <a:gd name="adj4" fmla="val 18035190"/>
            <a:gd name="adj5" fmla="val 484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E1A040-F6F3-0F4A-8F0F-616E31D09E1E}">
      <dsp:nvSpPr>
        <dsp:cNvPr id="0" name=""/>
        <dsp:cNvSpPr/>
      </dsp:nvSpPr>
      <dsp:spPr>
        <a:xfrm>
          <a:off x="3316007" y="171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Maintain enabling technologies</a:t>
          </a:r>
          <a:endParaRPr lang="en-US" sz="2700" kern="1200" dirty="0"/>
        </a:p>
      </dsp:txBody>
      <dsp:txXfrm>
        <a:off x="3398435" y="84139"/>
        <a:ext cx="3212241" cy="1523692"/>
      </dsp:txXfrm>
    </dsp:sp>
    <dsp:sp modelId="{DD30EC77-F809-4541-83FC-56E876DD6993}">
      <dsp:nvSpPr>
        <dsp:cNvPr id="0" name=""/>
        <dsp:cNvSpPr/>
      </dsp:nvSpPr>
      <dsp:spPr>
        <a:xfrm>
          <a:off x="5134316" y="182002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4553"/>
                <a:satOff val="-27594"/>
                <a:lumOff val="27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74553"/>
                <a:satOff val="-27594"/>
                <a:lumOff val="27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Integrate services</a:t>
          </a:r>
          <a:endParaRPr lang="en-US" sz="2700" kern="1200" dirty="0"/>
        </a:p>
      </dsp:txBody>
      <dsp:txXfrm>
        <a:off x="5216744" y="1902449"/>
        <a:ext cx="3212241" cy="1523692"/>
      </dsp:txXfrm>
    </dsp:sp>
    <dsp:sp modelId="{D15A113E-B1E5-904A-B14C-A5BE4B044DB9}">
      <dsp:nvSpPr>
        <dsp:cNvPr id="0" name=""/>
        <dsp:cNvSpPr/>
      </dsp:nvSpPr>
      <dsp:spPr>
        <a:xfrm>
          <a:off x="3316007" y="363833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9106"/>
                <a:satOff val="-55188"/>
                <a:lumOff val="544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49106"/>
                <a:satOff val="-55188"/>
                <a:lumOff val="544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Provide </a:t>
          </a:r>
          <a:r>
            <a:rPr lang="en-US" sz="2700" kern="1200" dirty="0" smtClean="0">
              <a:sym typeface="Wingdings"/>
            </a:rPr>
            <a:t> support </a:t>
          </a:r>
          <a:r>
            <a:rPr lang="en-US" sz="2700" kern="1200" dirty="0" smtClean="0"/>
            <a:t> access </a:t>
          </a:r>
          <a:r>
            <a:rPr lang="en-US" sz="2700" kern="1200" dirty="0" smtClean="0">
              <a:sym typeface="Wingdings"/>
            </a:rPr>
            <a:t></a:t>
          </a:r>
          <a:r>
            <a:rPr lang="en-US" sz="2700" kern="1200" dirty="0" smtClean="0"/>
            <a:t> consume</a:t>
          </a:r>
          <a:endParaRPr lang="en-US" sz="2700" kern="1200" dirty="0"/>
        </a:p>
      </dsp:txBody>
      <dsp:txXfrm>
        <a:off x="3398435" y="3720759"/>
        <a:ext cx="3212241" cy="1523692"/>
      </dsp:txXfrm>
    </dsp:sp>
    <dsp:sp modelId="{7A896D09-237C-1D43-B9D1-3C6EE39E5E0B}">
      <dsp:nvSpPr>
        <dsp:cNvPr id="0" name=""/>
        <dsp:cNvSpPr/>
      </dsp:nvSpPr>
      <dsp:spPr>
        <a:xfrm>
          <a:off x="1497697" y="182002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4553"/>
                <a:satOff val="-27594"/>
                <a:lumOff val="27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74553"/>
                <a:satOff val="-27594"/>
                <a:lumOff val="27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Engage with external user communities and providers </a:t>
          </a:r>
        </a:p>
      </dsp:txBody>
      <dsp:txXfrm>
        <a:off x="1580125" y="1902449"/>
        <a:ext cx="3212241" cy="1523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085C0-09A7-1F4B-841E-01FA0954FC3D}">
      <dsp:nvSpPr>
        <dsp:cNvPr id="0" name=""/>
        <dsp:cNvSpPr/>
      </dsp:nvSpPr>
      <dsp:spPr>
        <a:xfrm>
          <a:off x="3765904" y="3672176"/>
          <a:ext cx="1716766" cy="171676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17319" y="3923591"/>
        <a:ext cx="1213936" cy="1213936"/>
      </dsp:txXfrm>
    </dsp:sp>
    <dsp:sp modelId="{5069D9E9-F30F-D647-8864-3CDD7A13796C}">
      <dsp:nvSpPr>
        <dsp:cNvPr id="0" name=""/>
        <dsp:cNvSpPr/>
      </dsp:nvSpPr>
      <dsp:spPr>
        <a:xfrm rot="10800000">
          <a:off x="604147" y="4285920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0DA5E-B02D-A94D-8CCF-7A5519067052}">
      <dsp:nvSpPr>
        <dsp:cNvPr id="0" name=""/>
        <dsp:cNvSpPr/>
      </dsp:nvSpPr>
      <dsp:spPr>
        <a:xfrm>
          <a:off x="3278" y="4049864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EOSC Portal website and website</a:t>
          </a:r>
          <a:endParaRPr lang="en-US" sz="1200" kern="1200" dirty="0"/>
        </a:p>
      </dsp:txBody>
      <dsp:txXfrm>
        <a:off x="31436" y="4078022"/>
        <a:ext cx="1145420" cy="905073"/>
      </dsp:txXfrm>
    </dsp:sp>
    <dsp:sp modelId="{E4B41C18-D57F-8042-957E-4DFCAE84777B}">
      <dsp:nvSpPr>
        <dsp:cNvPr id="0" name=""/>
        <dsp:cNvSpPr/>
      </dsp:nvSpPr>
      <dsp:spPr>
        <a:xfrm rot="12150000">
          <a:off x="796443" y="3319181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223"/>
                <a:satOff val="-6264"/>
                <a:lumOff val="47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8223"/>
                <a:satOff val="-6264"/>
                <a:lumOff val="47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410C9-89EA-A24C-808B-22C7FBC497C4}">
      <dsp:nvSpPr>
        <dsp:cNvPr id="0" name=""/>
        <dsp:cNvSpPr/>
      </dsp:nvSpPr>
      <dsp:spPr>
        <a:xfrm>
          <a:off x="309293" y="2511423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180"/>
                <a:satOff val="-6347"/>
                <a:lumOff val="48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8180"/>
                <a:satOff val="-6347"/>
                <a:lumOff val="48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EOSC AAI</a:t>
          </a:r>
          <a:endParaRPr lang="en-US" sz="1200" kern="1200" dirty="0"/>
        </a:p>
      </dsp:txBody>
      <dsp:txXfrm>
        <a:off x="337451" y="2539581"/>
        <a:ext cx="1145420" cy="905073"/>
      </dsp:txXfrm>
    </dsp:sp>
    <dsp:sp modelId="{7FD07AF4-24D7-2E43-A0E9-CDEFB11EDE08}">
      <dsp:nvSpPr>
        <dsp:cNvPr id="0" name=""/>
        <dsp:cNvSpPr/>
      </dsp:nvSpPr>
      <dsp:spPr>
        <a:xfrm rot="13500000">
          <a:off x="1344057" y="2499619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6447"/>
                <a:satOff val="-12528"/>
                <a:lumOff val="94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6447"/>
                <a:satOff val="-12528"/>
                <a:lumOff val="94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0A69E-0830-B848-AB84-E18904316032}">
      <dsp:nvSpPr>
        <dsp:cNvPr id="0" name=""/>
        <dsp:cNvSpPr/>
      </dsp:nvSpPr>
      <dsp:spPr>
        <a:xfrm>
          <a:off x="1180750" y="1207195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6359"/>
                <a:satOff val="-12693"/>
                <a:lumOff val="97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36359"/>
                <a:satOff val="-12693"/>
                <a:lumOff val="9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Accounting  Monitoring </a:t>
          </a:r>
          <a:endParaRPr lang="en-US" sz="1200" kern="1200" dirty="0"/>
        </a:p>
      </dsp:txBody>
      <dsp:txXfrm>
        <a:off x="1208908" y="1235353"/>
        <a:ext cx="1145420" cy="905073"/>
      </dsp:txXfrm>
    </dsp:sp>
    <dsp:sp modelId="{7E289500-8244-AD47-A70E-4A01EABE2418}">
      <dsp:nvSpPr>
        <dsp:cNvPr id="0" name=""/>
        <dsp:cNvSpPr/>
      </dsp:nvSpPr>
      <dsp:spPr>
        <a:xfrm rot="14850000">
          <a:off x="2163618" y="1952006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4670"/>
                <a:satOff val="-18793"/>
                <a:lumOff val="141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54670"/>
                <a:satOff val="-18793"/>
                <a:lumOff val="141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452AB7-7AAC-ED4D-91B4-3610C2DE70B4}">
      <dsp:nvSpPr>
        <dsp:cNvPr id="0" name=""/>
        <dsp:cNvSpPr/>
      </dsp:nvSpPr>
      <dsp:spPr>
        <a:xfrm>
          <a:off x="2484978" y="335738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4539"/>
                <a:satOff val="-19040"/>
                <a:lumOff val="146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54539"/>
                <a:satOff val="-19040"/>
                <a:lumOff val="146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Helpdesk</a:t>
          </a:r>
          <a:endParaRPr lang="en-US" sz="1200" kern="1200" dirty="0"/>
        </a:p>
      </dsp:txBody>
      <dsp:txXfrm>
        <a:off x="2513136" y="363896"/>
        <a:ext cx="1145420" cy="905073"/>
      </dsp:txXfrm>
    </dsp:sp>
    <dsp:sp modelId="{75C34B8E-6B25-E549-A0AA-E7C7101B60B9}">
      <dsp:nvSpPr>
        <dsp:cNvPr id="0" name=""/>
        <dsp:cNvSpPr/>
      </dsp:nvSpPr>
      <dsp:spPr>
        <a:xfrm rot="16200000">
          <a:off x="3130357" y="1759709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2894"/>
                <a:satOff val="-25057"/>
                <a:lumOff val="188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72894"/>
                <a:satOff val="-25057"/>
                <a:lumOff val="188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2A68B-17AB-C342-B8AD-B906755D149F}">
      <dsp:nvSpPr>
        <dsp:cNvPr id="0" name=""/>
        <dsp:cNvSpPr/>
      </dsp:nvSpPr>
      <dsp:spPr>
        <a:xfrm>
          <a:off x="4023419" y="29723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2719"/>
                <a:satOff val="-25386"/>
                <a:lumOff val="195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72719"/>
                <a:satOff val="-25386"/>
                <a:lumOff val="195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Processes e.g. IT security </a:t>
          </a:r>
          <a:r>
            <a:rPr lang="en-US" sz="1200" kern="1200" dirty="0" err="1" smtClean="0"/>
            <a:t>mgm</a:t>
          </a:r>
          <a:r>
            <a:rPr lang="en-US" sz="1200" kern="1200" dirty="0" smtClean="0"/>
            <a:t> and quality verification</a:t>
          </a:r>
          <a:endParaRPr lang="en-US" sz="1200" kern="1200" dirty="0"/>
        </a:p>
      </dsp:txBody>
      <dsp:txXfrm>
        <a:off x="4051577" y="57881"/>
        <a:ext cx="1145420" cy="905073"/>
      </dsp:txXfrm>
    </dsp:sp>
    <dsp:sp modelId="{1FDC4BD3-F7D7-5E42-83B6-9657E6E13180}">
      <dsp:nvSpPr>
        <dsp:cNvPr id="0" name=""/>
        <dsp:cNvSpPr/>
      </dsp:nvSpPr>
      <dsp:spPr>
        <a:xfrm rot="17550000">
          <a:off x="4097096" y="1952006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1117"/>
                <a:satOff val="-31321"/>
                <a:lumOff val="2353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91117"/>
                <a:satOff val="-31321"/>
                <a:lumOff val="2353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6E54F-4DF3-C44F-9B1C-8D15231265A4}">
      <dsp:nvSpPr>
        <dsp:cNvPr id="0" name=""/>
        <dsp:cNvSpPr/>
      </dsp:nvSpPr>
      <dsp:spPr>
        <a:xfrm>
          <a:off x="5561860" y="335738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90898"/>
                <a:satOff val="-31733"/>
                <a:lumOff val="244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90898"/>
                <a:satOff val="-31733"/>
                <a:lumOff val="244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Polices Users/Provider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(input to </a:t>
          </a:r>
          <a:r>
            <a:rPr lang="en-US" sz="1200" kern="1200" dirty="0" err="1" smtClean="0"/>
            <a:t>RoP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5590018" y="363896"/>
        <a:ext cx="1145420" cy="905073"/>
      </dsp:txXfrm>
    </dsp:sp>
    <dsp:sp modelId="{22991304-A011-E14F-B9EC-747CBD5305A3}">
      <dsp:nvSpPr>
        <dsp:cNvPr id="0" name=""/>
        <dsp:cNvSpPr/>
      </dsp:nvSpPr>
      <dsp:spPr>
        <a:xfrm rot="18900000">
          <a:off x="4916658" y="2499619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09341"/>
                <a:satOff val="-37585"/>
                <a:lumOff val="282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09341"/>
                <a:satOff val="-37585"/>
                <a:lumOff val="282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AA63D-43C3-1C42-9826-6111C1C4C4A1}">
      <dsp:nvSpPr>
        <dsp:cNvPr id="0" name=""/>
        <dsp:cNvSpPr/>
      </dsp:nvSpPr>
      <dsp:spPr>
        <a:xfrm>
          <a:off x="6866088" y="1207195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09078"/>
                <a:satOff val="-38079"/>
                <a:lumOff val="2935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09078"/>
                <a:satOff val="-38079"/>
                <a:lumOff val="2935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 Portfolio and technical roadmap</a:t>
          </a:r>
          <a:endParaRPr lang="en-US" sz="1200" kern="1200" dirty="0"/>
        </a:p>
      </dsp:txBody>
      <dsp:txXfrm>
        <a:off x="6894246" y="1235353"/>
        <a:ext cx="1145420" cy="905073"/>
      </dsp:txXfrm>
    </dsp:sp>
    <dsp:sp modelId="{C2D9B31B-BDB8-8B4A-B3AF-DBBE12BFECDF}">
      <dsp:nvSpPr>
        <dsp:cNvPr id="0" name=""/>
        <dsp:cNvSpPr/>
      </dsp:nvSpPr>
      <dsp:spPr>
        <a:xfrm rot="20250000">
          <a:off x="5464271" y="3319181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7564"/>
                <a:satOff val="-43850"/>
                <a:lumOff val="329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27564"/>
                <a:satOff val="-43850"/>
                <a:lumOff val="329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B0E4C-E4BA-C84B-B546-E8C748E29249}">
      <dsp:nvSpPr>
        <dsp:cNvPr id="0" name=""/>
        <dsp:cNvSpPr/>
      </dsp:nvSpPr>
      <dsp:spPr>
        <a:xfrm>
          <a:off x="7737545" y="2511423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27257"/>
                <a:satOff val="-44426"/>
                <a:lumOff val="342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27257"/>
                <a:satOff val="-44426"/>
                <a:lumOff val="342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 integration processes, support and training</a:t>
          </a:r>
          <a:endParaRPr lang="en-US" sz="1200" kern="1200" dirty="0"/>
        </a:p>
      </dsp:txBody>
      <dsp:txXfrm>
        <a:off x="7765703" y="2539581"/>
        <a:ext cx="1145420" cy="905073"/>
      </dsp:txXfrm>
    </dsp:sp>
    <dsp:sp modelId="{DA53ED99-8A29-7B47-AE5A-17AF742EC1FB}">
      <dsp:nvSpPr>
        <dsp:cNvPr id="0" name=""/>
        <dsp:cNvSpPr/>
      </dsp:nvSpPr>
      <dsp:spPr>
        <a:xfrm>
          <a:off x="5656568" y="4285920"/>
          <a:ext cx="2987860" cy="489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45788"/>
                <a:satOff val="-50114"/>
                <a:lumOff val="376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45788"/>
                <a:satOff val="-50114"/>
                <a:lumOff val="376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1630A-6A31-7943-B968-FFDDBBD67915}">
      <dsp:nvSpPr>
        <dsp:cNvPr id="0" name=""/>
        <dsp:cNvSpPr/>
      </dsp:nvSpPr>
      <dsp:spPr>
        <a:xfrm>
          <a:off x="8043560" y="4049864"/>
          <a:ext cx="1201736" cy="961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45437"/>
                <a:satOff val="-50772"/>
                <a:lumOff val="391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45437"/>
                <a:satOff val="-50772"/>
                <a:lumOff val="391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Engagement with users and service providers </a:t>
          </a:r>
          <a:endParaRPr lang="en-US" sz="1200" kern="1200" dirty="0"/>
        </a:p>
      </dsp:txBody>
      <dsp:txXfrm>
        <a:off x="8071718" y="4078022"/>
        <a:ext cx="1145420" cy="905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21/01/19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=""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=""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2_Title &amp;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mr-IN" smtClean="0"/>
              <a:t>22/01/19</a:t>
            </a:r>
            <a:endParaRPr lang="mr-IN"/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01" name="Shape 30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22/01/19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22/01/19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8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1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22/01/19</a:t>
            </a:r>
            <a:endParaRPr lang="mr-IN"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22/01/19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catalogue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eoscpilot.eu/" TargetMode="Externa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Overview and Key Exploitable Results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Tiziana Ferrari, Project Coordinator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3935760" y="63093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</a:t>
            </a:r>
            <a:r>
              <a:rPr lang="en-GB" sz="1600" dirty="0" smtClean="0">
                <a:solidFill>
                  <a:srgbClr val="1C3046"/>
                </a:solidFill>
              </a:rPr>
              <a:t>Public</a:t>
            </a:r>
            <a:endParaRPr lang="en-GB" sz="1600" i="1" dirty="0">
              <a:solidFill>
                <a:srgbClr val="1C3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 i="1" dirty="0" smtClean="0">
                <a:solidFill>
                  <a:srgbClr val="B5892D"/>
                </a:solidFill>
              </a:rPr>
              <a:t>[O1] Simplify </a:t>
            </a:r>
            <a:r>
              <a:rPr lang="en-US" i="1" dirty="0">
                <a:solidFill>
                  <a:srgbClr val="B5892D"/>
                </a:solidFill>
              </a:rPr>
              <a:t>access</a:t>
            </a:r>
            <a:r>
              <a:rPr lang="en-US" i="1" dirty="0"/>
              <a:t> to a broad portfolio of products, resources and service provided by the major pan-European and international organizations through </a:t>
            </a:r>
            <a:r>
              <a:rPr lang="en-US" i="1" dirty="0">
                <a:solidFill>
                  <a:srgbClr val="B5892D"/>
                </a:solidFill>
              </a:rPr>
              <a:t>an open and </a:t>
            </a:r>
            <a:r>
              <a:rPr lang="en-US" i="1" u="sng" dirty="0">
                <a:solidFill>
                  <a:srgbClr val="B5892D"/>
                </a:solidFill>
              </a:rPr>
              <a:t>integrated</a:t>
            </a:r>
            <a:r>
              <a:rPr lang="en-US" i="1" dirty="0">
                <a:solidFill>
                  <a:srgbClr val="B5892D"/>
                </a:solidFill>
              </a:rPr>
              <a:t> service </a:t>
            </a:r>
            <a:r>
              <a:rPr lang="en-US" i="1" dirty="0" smtClean="0">
                <a:solidFill>
                  <a:srgbClr val="B5892D"/>
                </a:solidFill>
              </a:rPr>
              <a:t>catalogue</a:t>
            </a:r>
          </a:p>
          <a:p>
            <a:r>
              <a:rPr lang="en-US" i="1" dirty="0">
                <a:solidFill>
                  <a:srgbClr val="B5892D"/>
                </a:solidFill>
              </a:rPr>
              <a:t>[</a:t>
            </a:r>
            <a:r>
              <a:rPr lang="en-US" i="1" dirty="0" smtClean="0">
                <a:solidFill>
                  <a:srgbClr val="B5892D"/>
                </a:solidFill>
              </a:rPr>
              <a:t>O3] </a:t>
            </a:r>
            <a:r>
              <a:rPr lang="en-US" i="1" dirty="0" smtClean="0"/>
              <a:t>Consolidate </a:t>
            </a:r>
            <a:r>
              <a:rPr lang="en-US" i="1" dirty="0"/>
              <a:t>e-Infrastructures by expanding </a:t>
            </a:r>
            <a:r>
              <a:rPr lang="en-US" i="1" dirty="0">
                <a:solidFill>
                  <a:srgbClr val="B5892D"/>
                </a:solidFill>
              </a:rPr>
              <a:t>capacity</a:t>
            </a:r>
            <a:r>
              <a:rPr lang="en-US" i="1" dirty="0"/>
              <a:t> and </a:t>
            </a:r>
            <a:r>
              <a:rPr lang="en-US" i="1" dirty="0">
                <a:solidFill>
                  <a:srgbClr val="B5892D"/>
                </a:solidFill>
              </a:rPr>
              <a:t>capabilities</a:t>
            </a:r>
            <a:r>
              <a:rPr lang="en-US" i="1" dirty="0"/>
              <a:t> and improving service </a:t>
            </a:r>
            <a:r>
              <a:rPr lang="en-US" i="1" dirty="0" smtClean="0">
                <a:solidFill>
                  <a:srgbClr val="B5892D"/>
                </a:solidFill>
              </a:rPr>
              <a:t>quality</a:t>
            </a:r>
            <a:endParaRPr lang="en-US" dirty="0">
              <a:solidFill>
                <a:srgbClr val="B5892D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464152" y="1293223"/>
            <a:ext cx="4392489" cy="47949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B5892D"/>
                </a:solidFill>
              </a:rPr>
              <a:t>EOSC </a:t>
            </a:r>
            <a:r>
              <a:rPr lang="en-US" sz="3600" dirty="0">
                <a:solidFill>
                  <a:srgbClr val="B5892D"/>
                </a:solidFill>
              </a:rPr>
              <a:t>service </a:t>
            </a:r>
            <a:r>
              <a:rPr lang="en-US" sz="3600" dirty="0" smtClean="0">
                <a:solidFill>
                  <a:srgbClr val="B5892D"/>
                </a:solidFill>
              </a:rPr>
              <a:t>portfolio </a:t>
            </a:r>
            <a:r>
              <a:rPr lang="en-US" dirty="0" smtClean="0"/>
              <a:t>[KER2]</a:t>
            </a:r>
            <a:endParaRPr lang="en-US" dirty="0"/>
          </a:p>
          <a:p>
            <a:r>
              <a:rPr lang="en-US" dirty="0" smtClean="0"/>
              <a:t>Service portfolio management</a:t>
            </a:r>
          </a:p>
          <a:p>
            <a:r>
              <a:rPr lang="en-US" dirty="0" smtClean="0"/>
              <a:t>Common </a:t>
            </a:r>
            <a:r>
              <a:rPr lang="en-US" dirty="0"/>
              <a:t>services </a:t>
            </a:r>
          </a:p>
          <a:p>
            <a:r>
              <a:rPr lang="en-US" dirty="0"/>
              <a:t>Thematic services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Services entering in the EOSC-hub</a:t>
            </a:r>
          </a:p>
          <a:p>
            <a:r>
              <a:rPr lang="en-US" dirty="0"/>
              <a:t>Trainings on how to use the services</a:t>
            </a:r>
          </a:p>
          <a:p>
            <a:r>
              <a:rPr lang="en-US" dirty="0"/>
              <a:t>Business models identified for the individual services (to be defined by the service providers) </a:t>
            </a:r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/>
              <a:t>Service Roadmap </a:t>
            </a:r>
          </a:p>
          <a:p>
            <a:r>
              <a:rPr lang="en-US" dirty="0"/>
              <a:t>Rules for participation (ensure that services meet a certain </a:t>
            </a:r>
            <a:r>
              <a:rPr lang="en-US" dirty="0" smtClean="0"/>
              <a:t>quality)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Simplify Integrate &amp; Consolidate</a:t>
            </a:r>
            <a:endParaRPr lang="en-US" dirty="0"/>
          </a:p>
        </p:txBody>
      </p:sp>
      <p:pic>
        <p:nvPicPr>
          <p:cNvPr id="10" name="Picture 9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124744"/>
            <a:ext cx="1857671" cy="1962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41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29909" y="3940418"/>
            <a:ext cx="4640836" cy="2009150"/>
          </a:xfrm>
          <a:prstGeom prst="roundRect">
            <a:avLst/>
          </a:prstGeom>
          <a:noFill/>
          <a:ln w="57150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1" y="4629150"/>
            <a:ext cx="2114816" cy="554475"/>
          </a:xfrm>
          <a:prstGeom prst="rightArrow">
            <a:avLst/>
          </a:prstGeom>
          <a:solidFill>
            <a:srgbClr val="75A4D8"/>
          </a:solidFill>
          <a:ln w="28575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Service catalogue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29908" y="1628799"/>
            <a:ext cx="4640837" cy="2134379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7118" y="1778040"/>
            <a:ext cx="42292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Physical Sciences Earth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latin typeface="Calibri" panose="020F0502020204030204" pitchFamily="34" charset="0"/>
              </a:rPr>
              <a:t>ifecycle Management, Compute,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81599" y="2226453"/>
            <a:ext cx="1848118" cy="554475"/>
          </a:xfrm>
          <a:prstGeom prst="rightArrow">
            <a:avLst/>
          </a:prstGeom>
          <a:solidFill>
            <a:srgbClr val="1D3146"/>
          </a:solidFill>
          <a:ln w="28575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76625" y="4358714"/>
            <a:ext cx="37428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e.g. Marketplace, EOSC AAI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Accounting and Monitoring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Helpdesk, Collaboration Platforms</a:t>
            </a:r>
          </a:p>
          <a:p>
            <a:pPr algn="ctr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26" name="Shape 193"/>
          <p:cNvPicPr preferRelativeResize="0"/>
          <p:nvPr/>
        </p:nvPicPr>
        <p:blipFill rotWithShape="1">
          <a:blip r:embed="rId2">
            <a:alphaModFix/>
          </a:blip>
          <a:srcRect b="24185"/>
          <a:stretch/>
        </p:blipFill>
        <p:spPr>
          <a:xfrm>
            <a:off x="131336" y="1016357"/>
            <a:ext cx="5450314" cy="51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10" y="2427579"/>
            <a:ext cx="28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Research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997" y="2885831"/>
            <a:ext cx="99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Hub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988" y="4028985"/>
            <a:ext cx="197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Access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343" y="6007869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https://www.eosc-hub.eu/catalogue/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6" name="Picture 15" descr="Catalogue of service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5" y="-243408"/>
            <a:ext cx="1857671" cy="196203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mr-IN"/>
          </a:p>
        </p:txBody>
      </p:sp>
      <p:sp>
        <p:nvSpPr>
          <p:cNvPr id="19" name="TextBox 18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17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26"/>
          <p:cNvSpPr/>
          <p:nvPr/>
        </p:nvSpPr>
        <p:spPr>
          <a:xfrm>
            <a:off x="2467235" y="-199765"/>
            <a:ext cx="7257530" cy="7257530"/>
          </a:xfrm>
          <a:prstGeom prst="circularArrow">
            <a:avLst>
              <a:gd name="adj1" fmla="val 5310"/>
              <a:gd name="adj2" fmla="val 343918"/>
              <a:gd name="adj3" fmla="val 12695751"/>
              <a:gd name="adj4" fmla="val 20044961"/>
              <a:gd name="adj5" fmla="val 6195"/>
            </a:avLst>
          </a:prstGeom>
          <a:solidFill>
            <a:srgbClr val="B5892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Calibri"/>
                <a:cs typeface="Calibri"/>
                <a:sym typeface="Calibri"/>
              </a:rPr>
              <a:t>Support to </a:t>
            </a:r>
            <a:r>
              <a:rPr lang="en-US" dirty="0">
                <a:ea typeface="Calibri"/>
                <a:cs typeface="Calibri"/>
                <a:sym typeface="Calibri"/>
              </a:rPr>
              <a:t>the Research Data Lifecycle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415480" y="1124743"/>
            <a:ext cx="9505056" cy="5112571"/>
            <a:chOff x="447600" y="1722342"/>
            <a:chExt cx="8460700" cy="4391683"/>
          </a:xfrm>
        </p:grpSpPr>
        <p:sp>
          <p:nvSpPr>
            <p:cNvPr id="6" name="Shape 131"/>
            <p:cNvSpPr/>
            <p:nvPr/>
          </p:nvSpPr>
          <p:spPr>
            <a:xfrm>
              <a:off x="3171825" y="5051650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&amp; Analysis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2"/>
            <p:cNvSpPr/>
            <p:nvPr/>
          </p:nvSpPr>
          <p:spPr>
            <a:xfrm>
              <a:off x="447600" y="3336525"/>
              <a:ext cx="23835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Management, Curation &amp; Preservation</a:t>
              </a:r>
              <a:endParaRPr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3"/>
            <p:cNvSpPr/>
            <p:nvPr/>
          </p:nvSpPr>
          <p:spPr>
            <a:xfrm>
              <a:off x="3261875" y="1871225"/>
              <a:ext cx="26022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Access, Deposition &amp; Sharing 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38"/>
            <p:cNvSpPr/>
            <p:nvPr/>
          </p:nvSpPr>
          <p:spPr>
            <a:xfrm>
              <a:off x="3245075" y="3324375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Federation Services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9"/>
            <p:cNvSpPr/>
            <p:nvPr/>
          </p:nvSpPr>
          <p:spPr>
            <a:xfrm>
              <a:off x="6306100" y="3640100"/>
              <a:ext cx="2602200" cy="61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B2FIND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Marketplace (Services)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0"/>
            <p:cNvSpPr/>
            <p:nvPr/>
          </p:nvSpPr>
          <p:spPr>
            <a:xfrm>
              <a:off x="1381125" y="5349025"/>
              <a:ext cx="31788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Applications on Demand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HTC &amp; Cloud Compute IaaS &amp; PaaS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of sensitive data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Jupyter Notebook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1"/>
            <p:cNvSpPr/>
            <p:nvPr/>
          </p:nvSpPr>
          <p:spPr>
            <a:xfrm>
              <a:off x="3248075" y="2130500"/>
              <a:ext cx="2602200" cy="96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DB (software &amp; VM)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B2DROP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B2Note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B2SHARE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DataHub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42"/>
            <p:cNvSpPr/>
            <p:nvPr/>
          </p:nvSpPr>
          <p:spPr>
            <a:xfrm>
              <a:off x="3245075" y="3643775"/>
              <a:ext cx="2602200" cy="9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AAI. monitoring, accounting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SLA and order Management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Security incident response and policies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 support &amp; Training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43"/>
            <p:cNvSpPr/>
            <p:nvPr/>
          </p:nvSpPr>
          <p:spPr>
            <a:xfrm>
              <a:off x="447675" y="3643775"/>
              <a:ext cx="23835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B2HANDLE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B2SAFE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European Certified Trusted Repository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44"/>
            <p:cNvSpPr/>
            <p:nvPr/>
          </p:nvSpPr>
          <p:spPr>
            <a:xfrm>
              <a:off x="4559925" y="5348950"/>
              <a:ext cx="29745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Thematic data analytics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Workflow Management, Orchestration (DIRAC, PaaS Orchestrator)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45"/>
            <p:cNvSpPr txBox="1"/>
            <p:nvPr/>
          </p:nvSpPr>
          <p:spPr>
            <a:xfrm>
              <a:off x="6921317" y="209347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46"/>
            <p:cNvSpPr txBox="1"/>
            <p:nvPr/>
          </p:nvSpPr>
          <p:spPr>
            <a:xfrm>
              <a:off x="6857221" y="4938786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2</a:t>
              </a:r>
              <a:endParaRPr dirty="0">
                <a:sym typeface="Arial"/>
              </a:endParaRPr>
            </a:p>
          </p:txBody>
        </p:sp>
        <p:sp>
          <p:nvSpPr>
            <p:cNvPr id="23" name="Shape 147"/>
            <p:cNvSpPr txBox="1"/>
            <p:nvPr/>
          </p:nvSpPr>
          <p:spPr>
            <a:xfrm>
              <a:off x="1921813" y="475322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3</a:t>
              </a:r>
              <a:endParaRPr dirty="0">
                <a:sym typeface="Arial"/>
              </a:endParaRPr>
            </a:p>
          </p:txBody>
        </p:sp>
        <p:sp>
          <p:nvSpPr>
            <p:cNvPr id="24" name="Shape 148"/>
            <p:cNvSpPr txBox="1"/>
            <p:nvPr/>
          </p:nvSpPr>
          <p:spPr>
            <a:xfrm>
              <a:off x="2498160" y="172234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4</a:t>
              </a:r>
              <a:endParaRPr dirty="0">
                <a:sym typeface="Arial"/>
              </a:endParaRPr>
            </a:p>
          </p:txBody>
        </p:sp>
        <p:sp>
          <p:nvSpPr>
            <p:cNvPr id="25" name="Shape 149"/>
            <p:cNvSpPr/>
            <p:nvPr/>
          </p:nvSpPr>
          <p:spPr>
            <a:xfrm>
              <a:off x="6298775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Discover &amp; Reuse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sz="2000" smtClean="0"/>
              <a:t>22/01/19</a:t>
            </a:r>
            <a:endParaRPr lang="en-US" sz="2000" dirty="0"/>
          </a:p>
        </p:txBody>
      </p:sp>
      <p:pic>
        <p:nvPicPr>
          <p:cNvPr id="29" name="Picture 28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5" y="-243408"/>
            <a:ext cx="1857671" cy="19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3E755A1-8648-8349-AE6C-FBAD3F83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by area</a:t>
            </a:r>
            <a:br>
              <a:rPr lang="en-US" dirty="0"/>
            </a:b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91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03289326"/>
              </p:ext>
            </p:extLst>
          </p:nvPr>
        </p:nvGraphicFramePr>
        <p:xfrm>
          <a:off x="1703512" y="836712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904312" y="1988840"/>
            <a:ext cx="1504486" cy="1368152"/>
            <a:chOff x="30360" y="612711"/>
            <a:chExt cx="2978225" cy="216140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0360" y="612711"/>
              <a:ext cx="2978225" cy="21614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14722" y="726420"/>
              <a:ext cx="2566525" cy="18201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b="1" u="sng" dirty="0" smtClean="0"/>
                <a:t>PHYSICAL</a:t>
              </a:r>
              <a:r>
                <a:rPr lang="en-US" sz="1100" u="sng" dirty="0" smtClean="0"/>
                <a:t> </a:t>
              </a:r>
              <a:r>
                <a:rPr lang="en-US" sz="1100" b="1" u="sng" dirty="0" smtClean="0"/>
                <a:t>SCIENCES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 smtClean="0"/>
                <a:t>Astronomy </a:t>
              </a:r>
              <a:r>
                <a:rPr lang="en-US" sz="1100" dirty="0"/>
                <a:t>(LOFAR)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Fusion (ITER)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High Energy Physics (CMS and VIRGO)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Space Science (EISCAT-</a:t>
              </a:r>
              <a:r>
                <a:rPr lang="en-US" sz="1100" dirty="0" smtClean="0"/>
                <a:t>3D)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04312" y="3429000"/>
            <a:ext cx="1512168" cy="1296144"/>
            <a:chOff x="2838670" y="425"/>
            <a:chExt cx="3024328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838670" y="425"/>
              <a:ext cx="3024328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fillRef>
            <a:effectRef idx="0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35485" y="53224"/>
              <a:ext cx="2683497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u="sng" dirty="0" smtClean="0"/>
                <a:t>EARTH SCIENCE</a:t>
              </a:r>
              <a:endParaRPr lang="en-US" sz="1100" b="1" u="sng" dirty="0"/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EO Pillar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GEO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Climate Research (ENES)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Seismology (ORFEUS, EPOS)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4312" y="4797153"/>
            <a:ext cx="1512168" cy="1440159"/>
            <a:chOff x="5609777" y="1474339"/>
            <a:chExt cx="3144837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5609777" y="1474339"/>
              <a:ext cx="3144837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fillRef>
            <a:effectRef idx="0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909285" y="1564472"/>
              <a:ext cx="2792530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BIOLOGICAL SCIENCES</a:t>
              </a:r>
              <a:endParaRPr lang="en-US" sz="1100" b="1" dirty="0"/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Marine and </a:t>
              </a:r>
              <a:r>
                <a:rPr lang="en-US" sz="1100" dirty="0" smtClean="0"/>
                <a:t>freshwater biology </a:t>
              </a:r>
              <a:r>
                <a:rPr lang="en-US" sz="1100" dirty="0"/>
                <a:t>(IFREMER)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Biodiversity conservation (</a:t>
              </a:r>
              <a:r>
                <a:rPr lang="en-US" sz="1100" dirty="0" err="1"/>
                <a:t>LifeWatch</a:t>
              </a:r>
              <a:r>
                <a:rPr lang="en-US" sz="1100" dirty="0"/>
                <a:t>)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dirty="0"/>
                <a:t>Ecology (ICOS)</a:t>
              </a:r>
            </a:p>
          </p:txBody>
        </p:sp>
      </p:grp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pic>
        <p:nvPicPr>
          <p:cNvPr id="22" name="Picture 21" descr="Catalogue of services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5" y="-243408"/>
            <a:ext cx="1857671" cy="19620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352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B5892D"/>
                </a:solidFill>
              </a:rPr>
              <a:t> </a:t>
            </a:r>
            <a:r>
              <a:rPr lang="en-US" i="1" dirty="0">
                <a:solidFill>
                  <a:srgbClr val="B5892D"/>
                </a:solidFill>
              </a:rPr>
              <a:t>[</a:t>
            </a:r>
            <a:r>
              <a:rPr lang="en-US" i="1" dirty="0" smtClean="0">
                <a:solidFill>
                  <a:srgbClr val="B5892D"/>
                </a:solidFill>
              </a:rPr>
              <a:t>O2] Remove </a:t>
            </a:r>
            <a:r>
              <a:rPr lang="en-US" i="1" dirty="0">
                <a:solidFill>
                  <a:srgbClr val="B5892D"/>
                </a:solidFill>
              </a:rPr>
              <a:t>fragmentation of service provisioning and access </a:t>
            </a:r>
            <a:r>
              <a:rPr lang="en-US" i="1" dirty="0">
                <a:solidFill>
                  <a:srgbClr val="515151"/>
                </a:solidFill>
              </a:rPr>
              <a:t>to high-quality digital services in Europe and beyond through the technical integration and adoption of standards for interoperability of compute, storage, data and software platforms</a:t>
            </a:r>
          </a:p>
          <a:p>
            <a:endParaRPr lang="en-US" i="1" dirty="0">
              <a:solidFill>
                <a:srgbClr val="B5892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7320136" y="1293223"/>
            <a:ext cx="4536505" cy="479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B5892D"/>
                </a:solidFill>
                <a:sym typeface="Wingdings"/>
              </a:rPr>
              <a:t>The </a:t>
            </a:r>
            <a:r>
              <a:rPr lang="en-GB" dirty="0">
                <a:solidFill>
                  <a:srgbClr val="B5892D"/>
                </a:solidFill>
                <a:sym typeface="Wingdings"/>
              </a:rPr>
              <a:t>Hub</a:t>
            </a:r>
            <a:r>
              <a:rPr lang="en-GB" dirty="0">
                <a:solidFill>
                  <a:srgbClr val="B5892D"/>
                </a:solidFill>
              </a:rPr>
              <a:t> </a:t>
            </a:r>
            <a:r>
              <a:rPr lang="en-GB" dirty="0" smtClean="0">
                <a:solidFill>
                  <a:srgbClr val="B5892D"/>
                </a:solidFill>
              </a:rPr>
              <a:t>[</a:t>
            </a:r>
            <a:r>
              <a:rPr lang="en-GB" dirty="0">
                <a:solidFill>
                  <a:srgbClr val="B5892D"/>
                </a:solidFill>
              </a:rPr>
              <a:t>KER1]</a:t>
            </a:r>
            <a:endParaRPr lang="en-US" dirty="0">
              <a:solidFill>
                <a:srgbClr val="B5892D"/>
              </a:solidFill>
            </a:endParaRPr>
          </a:p>
          <a:p>
            <a:r>
              <a:rPr lang="en-GB" sz="2400" dirty="0" smtClean="0"/>
              <a:t>The EOSC Service management Federation </a:t>
            </a:r>
            <a:r>
              <a:rPr lang="en-GB" sz="2400" dirty="0"/>
              <a:t>and collaboration service and tools</a:t>
            </a:r>
            <a:endParaRPr lang="en-US" sz="2400" dirty="0"/>
          </a:p>
          <a:p>
            <a:pPr lvl="1"/>
            <a:r>
              <a:rPr lang="en-GB" sz="2400" dirty="0"/>
              <a:t>Processes and policies</a:t>
            </a:r>
            <a:endParaRPr lang="en-US" sz="2400" dirty="0"/>
          </a:p>
          <a:p>
            <a:pPr lvl="1"/>
            <a:r>
              <a:rPr lang="en-GB" sz="2400" dirty="0"/>
              <a:t>Business models and procurement experience</a:t>
            </a:r>
            <a:endParaRPr lang="en-US" sz="2400" dirty="0"/>
          </a:p>
          <a:p>
            <a:r>
              <a:rPr lang="en-GB" sz="2400" dirty="0"/>
              <a:t>Strategy and roadmap</a:t>
            </a:r>
            <a:endParaRPr lang="en-US" sz="2400" dirty="0"/>
          </a:p>
          <a:p>
            <a:r>
              <a:rPr lang="en-GB" sz="2400" dirty="0"/>
              <a:t>Technical Service Roadmap </a:t>
            </a:r>
            <a:endParaRPr lang="en-US" sz="2400" dirty="0"/>
          </a:p>
          <a:p>
            <a:r>
              <a:rPr lang="en-GB" sz="2400" dirty="0"/>
              <a:t>Professional services</a:t>
            </a:r>
            <a:endParaRPr lang="en-US" sz="2400" dirty="0"/>
          </a:p>
          <a:p>
            <a:r>
              <a:rPr lang="en-GB" sz="2400" dirty="0"/>
              <a:t>Sustainability model for the </a:t>
            </a:r>
            <a:r>
              <a:rPr lang="en-GB" sz="2400" dirty="0" smtClean="0"/>
              <a:t>Hub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fragmentation</a:t>
            </a:r>
            <a:endParaRPr lang="en-US" dirty="0"/>
          </a:p>
        </p:txBody>
      </p:sp>
      <p:pic>
        <p:nvPicPr>
          <p:cNvPr id="8" name="Picture 7" descr="EOSC Hub syste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035746"/>
            <a:ext cx="1584176" cy="1673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364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9D3F1F1-F183-4535-9A5B-3108295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3A923E5-3980-4E68-B770-7C0B3391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Hub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95" y="2132856"/>
            <a:ext cx="3880354" cy="3096344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991544" y="620688"/>
            <a:ext cx="5472608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23392" y="105167"/>
            <a:ext cx="105851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B5892D"/>
                </a:solidFill>
              </a:rPr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8302" y="1700808"/>
            <a:ext cx="2249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Baseline services (storage, compute, connectivity)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Training, consultants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9228" y="2060848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Marketplace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AAI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925390" y="1772816"/>
            <a:ext cx="2160240" cy="1042952"/>
          </a:xfrm>
          <a:prstGeom prst="wedgeRectCallout">
            <a:avLst>
              <a:gd name="adj1" fmla="val -68294"/>
              <a:gd name="adj2" fmla="val 2661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Usage according to</a:t>
            </a:r>
            <a:br>
              <a:rPr lang="is-I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s-IS" b="1" dirty="0">
                <a:solidFill>
                  <a:srgbClr val="B5892D"/>
                </a:solidFill>
              </a:rPr>
              <a:t>Rules of Participation</a:t>
            </a:r>
            <a:endParaRPr lang="en-US" sz="1400" dirty="0">
              <a:solidFill>
                <a:srgbClr val="B5892D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83332" y="1484785"/>
            <a:ext cx="2016732" cy="1224136"/>
          </a:xfrm>
          <a:prstGeom prst="wedgeRectCallout">
            <a:avLst>
              <a:gd name="adj1" fmla="val 54870"/>
              <a:gd name="adj2" fmla="val 6482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From the consortium AND from </a:t>
            </a:r>
            <a:r>
              <a:rPr lang="is-IS" b="1" dirty="0">
                <a:solidFill>
                  <a:srgbClr val="B5892D"/>
                </a:solidFill>
              </a:rPr>
              <a:t>external contributors</a:t>
            </a:r>
            <a:endParaRPr lang="en-US" dirty="0">
              <a:solidFill>
                <a:srgbClr val="B589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064" y="4077072"/>
            <a:ext cx="25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32177" y="4948264"/>
            <a:ext cx="1285229" cy="792088"/>
          </a:xfrm>
          <a:prstGeom prst="wedgeRectCallout">
            <a:avLst>
              <a:gd name="adj1" fmla="val 92932"/>
              <a:gd name="adj2" fmla="val -4519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is-IS" b="1" dirty="0">
                <a:solidFill>
                  <a:srgbClr val="B5892D"/>
                </a:solidFill>
              </a:rPr>
              <a:t>FitSM</a:t>
            </a:r>
            <a:endParaRPr lang="en-US" dirty="0">
              <a:solidFill>
                <a:srgbClr val="B5892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56240" y="3933056"/>
            <a:ext cx="295232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/>
              <a:t>Security regulations,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Terms of use,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FAIR implementation guidelines </a:t>
            </a:r>
          </a:p>
          <a:p>
            <a:pPr marL="169863" lvl="2" indent="-130175">
              <a:buFont typeface="Arial"/>
              <a:buChar char="•"/>
            </a:pPr>
            <a:r>
              <a:rPr lang="is-IS" dirty="0"/>
              <a:t>…</a:t>
            </a:r>
            <a:endParaRPr lang="en-US" dirty="0"/>
          </a:p>
        </p:txBody>
      </p:sp>
      <p:pic>
        <p:nvPicPr>
          <p:cNvPr id="17" name="Picture 16" descr="EOSC Hub syste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1"/>
            <a:ext cx="1490737" cy="15744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088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B5892D"/>
                </a:solidFill>
              </a:rPr>
              <a:t>[</a:t>
            </a:r>
            <a:r>
              <a:rPr lang="en-US" i="1" dirty="0" smtClean="0">
                <a:solidFill>
                  <a:srgbClr val="B5892D"/>
                </a:solidFill>
              </a:rPr>
              <a:t>O4] Widen </a:t>
            </a:r>
            <a:r>
              <a:rPr lang="en-US" i="1" dirty="0">
                <a:solidFill>
                  <a:srgbClr val="B5892D"/>
                </a:solidFill>
              </a:rPr>
              <a:t>the access </a:t>
            </a:r>
            <a:r>
              <a:rPr lang="en-US" i="1" dirty="0">
                <a:solidFill>
                  <a:schemeClr val="tx1"/>
                </a:solidFill>
              </a:rPr>
              <a:t>to services to all user groups including researchers, high-education, business organizations and expand the user </a:t>
            </a:r>
            <a:r>
              <a:rPr lang="en-US" i="1" dirty="0" smtClean="0">
                <a:solidFill>
                  <a:schemeClr val="tx1"/>
                </a:solidFill>
              </a:rPr>
              <a:t>base</a:t>
            </a:r>
          </a:p>
          <a:p>
            <a:r>
              <a:rPr lang="en-US" i="1" dirty="0">
                <a:solidFill>
                  <a:srgbClr val="B5892D"/>
                </a:solidFill>
              </a:rPr>
              <a:t>[O6] Increase innovation capacity of Research e-</a:t>
            </a:r>
            <a:r>
              <a:rPr lang="en-US" i="1" dirty="0" smtClean="0">
                <a:solidFill>
                  <a:srgbClr val="B5892D"/>
                </a:solidFill>
              </a:rPr>
              <a:t>Infrastructures </a:t>
            </a:r>
            <a:r>
              <a:rPr lang="en-GB" i="1" dirty="0" smtClean="0"/>
              <a:t>Solutions </a:t>
            </a:r>
            <a:r>
              <a:rPr lang="en-GB" i="1" dirty="0"/>
              <a:t>successfully adopted by user communities will be supported for broader exploitation by external stakeholders. In addition to the DIH, the project stimulates engagement via large research collaborations and infrastructures via 8 Competence Centres 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i="1" dirty="0">
              <a:solidFill>
                <a:srgbClr val="B589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7392144" y="1154288"/>
            <a:ext cx="4464497" cy="479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B5892D"/>
                </a:solidFill>
              </a:rPr>
              <a:t>Digital Innovation Hub </a:t>
            </a:r>
            <a:r>
              <a:rPr lang="en-US" sz="2400" dirty="0"/>
              <a:t>[KER3]</a:t>
            </a:r>
          </a:p>
          <a:p>
            <a:r>
              <a:rPr lang="en-US" sz="2000" dirty="0"/>
              <a:t>A platform that allows </a:t>
            </a:r>
            <a:r>
              <a:rPr lang="en-US" sz="2000" dirty="0" err="1"/>
              <a:t>facililtates</a:t>
            </a:r>
            <a:r>
              <a:rPr lang="en-US" sz="2000" dirty="0"/>
              <a:t> engagement between private industry and public institutions participating in the EOSC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5892D"/>
                </a:solidFill>
              </a:rPr>
              <a:t>Competence </a:t>
            </a:r>
            <a:r>
              <a:rPr lang="en-US" sz="2400" dirty="0">
                <a:solidFill>
                  <a:srgbClr val="B5892D"/>
                </a:solidFill>
              </a:rPr>
              <a:t>Centres </a:t>
            </a:r>
            <a:r>
              <a:rPr lang="en-US" sz="2400" dirty="0"/>
              <a:t>[KER5]</a:t>
            </a:r>
          </a:p>
          <a:p>
            <a:r>
              <a:rPr lang="en-US" sz="2000" dirty="0" smtClean="0"/>
              <a:t>Research communities, service providers and experts contributing to</a:t>
            </a:r>
          </a:p>
          <a:p>
            <a:pPr lvl="1"/>
            <a:r>
              <a:rPr lang="en-US" sz="1800" dirty="0" smtClean="0"/>
              <a:t>Co</a:t>
            </a:r>
            <a:r>
              <a:rPr lang="en-US" sz="1800" dirty="0"/>
              <a:t>-</a:t>
            </a:r>
            <a:r>
              <a:rPr lang="en-US" sz="1800" dirty="0" smtClean="0"/>
              <a:t>design: </a:t>
            </a:r>
            <a:r>
              <a:rPr lang="en-US" sz="1800" dirty="0" smtClean="0">
                <a:sym typeface="Wingdings"/>
              </a:rPr>
              <a:t>R</a:t>
            </a:r>
            <a:r>
              <a:rPr lang="en-US" sz="1800" dirty="0" smtClean="0"/>
              <a:t>equirements, gap </a:t>
            </a:r>
            <a:r>
              <a:rPr lang="en-US" sz="1800" dirty="0"/>
              <a:t>analysis and technical development</a:t>
            </a:r>
          </a:p>
          <a:p>
            <a:pPr lvl="1"/>
            <a:r>
              <a:rPr lang="en-US" sz="1800" dirty="0" smtClean="0"/>
              <a:t>Piloting and pre-production</a:t>
            </a:r>
            <a:endParaRPr lang="en-US" sz="18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iden User </a:t>
            </a:r>
            <a:r>
              <a:rPr lang="en-US" dirty="0"/>
              <a:t>B</a:t>
            </a:r>
            <a:r>
              <a:rPr lang="en-US" dirty="0" smtClean="0"/>
              <a:t>ase and Innovation Capacity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7250447"/>
              </p:ext>
            </p:extLst>
          </p:nvPr>
        </p:nvGraphicFramePr>
        <p:xfrm>
          <a:off x="6960096" y="4725144"/>
          <a:ext cx="5112568" cy="17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EOSC Digital Innovation  Hu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0655"/>
            <a:ext cx="1278543" cy="1350371"/>
          </a:xfrm>
          <a:prstGeom prst="rect">
            <a:avLst/>
          </a:prstGeom>
        </p:spPr>
      </p:pic>
      <p:pic>
        <p:nvPicPr>
          <p:cNvPr id="9" name="Picture 8" descr="Research communities Success Stori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191940"/>
            <a:ext cx="1656184" cy="17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of key exploitable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899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B5892D"/>
                </a:solidFill>
              </a:rPr>
              <a:t>[</a:t>
            </a:r>
            <a:r>
              <a:rPr lang="en-US" i="1" dirty="0" smtClean="0">
                <a:solidFill>
                  <a:srgbClr val="B5892D"/>
                </a:solidFill>
              </a:rPr>
              <a:t>O5] Provide </a:t>
            </a:r>
            <a:r>
              <a:rPr lang="en-US" i="1" dirty="0">
                <a:solidFill>
                  <a:srgbClr val="B5892D"/>
                </a:solidFill>
              </a:rPr>
              <a:t>a knowledge </a:t>
            </a:r>
            <a:r>
              <a:rPr lang="en-US" i="1" dirty="0" smtClean="0">
                <a:solidFill>
                  <a:srgbClr val="B5892D"/>
                </a:solidFill>
              </a:rPr>
              <a:t>hub</a:t>
            </a:r>
          </a:p>
          <a:p>
            <a:pPr lvl="1"/>
            <a:r>
              <a:rPr lang="en-GB" dirty="0">
                <a:solidFill>
                  <a:srgbClr val="B5892D"/>
                </a:solidFill>
              </a:rPr>
              <a:t>A</a:t>
            </a:r>
            <a:r>
              <a:rPr lang="en-GB" dirty="0" smtClean="0">
                <a:solidFill>
                  <a:srgbClr val="B5892D"/>
                </a:solidFill>
              </a:rPr>
              <a:t>ccess </a:t>
            </a:r>
            <a:r>
              <a:rPr lang="en-GB" dirty="0">
                <a:solidFill>
                  <a:srgbClr val="B5892D"/>
                </a:solidFill>
              </a:rPr>
              <a:t>will be opened </a:t>
            </a:r>
            <a:r>
              <a:rPr lang="en-GB" dirty="0"/>
              <a:t>to all to overcome the current funding and policy barriers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GB" dirty="0" smtClean="0"/>
              <a:t>The project </a:t>
            </a:r>
            <a:r>
              <a:rPr lang="en-GB" dirty="0" smtClean="0">
                <a:solidFill>
                  <a:srgbClr val="B5892D"/>
                </a:solidFill>
              </a:rPr>
              <a:t>engages</a:t>
            </a:r>
            <a:r>
              <a:rPr lang="en-GB" dirty="0" smtClean="0"/>
              <a:t> </a:t>
            </a:r>
            <a:r>
              <a:rPr lang="en-GB" dirty="0"/>
              <a:t>adjacent, but fragmented, scientific communities in Humanities, Physical Sciences, Earth Sciences, Biological Sciences, and Medical and Health Sciences</a:t>
            </a:r>
            <a:r>
              <a:rPr lang="en-US" dirty="0"/>
              <a:t> </a:t>
            </a:r>
            <a:endParaRPr lang="en-US" i="1" dirty="0">
              <a:solidFill>
                <a:srgbClr val="B5892D"/>
              </a:solidFill>
            </a:endParaRPr>
          </a:p>
          <a:p>
            <a:endParaRPr lang="en-US" i="1" dirty="0">
              <a:solidFill>
                <a:srgbClr val="B589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7392144" y="1293223"/>
            <a:ext cx="4464497" cy="4794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B5892D"/>
                </a:solidFill>
              </a:rPr>
              <a:t>Service </a:t>
            </a:r>
            <a:r>
              <a:rPr lang="en-GB" dirty="0">
                <a:solidFill>
                  <a:srgbClr val="B5892D"/>
                </a:solidFill>
              </a:rPr>
              <a:t>integration, training, documentation and best practices </a:t>
            </a:r>
            <a:r>
              <a:rPr lang="en-GB" dirty="0"/>
              <a:t>[KER4]</a:t>
            </a:r>
          </a:p>
          <a:p>
            <a:r>
              <a:rPr lang="en-GB" dirty="0"/>
              <a:t>Best practices, use cases and </a:t>
            </a:r>
            <a:r>
              <a:rPr lang="en-GB" dirty="0" smtClean="0"/>
              <a:t>EOSC success </a:t>
            </a:r>
            <a:r>
              <a:rPr lang="en-GB" dirty="0"/>
              <a:t>stories </a:t>
            </a:r>
            <a:endParaRPr lang="en-GB" dirty="0" smtClean="0"/>
          </a:p>
          <a:p>
            <a:r>
              <a:rPr lang="en-GB" dirty="0" smtClean="0"/>
              <a:t>Training </a:t>
            </a:r>
            <a:r>
              <a:rPr lang="en-GB" dirty="0"/>
              <a:t>resources</a:t>
            </a:r>
          </a:p>
          <a:p>
            <a:pPr lvl="1"/>
            <a:r>
              <a:rPr lang="en-GB" dirty="0"/>
              <a:t>Innovation Management</a:t>
            </a:r>
          </a:p>
          <a:p>
            <a:pPr lvl="1"/>
            <a:r>
              <a:rPr lang="en-US" dirty="0"/>
              <a:t>Service Management</a:t>
            </a:r>
          </a:p>
          <a:p>
            <a:pPr lvl="1"/>
            <a:r>
              <a:rPr lang="en-US" dirty="0"/>
              <a:t>IT Security</a:t>
            </a:r>
          </a:p>
          <a:p>
            <a:pPr lvl="1"/>
            <a:r>
              <a:rPr lang="en-US" dirty="0"/>
              <a:t>Data management</a:t>
            </a:r>
          </a:p>
          <a:p>
            <a:pPr lvl="1"/>
            <a:r>
              <a:rPr lang="en-US" dirty="0"/>
              <a:t>EOSC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hub</a:t>
            </a:r>
            <a:endParaRPr lang="en-US" dirty="0"/>
          </a:p>
        </p:txBody>
      </p:sp>
      <p:pic>
        <p:nvPicPr>
          <p:cNvPr id="8" name="Picture 7" descr="Trainings and training 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980728"/>
            <a:ext cx="1711716" cy="1807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841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1784" y="3068960"/>
            <a:ext cx="7759774" cy="289343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3200" i="1" dirty="0"/>
              <a:t>100 Partners, 76 beneficiaries (75 funded)</a:t>
            </a:r>
          </a:p>
          <a:p>
            <a:pPr algn="r"/>
            <a:r>
              <a:rPr lang="en-US" sz="3200" i="1" dirty="0"/>
              <a:t>3830 PMs, 106 FTEs, +150 technical and scientific staff involved</a:t>
            </a:r>
          </a:p>
          <a:p>
            <a:pPr algn="r"/>
            <a:r>
              <a:rPr lang="en-US" sz="3200" i="1" dirty="0"/>
              <a:t>€33,287,542 of which the European Commission funds €30,000,000</a:t>
            </a:r>
          </a:p>
          <a:p>
            <a:pPr algn="r"/>
            <a:r>
              <a:rPr lang="en-US" sz="3200" i="1" dirty="0"/>
              <a:t>36 months: Jan 2018 – Dec 2020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Package Structure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36712"/>
            <a:ext cx="9937103" cy="54005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4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</a:t>
            </a:r>
            <a:r>
              <a:rPr lang="en-US" dirty="0" smtClean="0"/>
              <a:t>and </a:t>
            </a:r>
            <a:r>
              <a:rPr lang="en-US" dirty="0" smtClean="0"/>
              <a:t>mission</a:t>
            </a:r>
          </a:p>
          <a:p>
            <a:r>
              <a:rPr lang="en-US" dirty="0" smtClean="0"/>
              <a:t>Project objectives and Key Exploitable Results</a:t>
            </a:r>
          </a:p>
          <a:p>
            <a:r>
              <a:rPr lang="en-US" dirty="0" smtClean="0"/>
              <a:t>Project structure </a:t>
            </a:r>
            <a:endParaRPr lang="en-US" dirty="0"/>
          </a:p>
          <a:p>
            <a:r>
              <a:rPr lang="en-US" dirty="0" smtClean="0"/>
              <a:t>Contribution to EOSC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54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cycle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3556976"/>
              </p:ext>
            </p:extLst>
          </p:nvPr>
        </p:nvGraphicFramePr>
        <p:xfrm>
          <a:off x="1199456" y="980728"/>
          <a:ext cx="100091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32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293223"/>
            <a:ext cx="4464496" cy="47949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B5892D"/>
                </a:solidFill>
              </a:rPr>
              <a:t>Users</a:t>
            </a:r>
          </a:p>
          <a:p>
            <a:pPr lvl="1"/>
            <a:r>
              <a:rPr lang="en-GB" u="sng" dirty="0"/>
              <a:t>Discover services</a:t>
            </a:r>
            <a:r>
              <a:rPr lang="en-GB" dirty="0"/>
              <a:t> through a secure online catalogue with a central access point.</a:t>
            </a:r>
            <a:endParaRPr lang="en-US" dirty="0"/>
          </a:p>
          <a:p>
            <a:pPr lvl="1"/>
            <a:r>
              <a:rPr lang="en-GB" u="sng" dirty="0"/>
              <a:t>Access services</a:t>
            </a:r>
            <a:r>
              <a:rPr lang="en-GB" dirty="0"/>
              <a:t> via harmonised access policies and Service Level Agreements. Depending on the customer’s needs, access will be provided through a centrally managed credit-based allocation system and/or through long-term resource allocation.  </a:t>
            </a:r>
            <a:endParaRPr lang="en-US" dirty="0"/>
          </a:p>
          <a:p>
            <a:pPr lvl="1"/>
            <a:r>
              <a:rPr lang="en-GB" u="sng" dirty="0"/>
              <a:t>Leverage a large portfolio of generic and thematic </a:t>
            </a:r>
            <a:r>
              <a:rPr lang="en-GB" u="sng" dirty="0" smtClean="0"/>
              <a:t>services </a:t>
            </a:r>
            <a:r>
              <a:rPr lang="en-GB" dirty="0" smtClean="0"/>
              <a:t>via </a:t>
            </a:r>
            <a:r>
              <a:rPr lang="en-GB" dirty="0"/>
              <a:t>standard </a:t>
            </a:r>
            <a:r>
              <a:rPr lang="en-GB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7464152" y="1268760"/>
            <a:ext cx="4536504" cy="47949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B5892D"/>
                </a:solidFill>
              </a:rPr>
              <a:t>Providers</a:t>
            </a:r>
          </a:p>
          <a:p>
            <a:pPr lvl="1"/>
            <a:r>
              <a:rPr lang="en-GB" sz="2000" u="sng" dirty="0"/>
              <a:t>Contribute to EOSC with services</a:t>
            </a:r>
            <a:r>
              <a:rPr lang="en-GB" sz="2000" dirty="0"/>
              <a:t> based on a harmonised corpus of access, security and provisioning policies.</a:t>
            </a:r>
            <a:endParaRPr lang="en-US" sz="2000" dirty="0"/>
          </a:p>
          <a:p>
            <a:pPr lvl="1"/>
            <a:r>
              <a:rPr lang="en-GB" sz="2000" u="sng" dirty="0"/>
              <a:t>Federate services</a:t>
            </a:r>
            <a:r>
              <a:rPr lang="en-GB" sz="2000" dirty="0"/>
              <a:t> by relying on harmonised processes and tools for service integration and management.</a:t>
            </a:r>
            <a:endParaRPr lang="en-US" sz="2000" dirty="0"/>
          </a:p>
          <a:p>
            <a:pPr lvl="1"/>
            <a:r>
              <a:rPr lang="en-GB" sz="2000" u="sng" dirty="0"/>
              <a:t>Scale-up in-house capacity by procuring services</a:t>
            </a:r>
            <a:r>
              <a:rPr lang="en-GB" sz="2000" dirty="0"/>
              <a:t> via a centrally run procurement and purchase framework.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proposition of Users and Providers</a:t>
            </a:r>
            <a:endParaRPr lang="en-US" dirty="0"/>
          </a:p>
        </p:txBody>
      </p:sp>
      <p:pic>
        <p:nvPicPr>
          <p:cNvPr id="9" name="Picture 8" descr="Screenshot 2019-01-18 at 14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988840"/>
            <a:ext cx="2922982" cy="3552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906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Shape 796"/>
          <p:cNvGrpSpPr/>
          <p:nvPr/>
        </p:nvGrpSpPr>
        <p:grpSpPr>
          <a:xfrm>
            <a:off x="456714" y="2379310"/>
            <a:ext cx="11070420" cy="3209930"/>
            <a:chOff x="445204" y="1423009"/>
            <a:chExt cx="11070420" cy="3313262"/>
          </a:xfrm>
        </p:grpSpPr>
        <p:sp>
          <p:nvSpPr>
            <p:cNvPr id="798" name="Shape 798"/>
            <p:cNvSpPr/>
            <p:nvPr/>
          </p:nvSpPr>
          <p:spPr>
            <a:xfrm>
              <a:off x="445204" y="1423009"/>
              <a:ext cx="3300058" cy="3238935"/>
            </a:xfrm>
            <a:prstGeom prst="roundRect">
              <a:avLst>
                <a:gd name="adj" fmla="val 10000"/>
              </a:avLst>
            </a:prstGeom>
            <a:solidFill>
              <a:srgbClr val="151C6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 txBox="1"/>
            <p:nvPr/>
          </p:nvSpPr>
          <p:spPr>
            <a:xfrm>
              <a:off x="579040" y="1671699"/>
              <a:ext cx="3166221" cy="25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Service/Product providers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Contribute to the </a:t>
              </a:r>
              <a:r>
                <a:rPr lang="en-US" sz="2000" b="0" i="1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portfolio &amp; </a:t>
              </a: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Integrate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Promote, Train, Exploit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 the Hub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3854012" y="2349911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71F67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 txBox="1"/>
            <p:nvPr/>
          </p:nvSpPr>
          <p:spPr>
            <a:xfrm>
              <a:off x="322536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469162" y="1423009"/>
              <a:ext cx="2979660" cy="3313261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4709633" y="1966647"/>
              <a:ext cx="2541600" cy="1874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adopters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Co-develop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637522" y="2376492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94A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 txBox="1"/>
            <p:nvPr/>
          </p:nvSpPr>
          <p:spPr>
            <a:xfrm>
              <a:off x="741072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8294290" y="1423009"/>
              <a:ext cx="3221334" cy="3313261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8465740" y="1671699"/>
              <a:ext cx="2875603" cy="3064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Consumers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 allocation &amp;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with feedback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technical support,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 stakeholder roles in the project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mtClean="0"/>
              <a:t>22/01/19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90" y="1212236"/>
            <a:ext cx="1059809" cy="99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2" y="1052736"/>
            <a:ext cx="1059809" cy="130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90" y="1106341"/>
            <a:ext cx="1142830" cy="1203827"/>
          </a:xfrm>
          <a:prstGeom prst="rect">
            <a:avLst/>
          </a:prstGeom>
        </p:spPr>
      </p:pic>
      <p:pic>
        <p:nvPicPr>
          <p:cNvPr id="20" name="Picture 19" descr="Screenshot 2019-01-18 at 13.29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797152"/>
            <a:ext cx="1710308" cy="629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302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1624" y="3068960"/>
            <a:ext cx="9199934" cy="2893432"/>
          </a:xfrm>
        </p:spPr>
        <p:txBody>
          <a:bodyPr>
            <a:normAutofit/>
          </a:bodyPr>
          <a:lstStyle/>
          <a:p>
            <a:pPr algn="r"/>
            <a:r>
              <a:rPr lang="en-GB" i="1" dirty="0" smtClean="0"/>
              <a:t>Input to the EOSC implementation roadmap (SWD, 03/2018)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Contribution to EOSC</a:t>
            </a:r>
            <a:endParaRPr lang="en-US" dirty="0"/>
          </a:p>
        </p:txBody>
      </p:sp>
      <p:pic>
        <p:nvPicPr>
          <p:cNvPr id="6" name="Picture 5" descr="Screenshot 2019-01-18 at 15.2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077072"/>
            <a:ext cx="5359772" cy="26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EOSC-hub assets for EOSC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3671052"/>
              </p:ext>
            </p:extLst>
          </p:nvPr>
        </p:nvGraphicFramePr>
        <p:xfrm>
          <a:off x="1703512" y="890653"/>
          <a:ext cx="92485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shot 2019-01-18 at 15.50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157192"/>
            <a:ext cx="1375668" cy="512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52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1203"/>
              </p:ext>
            </p:extLst>
          </p:nvPr>
        </p:nvGraphicFramePr>
        <p:xfrm>
          <a:off x="762000" y="1427179"/>
          <a:ext cx="10972800" cy="538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41"/>
                <a:gridCol w="8208659"/>
              </a:tblGrid>
              <a:tr h="783895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799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Architecture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Provides a </a:t>
                      </a:r>
                      <a:r>
                        <a:rPr lang="en-GB" sz="2800" b="1" dirty="0" smtClean="0"/>
                        <a:t>framework (the Hub) to manage </a:t>
                      </a: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n-GB" sz="2800" dirty="0" smtClean="0"/>
                        <a:t> sourced from a number of service providers and plays the role of service integrator</a:t>
                      </a:r>
                    </a:p>
                  </a:txBody>
                  <a:tcPr>
                    <a:noFill/>
                  </a:tcPr>
                </a:tc>
              </a:tr>
              <a:tr h="272430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EOSC-hub KERs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The Hub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EOSC-hub contributions to the EOSC roadmap 1/5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</p:spPr>
        <p:txBody>
          <a:bodyPr/>
          <a:lstStyle/>
          <a:p>
            <a:r>
              <a:rPr lang="en-US" smtClean="0"/>
              <a:t>22/01/19</a:t>
            </a:r>
            <a:endParaRPr lang="de-DE" dirty="0"/>
          </a:p>
        </p:txBody>
      </p:sp>
      <p:pic>
        <p:nvPicPr>
          <p:cNvPr id="11" name="Picture 10" descr="EOSC Hub syste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573016"/>
            <a:ext cx="1512168" cy="1597120"/>
          </a:xfrm>
          <a:prstGeom prst="rect">
            <a:avLst/>
          </a:prstGeom>
        </p:spPr>
      </p:pic>
      <p:pic>
        <p:nvPicPr>
          <p:cNvPr id="3" name="Picture 2" descr="Screenshot 2019-01-18 at 15.1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72" y="5095102"/>
            <a:ext cx="6427068" cy="854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5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 </a:t>
            </a:r>
            <a:r>
              <a:rPr lang="en-US" dirty="0" smtClean="0"/>
              <a:t>2/5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89064"/>
              </p:ext>
            </p:extLst>
          </p:nvPr>
        </p:nvGraphicFramePr>
        <p:xfrm>
          <a:off x="762000" y="1691214"/>
          <a:ext cx="10972800" cy="413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41"/>
                <a:gridCol w="8208659"/>
              </a:tblGrid>
              <a:tr h="783895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 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397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Data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Through </a:t>
                      </a:r>
                      <a:r>
                        <a:rPr lang="en-GB" sz="2800" b="1" dirty="0" smtClean="0"/>
                        <a:t>data registries</a:t>
                      </a:r>
                      <a:r>
                        <a:rPr lang="en-GB" sz="2800" dirty="0" smtClean="0"/>
                        <a:t>, provides a discovery and access channel to FAIR-accredited datasets</a:t>
                      </a:r>
                    </a:p>
                    <a:p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167397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EOSC-hub </a:t>
                      </a:r>
                      <a:r>
                        <a:rPr lang="en-US" sz="3600" b="1" baseline="0" dirty="0" smtClean="0">
                          <a:solidFill>
                            <a:srgbClr val="B5892D"/>
                          </a:solidFill>
                        </a:rPr>
                        <a:t>KERs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EOSC Service Portfolio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789040"/>
            <a:ext cx="1584176" cy="1673173"/>
          </a:xfrm>
          <a:prstGeom prst="rect">
            <a:avLst/>
          </a:prstGeom>
        </p:spPr>
      </p:pic>
      <p:pic>
        <p:nvPicPr>
          <p:cNvPr id="9" name="Picture 8" descr="Screenshot 2019-01-18 at 15.0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5157192"/>
            <a:ext cx="8856984" cy="833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15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 </a:t>
            </a:r>
            <a:r>
              <a:rPr lang="en-US" dirty="0" smtClean="0"/>
              <a:t>3/5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7627"/>
              </p:ext>
            </p:extLst>
          </p:nvPr>
        </p:nvGraphicFramePr>
        <p:xfrm>
          <a:off x="685800" y="1302841"/>
          <a:ext cx="11049000" cy="442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957"/>
                <a:gridCol w="8647043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 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3026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Services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2800" dirty="0" smtClean="0"/>
                        <a:t>Contributes to the definition of a participatory and lightweight </a:t>
                      </a:r>
                      <a:r>
                        <a:rPr lang="en-GB" sz="2800" b="1" dirty="0" smtClean="0"/>
                        <a:t>service portfolio management process</a:t>
                      </a:r>
                      <a:r>
                        <a:rPr lang="en-GB" sz="2800" dirty="0" smtClean="0"/>
                        <a:t> in collaboration with the participating service providers,</a:t>
                      </a:r>
                      <a:r>
                        <a:rPr lang="en-GB" sz="2800" baseline="0" dirty="0" smtClean="0"/>
                        <a:t> including RIs</a:t>
                      </a:r>
                      <a:endParaRPr lang="en-GB" sz="2800" dirty="0" smtClean="0"/>
                    </a:p>
                  </a:txBody>
                  <a:tcPr>
                    <a:noFill/>
                  </a:tcPr>
                </a:tc>
              </a:tr>
              <a:tr h="1870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EOSC-hub KERs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589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EOSC Service Portfolio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Catalogue of service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573016"/>
            <a:ext cx="1499912" cy="1584176"/>
          </a:xfrm>
          <a:prstGeom prst="rect">
            <a:avLst/>
          </a:prstGeom>
        </p:spPr>
      </p:pic>
      <p:pic>
        <p:nvPicPr>
          <p:cNvPr id="13" name="Picture 12" descr="Screenshot 2019-01-18 at 15.0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16" y="5375454"/>
            <a:ext cx="7617296" cy="1005874"/>
          </a:xfrm>
          <a:prstGeom prst="rect">
            <a:avLst/>
          </a:prstGeom>
        </p:spPr>
      </p:pic>
      <p:pic>
        <p:nvPicPr>
          <p:cNvPr id="14" name="Picture 13" descr="Screenshot 2019-01-18 at 15.0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509120"/>
            <a:ext cx="6120680" cy="8994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8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 4</a:t>
            </a:r>
            <a:r>
              <a:rPr lang="en-US" dirty="0" smtClean="0"/>
              <a:t>/5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76569"/>
              </p:ext>
            </p:extLst>
          </p:nvPr>
        </p:nvGraphicFramePr>
        <p:xfrm>
          <a:off x="685800" y="1302841"/>
          <a:ext cx="11049000" cy="491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957"/>
                <a:gridCol w="8647043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022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Services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dk1"/>
                          </a:solidFill>
                        </a:rPr>
                        <a:t>Engages with the demand and supply side of the EOSC, and will </a:t>
                      </a:r>
                      <a:r>
                        <a:rPr lang="en-GB" sz="2800" b="1" dirty="0" smtClean="0">
                          <a:solidFill>
                            <a:schemeClr val="dk1"/>
                          </a:solidFill>
                        </a:rPr>
                        <a:t>co-develop and operate a marketplace</a:t>
                      </a:r>
                      <a:r>
                        <a:rPr lang="en-GB" sz="2800" dirty="0" smtClean="0">
                          <a:solidFill>
                            <a:schemeClr val="dk1"/>
                          </a:solidFill>
                        </a:rPr>
                        <a:t> as one entry point to EOSC.</a:t>
                      </a:r>
                      <a:endParaRPr lang="en-GB" sz="2800" dirty="0" smtClean="0"/>
                    </a:p>
                  </a:txBody>
                  <a:tcPr>
                    <a:noFill/>
                  </a:tcPr>
                </a:tc>
              </a:tr>
              <a:tr h="18706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EOSC-hub KERs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589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Competence Centres, Digital Innovation Hub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5892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5892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589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EOSC Marketplace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rainings and training 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6" y="3861048"/>
            <a:ext cx="1711716" cy="1807880"/>
          </a:xfrm>
          <a:prstGeom prst="rect">
            <a:avLst/>
          </a:prstGeom>
        </p:spPr>
      </p:pic>
      <p:pic>
        <p:nvPicPr>
          <p:cNvPr id="4" name="Picture 3" descr="Screenshot 2019-01-18 at 14.3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733256"/>
            <a:ext cx="1358776" cy="545693"/>
          </a:xfrm>
          <a:prstGeom prst="rect">
            <a:avLst/>
          </a:prstGeom>
        </p:spPr>
      </p:pic>
      <p:pic>
        <p:nvPicPr>
          <p:cNvPr id="12" name="Picture 11" descr="EOSC Digital Innovation  Hu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5" y="3573016"/>
            <a:ext cx="2413801" cy="2549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3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 5</a:t>
            </a:r>
            <a:r>
              <a:rPr lang="en-US" dirty="0" smtClean="0"/>
              <a:t>/5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5729"/>
              </p:ext>
            </p:extLst>
          </p:nvPr>
        </p:nvGraphicFramePr>
        <p:xfrm>
          <a:off x="1066800" y="1052736"/>
          <a:ext cx="10515600" cy="512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7543800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1242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Rules of Participation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Collaborates with partners and external projects/initiatives to </a:t>
                      </a:r>
                      <a:r>
                        <a:rPr lang="en-GB" sz="3200" b="1" dirty="0" smtClean="0"/>
                        <a:t>establish and maintain a corpus of policies</a:t>
                      </a:r>
                      <a:r>
                        <a:rPr lang="en-GB" sz="3200" dirty="0" smtClean="0"/>
                        <a:t> that is attractive and provides value for both service providers and service users.</a:t>
                      </a:r>
                    </a:p>
                  </a:txBody>
                  <a:tcPr>
                    <a:noFill/>
                  </a:tcPr>
                </a:tc>
              </a:tr>
              <a:tr h="18706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EOSC-hub</a:t>
                      </a:r>
                      <a:r>
                        <a:rPr lang="en-US" sz="3600" b="1" baseline="0" dirty="0" smtClean="0">
                          <a:solidFill>
                            <a:srgbClr val="B5892D"/>
                          </a:solidFill>
                        </a:rPr>
                        <a:t> KER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589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Hub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pic>
        <p:nvPicPr>
          <p:cNvPr id="11" name="Picture 10" descr="EOSC Hub syste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077072"/>
            <a:ext cx="1512168" cy="1597120"/>
          </a:xfrm>
          <a:prstGeom prst="rect">
            <a:avLst/>
          </a:prstGeom>
        </p:spPr>
      </p:pic>
      <p:pic>
        <p:nvPicPr>
          <p:cNvPr id="3" name="Picture 2" descr="Screenshot 2019-01-18 at 15.08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5445224"/>
            <a:ext cx="8040216" cy="8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7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1784" y="3645024"/>
            <a:ext cx="7759774" cy="2317368"/>
          </a:xfrm>
        </p:spPr>
        <p:txBody>
          <a:bodyPr/>
          <a:lstStyle/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 smtClean="0">
                <a:solidFill>
                  <a:srgbClr val="8AA9D6"/>
                </a:solidFill>
              </a:rPr>
              <a:t>20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>
                <a:solidFill>
                  <a:schemeClr val="dk1"/>
                </a:solidFill>
              </a:rPr>
              <a:t>digital research infrastructures,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chemeClr val="dk1"/>
                </a:solidFill>
              </a:rPr>
              <a:t>EGI, EUDAT CDI and INDIGO-</a:t>
            </a:r>
            <a:r>
              <a:rPr lang="en-US" i="1" dirty="0" err="1">
                <a:solidFill>
                  <a:schemeClr val="dk1"/>
                </a:solidFill>
              </a:rPr>
              <a:t>DataCloud</a:t>
            </a:r>
            <a:r>
              <a:rPr lang="en-US" i="1" dirty="0">
                <a:solidFill>
                  <a:schemeClr val="dk1"/>
                </a:solidFill>
              </a:rPr>
              <a:t>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rgbClr val="4F81BD"/>
                </a:solidFill>
              </a:rPr>
              <a:t>jointly </a:t>
            </a:r>
            <a:r>
              <a:rPr lang="en-US" i="1" dirty="0">
                <a:solidFill>
                  <a:schemeClr val="dk1"/>
                </a:solidFill>
              </a:rPr>
              <a:t>offering </a:t>
            </a:r>
            <a:r>
              <a:rPr lang="en-US" i="1" dirty="0">
                <a:solidFill>
                  <a:srgbClr val="4F81BD"/>
                </a:solidFill>
              </a:rPr>
              <a:t>services, software and data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chemeClr val="dk1"/>
                </a:solidFill>
              </a:rPr>
              <a:t>for advanced, data-driven research &amp; innovation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0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670"/>
            <a:ext cx="6619478" cy="505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EOSC-hub review agenda 22-23 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Agenda and WPs</a:t>
            </a:r>
            <a:endParaRPr lang="en-GB" dirty="0"/>
          </a:p>
        </p:txBody>
      </p:sp>
      <p:pic>
        <p:nvPicPr>
          <p:cNvPr id="9" name="Picture 8" descr="Screenshot 2019-01-18 at 14.0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80" y="980728"/>
            <a:ext cx="6232500" cy="2062618"/>
          </a:xfrm>
          <a:prstGeom prst="rect">
            <a:avLst/>
          </a:prstGeom>
        </p:spPr>
      </p:pic>
      <p:pic>
        <p:nvPicPr>
          <p:cNvPr id="10" name="Picture 9" descr="Screenshot 2019-01-18 at 14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24744"/>
            <a:ext cx="6317844" cy="482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9696" y="1556792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9696" y="2051556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9616" y="2987660"/>
            <a:ext cx="243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WP2, </a:t>
            </a:r>
            <a:r>
              <a:rPr lang="en-US" b="1" dirty="0" smtClean="0">
                <a:solidFill>
                  <a:schemeClr val="bg1"/>
                </a:solidFill>
              </a:rPr>
              <a:t>WP4, WP5, WP12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671" y="3419708"/>
            <a:ext cx="187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WP5, WP6, WP13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672" y="38517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WP7, WP13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4787860"/>
            <a:ext cx="175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WP8, WP9, WP3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1083" y="5219908"/>
            <a:ext cx="7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9289" y="11247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WP2, WP12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0685" y="161950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WP3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 smtClean="0">
                <a:solidFill>
                  <a:srgbClr val="8AA9D6"/>
                </a:solidFill>
              </a:rPr>
              <a:t>Vision</a:t>
            </a:r>
            <a:endParaRPr lang="en-US" sz="4400" dirty="0" smtClean="0">
              <a:solidFill>
                <a:schemeClr val="dk1"/>
              </a:solidFill>
            </a:endParaRP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9985479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3765562" y="2335636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>
                <a:solidFill>
                  <a:srgbClr val="B5892D"/>
                </a:solidFill>
              </a:rPr>
              <a:t>Researchers from all disciplines </a:t>
            </a:r>
            <a:endParaRPr lang="en-US" sz="3000" i="1" dirty="0" smtClean="0">
              <a:solidFill>
                <a:srgbClr val="B5892D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 smtClean="0">
                <a:solidFill>
                  <a:srgbClr val="B5892D"/>
                </a:solidFill>
              </a:rPr>
              <a:t>have </a:t>
            </a:r>
            <a:r>
              <a:rPr lang="en-US" sz="3000" i="1" dirty="0">
                <a:solidFill>
                  <a:srgbClr val="B5892D"/>
                </a:solidFill>
              </a:rPr>
              <a:t>easy, integrated and open access </a:t>
            </a:r>
            <a:r>
              <a:rPr lang="en-US" sz="3000" i="1" dirty="0" smtClean="0">
                <a:solidFill>
                  <a:srgbClr val="B5892D"/>
                </a:solidFill>
              </a:rPr>
              <a:t>to </a:t>
            </a:r>
            <a:r>
              <a:rPr lang="en-US" sz="3000" i="1" dirty="0">
                <a:solidFill>
                  <a:srgbClr val="B5892D"/>
                </a:solidFill>
              </a:rPr>
              <a:t>the advanced digital services, scientific instruments, data, knowledge and expertise they need </a:t>
            </a:r>
            <a:endParaRPr lang="en-US" sz="3000" i="1" dirty="0" smtClean="0">
              <a:solidFill>
                <a:srgbClr val="B5892D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 smtClean="0">
                <a:solidFill>
                  <a:srgbClr val="B5892D"/>
                </a:solidFill>
              </a:rPr>
              <a:t>to </a:t>
            </a:r>
            <a:r>
              <a:rPr lang="en-US" sz="3000" i="1" dirty="0">
                <a:solidFill>
                  <a:srgbClr val="B5892D"/>
                </a:solidFill>
              </a:rPr>
              <a:t>collaborate to achieve excellence </a:t>
            </a:r>
            <a:endParaRPr lang="en-US" sz="3000" i="1" dirty="0" smtClean="0">
              <a:solidFill>
                <a:srgbClr val="B5892D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 smtClean="0">
                <a:solidFill>
                  <a:srgbClr val="B5892D"/>
                </a:solidFill>
              </a:rPr>
              <a:t>in </a:t>
            </a:r>
            <a:r>
              <a:rPr lang="en-US" sz="3000" i="1" dirty="0">
                <a:solidFill>
                  <a:srgbClr val="B5892D"/>
                </a:solidFill>
              </a:rPr>
              <a:t>science, research and innovation </a:t>
            </a:r>
            <a:endParaRPr lang="en-US" sz="3000" i="1" dirty="0" smtClean="0">
              <a:solidFill>
                <a:srgbClr val="B58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5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 smtClean="0">
                <a:solidFill>
                  <a:srgbClr val="8AA9D6"/>
                </a:solidFill>
              </a:rPr>
              <a:t>Mission</a:t>
            </a:r>
            <a:endParaRPr lang="en-US" sz="4400" dirty="0" smtClean="0">
              <a:solidFill>
                <a:schemeClr val="dk1"/>
              </a:solidFill>
            </a:endParaRP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4590472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4367808" y="1556792"/>
            <a:ext cx="7730118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B5892D"/>
                </a:solidFill>
              </a:rPr>
              <a:t>The EOSC-hub project </a:t>
            </a:r>
            <a:r>
              <a:rPr lang="en-US" sz="2800" i="1" dirty="0" err="1">
                <a:solidFill>
                  <a:srgbClr val="B5892D"/>
                </a:solidFill>
              </a:rPr>
              <a:t>mobilises</a:t>
            </a:r>
            <a:r>
              <a:rPr lang="en-US" sz="2800" i="1" dirty="0">
                <a:solidFill>
                  <a:srgbClr val="B5892D"/>
                </a:solidFill>
              </a:rPr>
              <a:t> providers </a:t>
            </a:r>
            <a:r>
              <a:rPr lang="en-US" sz="2800" i="1" dirty="0" smtClean="0">
                <a:solidFill>
                  <a:srgbClr val="B5892D"/>
                </a:solidFill>
              </a:rPr>
              <a:t>of European relevance offering </a:t>
            </a:r>
            <a:r>
              <a:rPr lang="en-US" sz="2800" i="1" dirty="0">
                <a:solidFill>
                  <a:srgbClr val="B5892D"/>
                </a:solidFill>
              </a:rPr>
              <a:t>services, software and data for advanced data-driven research and innovation</a:t>
            </a:r>
            <a:r>
              <a:rPr lang="en-US" sz="2800" i="1" dirty="0" smtClean="0">
                <a:solidFill>
                  <a:srgbClr val="B5892D"/>
                </a:solidFill>
              </a:rPr>
              <a:t>.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 smtClean="0">
                <a:solidFill>
                  <a:srgbClr val="B5892D"/>
                </a:solidFill>
              </a:rPr>
              <a:t>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 smtClean="0">
                <a:solidFill>
                  <a:srgbClr val="B5892D"/>
                </a:solidFill>
              </a:rPr>
              <a:t>These </a:t>
            </a:r>
            <a:r>
              <a:rPr lang="en-US" sz="2800" i="1" dirty="0">
                <a:solidFill>
                  <a:srgbClr val="B5892D"/>
                </a:solidFill>
              </a:rPr>
              <a:t>resources are offered via the Hub – the integration and management system of the European Open Science Cloud, acting as a </a:t>
            </a:r>
            <a:r>
              <a:rPr lang="en-US" sz="2800" i="1" dirty="0" smtClean="0">
                <a:solidFill>
                  <a:srgbClr val="B5892D"/>
                </a:solidFill>
              </a:rPr>
              <a:t>European-level entry </a:t>
            </a:r>
            <a:r>
              <a:rPr lang="en-US" sz="2800" i="1" dirty="0">
                <a:solidFill>
                  <a:srgbClr val="B5892D"/>
                </a:solidFill>
              </a:rPr>
              <a:t>point for all stakeholders. </a:t>
            </a:r>
            <a:endParaRPr lang="en-US" sz="2800" i="1" dirty="0" smtClean="0">
              <a:solidFill>
                <a:srgbClr val="B58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7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z="2000" dirty="0" smtClean="0"/>
              <a:t>22/01/19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354" y="1340771"/>
            <a:ext cx="11523645" cy="4782900"/>
          </a:xfrm>
        </p:spPr>
        <p:txBody>
          <a:bodyPr/>
          <a:lstStyle/>
          <a:p>
            <a:pPr marL="50800" indent="0" algn="ctr">
              <a:buNone/>
            </a:pPr>
            <a:r>
              <a:rPr lang="en-US" sz="3200" i="1" dirty="0" smtClean="0"/>
              <a:t>The </a:t>
            </a:r>
            <a:r>
              <a:rPr lang="en-US" sz="3200" i="1" dirty="0" smtClean="0">
                <a:solidFill>
                  <a:srgbClr val="B5892D"/>
                </a:solidFill>
              </a:rPr>
              <a:t>federated infrastructure </a:t>
            </a:r>
            <a:r>
              <a:rPr lang="en-US" sz="3200" i="1" dirty="0" smtClean="0"/>
              <a:t>and supporting initiative providing </a:t>
            </a:r>
          </a:p>
          <a:p>
            <a:pPr marL="50800" indent="0" algn="ctr">
              <a:buNone/>
            </a:pPr>
            <a:r>
              <a:rPr lang="en-US" sz="3200" i="1" dirty="0" smtClean="0"/>
              <a:t>all </a:t>
            </a:r>
            <a:r>
              <a:rPr lang="en-US" sz="3200" i="1" dirty="0">
                <a:solidFill>
                  <a:srgbClr val="B5892D"/>
                </a:solidFill>
              </a:rPr>
              <a:t>researchers, innovators, companies and citizens </a:t>
            </a:r>
            <a:endParaRPr lang="en-US" sz="3200" i="1" dirty="0" smtClean="0">
              <a:solidFill>
                <a:srgbClr val="B5892D"/>
              </a:solidFill>
            </a:endParaRPr>
          </a:p>
          <a:p>
            <a:pPr marL="50800" indent="0" algn="ctr">
              <a:buNone/>
            </a:pPr>
            <a:r>
              <a:rPr lang="en-US" sz="3200" i="1" dirty="0" smtClean="0"/>
              <a:t>with </a:t>
            </a:r>
            <a:r>
              <a:rPr lang="en-US" sz="3200" i="1" dirty="0">
                <a:solidFill>
                  <a:srgbClr val="B5892D"/>
                </a:solidFill>
              </a:rPr>
              <a:t>seamless</a:t>
            </a:r>
            <a:r>
              <a:rPr lang="en-US" sz="3200" i="1" dirty="0"/>
              <a:t> access to an </a:t>
            </a:r>
            <a:r>
              <a:rPr lang="en-US" sz="3200" i="1" dirty="0">
                <a:solidFill>
                  <a:srgbClr val="B5892D"/>
                </a:solidFill>
              </a:rPr>
              <a:t>open-by-default</a:t>
            </a:r>
            <a:r>
              <a:rPr lang="en-US" sz="3200" i="1" dirty="0"/>
              <a:t>, </a:t>
            </a:r>
            <a:r>
              <a:rPr lang="en-US" sz="3200" i="1" dirty="0">
                <a:solidFill>
                  <a:srgbClr val="B5892D"/>
                </a:solidFill>
              </a:rPr>
              <a:t>efficient</a:t>
            </a:r>
            <a:r>
              <a:rPr lang="en-US" sz="3200" i="1" dirty="0"/>
              <a:t> and </a:t>
            </a:r>
            <a:r>
              <a:rPr lang="en-US" sz="3200" i="1" dirty="0">
                <a:solidFill>
                  <a:srgbClr val="B5892D"/>
                </a:solidFill>
              </a:rPr>
              <a:t>cross-disciplinary</a:t>
            </a:r>
            <a:r>
              <a:rPr lang="en-US" sz="3200" i="1" dirty="0"/>
              <a:t> environment </a:t>
            </a:r>
            <a:endParaRPr lang="en-US" sz="3200" i="1" dirty="0" smtClean="0"/>
          </a:p>
          <a:p>
            <a:pPr marL="50800" indent="0" algn="ctr">
              <a:buNone/>
            </a:pPr>
            <a:r>
              <a:rPr lang="en-US" sz="3200" i="1" dirty="0" smtClean="0"/>
              <a:t>for </a:t>
            </a:r>
            <a:r>
              <a:rPr lang="en-US" sz="3200" i="1" dirty="0"/>
              <a:t>storing, accessing, reusing data, tools, publications and </a:t>
            </a:r>
            <a:r>
              <a:rPr lang="en-US" sz="3200" i="1" dirty="0" smtClean="0"/>
              <a:t>other scientific outputs for </a:t>
            </a:r>
            <a:r>
              <a:rPr lang="en-US" sz="3200" i="1" dirty="0"/>
              <a:t>research, innovation and </a:t>
            </a:r>
            <a:r>
              <a:rPr lang="en-US" sz="3200" i="1" dirty="0" smtClean="0"/>
              <a:t>educational purposes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About the European Open Science Cloud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360" y="5805264"/>
            <a:ext cx="40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Credits: </a:t>
            </a:r>
            <a:r>
              <a:rPr lang="en-US" dirty="0" err="1" smtClean="0"/>
              <a:t>EOSCpilot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https://eoscpilot.eu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Screenshot 2019-01-18 at 10.1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733256"/>
            <a:ext cx="1722884" cy="550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074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z="2000" smtClean="0"/>
              <a:t>22/01/19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response to EOSC objectives</a:t>
            </a:r>
            <a:endParaRPr lang="en-US" dirty="0"/>
          </a:p>
        </p:txBody>
      </p:sp>
      <p:graphicFrame>
        <p:nvGraphicFramePr>
          <p:cNvPr id="9" name="Google Shape;335;p41"/>
          <p:cNvGraphicFramePr/>
          <p:nvPr>
            <p:extLst>
              <p:ext uri="{D42A27DB-BD31-4B8C-83A1-F6EECF244321}">
                <p14:modId xmlns:p14="http://schemas.microsoft.com/office/powerpoint/2010/main" val="573792893"/>
              </p:ext>
            </p:extLst>
          </p:nvPr>
        </p:nvGraphicFramePr>
        <p:xfrm>
          <a:off x="533400" y="1066801"/>
          <a:ext cx="11201400" cy="53602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23038"/>
                <a:gridCol w="7178362"/>
              </a:tblGrid>
              <a:tr h="71196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/>
                        <a:t>EOSC </a:t>
                      </a:r>
                      <a:r>
                        <a:rPr lang="en-GB" sz="2000" b="1" dirty="0" smtClean="0"/>
                        <a:t>Objectives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 smtClean="0"/>
                        <a:t>Actions</a:t>
                      </a:r>
                      <a:endParaRPr sz="2000" b="1" dirty="0"/>
                    </a:p>
                  </a:txBody>
                  <a:tcPr marL="91425" marR="91425" marT="91425" marB="91425"/>
                </a:tc>
              </a:tr>
              <a:tr h="166130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exploit research </a:t>
                      </a:r>
                      <a:r>
                        <a:rPr lang="en-GB" sz="2000" b="1" dirty="0" smtClean="0">
                          <a:solidFill>
                            <a:srgbClr val="B5892D"/>
                          </a:solidFill>
                        </a:rPr>
                        <a:t>data</a:t>
                      </a:r>
                      <a:r>
                        <a:rPr lang="en-GB" sz="2000" b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5892D"/>
                          </a:solidFill>
                        </a:rPr>
                        <a:t>across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scientific disciplines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dirty="0"/>
                        <a:t>and between the public </a:t>
                      </a:r>
                      <a:r>
                        <a:rPr lang="en-GB" sz="2000" dirty="0" smtClean="0"/>
                        <a:t>&amp; private </a:t>
                      </a:r>
                      <a:r>
                        <a:rPr lang="en-GB" sz="2000" dirty="0"/>
                        <a:t>sector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2000" dirty="0"/>
                        <a:t>services and resources for all scientific disciplines </a:t>
                      </a:r>
                      <a:endParaRPr sz="20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dirty="0"/>
                        <a:t>to national, regional, pan-European providers, and supports different exploitation models (e.g. free at point of use, commercial) </a:t>
                      </a:r>
                      <a:endParaRPr sz="2000" dirty="0"/>
                    </a:p>
                  </a:txBody>
                  <a:tcPr marL="91425" marR="91425" marT="91425" marB="91425"/>
                </a:tc>
              </a:tr>
              <a:tr h="134283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Increase interoperability,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</a:t>
                      </a:r>
                      <a:r>
                        <a:rPr lang="en-GB" sz="2000" b="1" dirty="0" smtClean="0">
                          <a:solidFill>
                            <a:srgbClr val="B5892D"/>
                          </a:solidFill>
                        </a:rPr>
                        <a:t>Europe</a:t>
                      </a:r>
                      <a:endParaRPr sz="2000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 for data exploitation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Single sign on, integrated access and </a:t>
                      </a:r>
                      <a:r>
                        <a:rPr lang="en-GB" sz="2000" b="1" dirty="0" smtClean="0">
                          <a:solidFill>
                            <a:srgbClr val="B5892D"/>
                          </a:solidFill>
                        </a:rPr>
                        <a:t>order</a:t>
                      </a:r>
                      <a:endParaRPr sz="20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1465502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20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&gt; </a:t>
                      </a:r>
                      <a:r>
                        <a:rPr lang="en-GB" sz="2000" b="1" dirty="0" smtClean="0">
                          <a:solidFill>
                            <a:srgbClr val="B5892D"/>
                          </a:solidFill>
                        </a:rPr>
                        <a:t>Services to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share and discover research artefacts 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(publications, datasets, software, workflows etc.), research artefacts data sources (publication repositories, publishers, data archives, software archives, etc.</a:t>
                      </a:r>
                      <a:r>
                        <a:rPr lang="en-GB" sz="2000" dirty="0" smtClean="0">
                          <a:solidFill>
                            <a:schemeClr val="dk1"/>
                          </a:solidFill>
                        </a:rPr>
                        <a:t>)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26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AB63D2C-3DBD-144B-A127-3C2DEC53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FE76E7-8199-BB4D-8D38-E98510E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BC98472-B453-6D49-9279-2E483F82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BBE5A0A-FED3-1043-A09F-EA8B2211D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558113"/>
              </p:ext>
            </p:extLst>
          </p:nvPr>
        </p:nvGraphicFramePr>
        <p:xfrm>
          <a:off x="335360" y="1123528"/>
          <a:ext cx="115212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281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Exploitable Results - Overview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2640745"/>
              </p:ext>
            </p:extLst>
          </p:nvPr>
        </p:nvGraphicFramePr>
        <p:xfrm>
          <a:off x="1631504" y="83671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shot 2019-01-18 at 18.18.3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88" y="3690089"/>
            <a:ext cx="1248668" cy="386983"/>
          </a:xfrm>
          <a:prstGeom prst="rect">
            <a:avLst/>
          </a:prstGeom>
        </p:spPr>
      </p:pic>
      <p:pic>
        <p:nvPicPr>
          <p:cNvPr id="8" name="Picture 7" descr="Catalogue of services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40" y="2492896"/>
            <a:ext cx="1363556" cy="1440160"/>
          </a:xfrm>
          <a:prstGeom prst="rect">
            <a:avLst/>
          </a:prstGeom>
        </p:spPr>
      </p:pic>
      <p:pic>
        <p:nvPicPr>
          <p:cNvPr id="9" name="Picture 8" descr="EOSC Hub system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5040559"/>
            <a:ext cx="1064919" cy="1124745"/>
          </a:xfrm>
          <a:prstGeom prst="rect">
            <a:avLst/>
          </a:prstGeom>
        </p:spPr>
      </p:pic>
      <p:pic>
        <p:nvPicPr>
          <p:cNvPr id="10" name="Picture 9" descr="EOSC Digital Innovation  Hu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980728"/>
            <a:ext cx="1278543" cy="1350371"/>
          </a:xfrm>
          <a:prstGeom prst="rect">
            <a:avLst/>
          </a:prstGeom>
        </p:spPr>
      </p:pic>
      <p:pic>
        <p:nvPicPr>
          <p:cNvPr id="11" name="Picture 10" descr="Research communities Success Storie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348880"/>
            <a:ext cx="1656184" cy="1749228"/>
          </a:xfrm>
          <a:prstGeom prst="rect">
            <a:avLst/>
          </a:prstGeom>
        </p:spPr>
      </p:pic>
      <p:pic>
        <p:nvPicPr>
          <p:cNvPr id="12" name="Picture 11" descr="Trainings and training materi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581128"/>
            <a:ext cx="1711716" cy="1807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51784" y="980728"/>
            <a:ext cx="379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5892D"/>
                </a:solidFill>
              </a:rPr>
              <a:t>EOSC Digital Innovation Hub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3843" y="2987660"/>
            <a:ext cx="303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5892D"/>
                </a:solidFill>
              </a:rPr>
              <a:t>EOSC Service Portfolio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224" y="5445224"/>
            <a:ext cx="12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5892D"/>
                </a:solidFill>
              </a:rPr>
              <a:t>The Hub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2823319"/>
            <a:ext cx="271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5892D"/>
                </a:solidFill>
              </a:rPr>
              <a:t>Competence Centre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90" y="5013176"/>
            <a:ext cx="32956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5892D"/>
                </a:solidFill>
              </a:rPr>
              <a:t>Service integration, </a:t>
            </a:r>
            <a:endParaRPr lang="en-GB" sz="2400" b="1" dirty="0" smtClean="0">
              <a:solidFill>
                <a:srgbClr val="B5892D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B5892D"/>
                </a:solidFill>
              </a:rPr>
              <a:t>training</a:t>
            </a:r>
            <a:r>
              <a:rPr lang="en-GB" sz="2400" b="1" dirty="0">
                <a:solidFill>
                  <a:srgbClr val="B5892D"/>
                </a:solidFill>
              </a:rPr>
              <a:t>, </a:t>
            </a:r>
            <a:r>
              <a:rPr lang="en-GB" sz="2400" b="1" dirty="0" smtClean="0">
                <a:solidFill>
                  <a:srgbClr val="B5892D"/>
                </a:solidFill>
              </a:rPr>
              <a:t>documentation </a:t>
            </a:r>
          </a:p>
          <a:p>
            <a:pPr algn="ctr"/>
            <a:r>
              <a:rPr lang="en-GB" sz="2400" b="1" dirty="0" smtClean="0">
                <a:solidFill>
                  <a:srgbClr val="B5892D"/>
                </a:solidFill>
              </a:rPr>
              <a:t>and </a:t>
            </a:r>
            <a:r>
              <a:rPr lang="en-GB" sz="2400" b="1" dirty="0">
                <a:solidFill>
                  <a:srgbClr val="B5892D"/>
                </a:solidFill>
              </a:rPr>
              <a:t>best practices </a:t>
            </a:r>
            <a:endParaRPr lang="en-US" sz="2400" b="1" dirty="0">
              <a:solidFill>
                <a:srgbClr val="B5892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and Key Exploitable </a:t>
            </a:r>
            <a:r>
              <a:rPr lang="en-US" sz="2000" dirty="0"/>
              <a:t>R</a:t>
            </a:r>
            <a:r>
              <a:rPr lang="en-US" sz="2000" dirty="0" smtClean="0"/>
              <a:t>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56696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2048</Words>
  <Application>Microsoft Macintosh PowerPoint</Application>
  <PresentationFormat>Custom</PresentationFormat>
  <Paragraphs>385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slide_base</vt:lpstr>
      <vt:lpstr>PowerPoint Presentation</vt:lpstr>
      <vt:lpstr>Outline</vt:lpstr>
      <vt:lpstr>A project overview</vt:lpstr>
      <vt:lpstr>PowerPoint Presentation</vt:lpstr>
      <vt:lpstr>PowerPoint Presentation</vt:lpstr>
      <vt:lpstr>PowerPoint Presentation</vt:lpstr>
      <vt:lpstr>PowerPoint Presentation</vt:lpstr>
      <vt:lpstr>Objectives</vt:lpstr>
      <vt:lpstr>Key Exploitable Results - Overview</vt:lpstr>
      <vt:lpstr>Simplify Integrate &amp; Consolidate</vt:lpstr>
      <vt:lpstr>PowerPoint Presentation</vt:lpstr>
      <vt:lpstr>PowerPoint Presentation</vt:lpstr>
      <vt:lpstr>Services by area </vt:lpstr>
      <vt:lpstr>Remove fragmentation</vt:lpstr>
      <vt:lpstr>The Hub</vt:lpstr>
      <vt:lpstr>Widen User Base and Innovation Capacity</vt:lpstr>
      <vt:lpstr>Knowledge hub</vt:lpstr>
      <vt:lpstr>Project Structure</vt:lpstr>
      <vt:lpstr>Work Package Structure</vt:lpstr>
      <vt:lpstr>Innovation cycle</vt:lpstr>
      <vt:lpstr>Value proposition of Users and Providers</vt:lpstr>
      <vt:lpstr>PowerPoint Presentation</vt:lpstr>
      <vt:lpstr>Project Contribution to EOSC</vt:lpstr>
      <vt:lpstr>Main EOSC-hub assets for EOSC</vt:lpstr>
      <vt:lpstr>EOSC-hub contributions to the EOSC roadmap 1/5</vt:lpstr>
      <vt:lpstr>EOSC-hub contributions to the EOSC roadmap 2/5</vt:lpstr>
      <vt:lpstr>EOSC-hub contributions to the EOSC roadmap 3/5</vt:lpstr>
      <vt:lpstr>EOSC-hub contributions to the EOSC roadmap 4/5</vt:lpstr>
      <vt:lpstr>EOSC-hub contributions to the EOSC roadmap 5/5</vt:lpstr>
      <vt:lpstr>EOSC-hub review agenda 22-23 Jan</vt:lpstr>
      <vt:lpstr>Agenda and WPs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Tiziana Ferrari</cp:lastModifiedBy>
  <cp:revision>91</cp:revision>
  <dcterms:created xsi:type="dcterms:W3CDTF">2018-07-16T07:35:10Z</dcterms:created>
  <dcterms:modified xsi:type="dcterms:W3CDTF">2019-01-21T23:37:48Z</dcterms:modified>
</cp:coreProperties>
</file>