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74" r:id="rId2"/>
    <p:sldId id="275" r:id="rId3"/>
    <p:sldId id="282" r:id="rId4"/>
    <p:sldId id="283" r:id="rId5"/>
    <p:sldId id="284" r:id="rId6"/>
    <p:sldId id="285" r:id="rId7"/>
    <p:sldId id="276" r:id="rId8"/>
    <p:sldId id="287" r:id="rId9"/>
    <p:sldId id="288" r:id="rId10"/>
    <p:sldId id="286" r:id="rId11"/>
    <p:sldId id="291" r:id="rId12"/>
    <p:sldId id="292" r:id="rId13"/>
    <p:sldId id="293" r:id="rId14"/>
    <p:sldId id="294" r:id="rId15"/>
    <p:sldId id="289" r:id="rId16"/>
    <p:sldId id="300" r:id="rId17"/>
    <p:sldId id="298" r:id="rId18"/>
    <p:sldId id="296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76923" autoAdjust="0"/>
  </p:normalViewPr>
  <p:slideViewPr>
    <p:cSldViewPr>
      <p:cViewPr varScale="1">
        <p:scale>
          <a:sx n="87" d="100"/>
          <a:sy n="87" d="100"/>
        </p:scale>
        <p:origin x="120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CA31D-2123-5B44-A7EB-EF466CDBB75B}" type="doc">
      <dgm:prSet loTypeId="urn:microsoft.com/office/officeart/2005/8/layout/b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170038-F9C1-0344-B02F-6BE0DDEA5575}">
      <dgm:prSet phldrT="[Text]"/>
      <dgm:spPr/>
      <dgm:t>
        <a:bodyPr/>
        <a:lstStyle/>
        <a:p>
          <a:r>
            <a:rPr lang="en-US" dirty="0"/>
            <a:t>Basic information</a:t>
          </a:r>
        </a:p>
      </dgm:t>
    </dgm:pt>
    <dgm:pt modelId="{A321439E-837B-6F49-AD8C-D93714CEBA62}" type="parTrans" cxnId="{ADF4F58B-08EB-784E-AC64-3CD07913A8B9}">
      <dgm:prSet/>
      <dgm:spPr/>
      <dgm:t>
        <a:bodyPr/>
        <a:lstStyle/>
        <a:p>
          <a:endParaRPr lang="en-US"/>
        </a:p>
      </dgm:t>
    </dgm:pt>
    <dgm:pt modelId="{8AC6019E-D3AF-ED4A-93D2-56CAB82C3F27}" type="sibTrans" cxnId="{ADF4F58B-08EB-784E-AC64-3CD07913A8B9}">
      <dgm:prSet/>
      <dgm:spPr/>
      <dgm:t>
        <a:bodyPr/>
        <a:lstStyle/>
        <a:p>
          <a:endParaRPr lang="en-US"/>
        </a:p>
      </dgm:t>
    </dgm:pt>
    <dgm:pt modelId="{80C519C6-3F4A-834B-B74C-AF2B9F09A614}">
      <dgm:prSet phldrT="[Text]"/>
      <dgm:spPr/>
      <dgm:t>
        <a:bodyPr/>
        <a:lstStyle/>
        <a:p>
          <a:r>
            <a:rPr lang="en-US" dirty="0"/>
            <a:t>Classification</a:t>
          </a:r>
        </a:p>
      </dgm:t>
    </dgm:pt>
    <dgm:pt modelId="{1319D59A-BAAA-DE44-902A-6FFC390E0DFC}" type="parTrans" cxnId="{2346270C-9187-4047-B168-2B2F54F8638C}">
      <dgm:prSet/>
      <dgm:spPr/>
      <dgm:t>
        <a:bodyPr/>
        <a:lstStyle/>
        <a:p>
          <a:endParaRPr lang="en-US"/>
        </a:p>
      </dgm:t>
    </dgm:pt>
    <dgm:pt modelId="{221B6272-1D3F-824C-AF2F-B2898CA3D240}" type="sibTrans" cxnId="{2346270C-9187-4047-B168-2B2F54F8638C}">
      <dgm:prSet/>
      <dgm:spPr/>
      <dgm:t>
        <a:bodyPr/>
        <a:lstStyle/>
        <a:p>
          <a:endParaRPr lang="en-US"/>
        </a:p>
      </dgm:t>
    </dgm:pt>
    <dgm:pt modelId="{1CA64A13-3D00-BD45-96AD-C9336B588730}">
      <dgm:prSet phldrT="[Text]"/>
      <dgm:spPr/>
      <dgm:t>
        <a:bodyPr/>
        <a:lstStyle/>
        <a:p>
          <a:r>
            <a:rPr lang="en-US" dirty="0"/>
            <a:t>Support info</a:t>
          </a:r>
        </a:p>
      </dgm:t>
    </dgm:pt>
    <dgm:pt modelId="{3AD3F3F0-51AD-7D40-92F3-33C1DFD720E8}" type="parTrans" cxnId="{7B5DA557-96EE-D34F-9077-46DDEA1A1B71}">
      <dgm:prSet/>
      <dgm:spPr/>
      <dgm:t>
        <a:bodyPr/>
        <a:lstStyle/>
        <a:p>
          <a:endParaRPr lang="en-US"/>
        </a:p>
      </dgm:t>
    </dgm:pt>
    <dgm:pt modelId="{19D1823B-1391-F84E-9916-965CC9D45FBD}" type="sibTrans" cxnId="{7B5DA557-96EE-D34F-9077-46DDEA1A1B71}">
      <dgm:prSet/>
      <dgm:spPr/>
      <dgm:t>
        <a:bodyPr/>
        <a:lstStyle/>
        <a:p>
          <a:endParaRPr lang="en-US"/>
        </a:p>
      </dgm:t>
    </dgm:pt>
    <dgm:pt modelId="{C6D23FE7-6655-6C4D-B19B-E83D3DB0A739}">
      <dgm:prSet phldrT="[Text]"/>
      <dgm:spPr/>
      <dgm:t>
        <a:bodyPr/>
        <a:lstStyle/>
        <a:p>
          <a:r>
            <a:rPr lang="en-US" dirty="0"/>
            <a:t>Contractual information</a:t>
          </a:r>
        </a:p>
      </dgm:t>
    </dgm:pt>
    <dgm:pt modelId="{BE01B8E9-28FA-8A40-ABC0-B8EC71F5241F}" type="parTrans" cxnId="{5FCFA309-803B-4443-8C77-AA6E645C2936}">
      <dgm:prSet/>
      <dgm:spPr/>
      <dgm:t>
        <a:bodyPr/>
        <a:lstStyle/>
        <a:p>
          <a:endParaRPr lang="en-US"/>
        </a:p>
      </dgm:t>
    </dgm:pt>
    <dgm:pt modelId="{1BDE445B-6832-6342-A542-F0D1C2CF70DB}" type="sibTrans" cxnId="{5FCFA309-803B-4443-8C77-AA6E645C2936}">
      <dgm:prSet/>
      <dgm:spPr/>
      <dgm:t>
        <a:bodyPr/>
        <a:lstStyle/>
        <a:p>
          <a:endParaRPr lang="en-US"/>
        </a:p>
      </dgm:t>
    </dgm:pt>
    <dgm:pt modelId="{54AD83DF-6F70-794A-BCB8-6A046F8D6D9B}">
      <dgm:prSet phldrT="[Text]"/>
      <dgm:spPr/>
      <dgm:t>
        <a:bodyPr/>
        <a:lstStyle/>
        <a:p>
          <a:r>
            <a:rPr lang="en-US" dirty="0"/>
            <a:t>Performance indicators</a:t>
          </a:r>
        </a:p>
      </dgm:t>
    </dgm:pt>
    <dgm:pt modelId="{DCDAEB21-FFAB-D940-AD94-A7DD280EEB9D}" type="parTrans" cxnId="{9B9EF3A0-AB74-DF49-8B30-5E9031C3352C}">
      <dgm:prSet/>
      <dgm:spPr/>
      <dgm:t>
        <a:bodyPr/>
        <a:lstStyle/>
        <a:p>
          <a:endParaRPr lang="en-US"/>
        </a:p>
      </dgm:t>
    </dgm:pt>
    <dgm:pt modelId="{B49AEF01-7F82-EB4E-A12D-3A118A19CBFD}" type="sibTrans" cxnId="{9B9EF3A0-AB74-DF49-8B30-5E9031C3352C}">
      <dgm:prSet/>
      <dgm:spPr/>
      <dgm:t>
        <a:bodyPr/>
        <a:lstStyle/>
        <a:p>
          <a:endParaRPr lang="en-US"/>
        </a:p>
      </dgm:t>
    </dgm:pt>
    <dgm:pt modelId="{2230460B-C9FA-C649-B1DA-3D1F3C31A98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Options</a:t>
          </a:r>
        </a:p>
      </dgm:t>
    </dgm:pt>
    <dgm:pt modelId="{B9CE9CE7-DFFB-324A-9DBA-1FD40DF4B316}" type="parTrans" cxnId="{7F0BEB86-6FF1-A745-96BE-B4AFA330F97C}">
      <dgm:prSet/>
      <dgm:spPr/>
      <dgm:t>
        <a:bodyPr/>
        <a:lstStyle/>
        <a:p>
          <a:endParaRPr lang="en-US"/>
        </a:p>
      </dgm:t>
    </dgm:pt>
    <dgm:pt modelId="{D94B1632-7A93-D14B-9D47-22359B7F5C30}" type="sibTrans" cxnId="{7F0BEB86-6FF1-A745-96BE-B4AFA330F97C}">
      <dgm:prSet/>
      <dgm:spPr/>
      <dgm:t>
        <a:bodyPr/>
        <a:lstStyle/>
        <a:p>
          <a:endParaRPr lang="en-US"/>
        </a:p>
      </dgm:t>
    </dgm:pt>
    <dgm:pt modelId="{F875E0D9-7AD8-EC42-84ED-B43E5EAFEF7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Order management</a:t>
          </a:r>
        </a:p>
      </dgm:t>
    </dgm:pt>
    <dgm:pt modelId="{159D39D0-DB0E-6044-9DAD-D9F12E7DAA19}" type="parTrans" cxnId="{9E45E839-00EB-DD43-A228-0F89020F70C1}">
      <dgm:prSet/>
      <dgm:spPr/>
      <dgm:t>
        <a:bodyPr/>
        <a:lstStyle/>
        <a:p>
          <a:endParaRPr lang="en-US"/>
        </a:p>
      </dgm:t>
    </dgm:pt>
    <dgm:pt modelId="{F5CF90B0-3FD0-9249-AA6A-F593691F2CA8}" type="sibTrans" cxnId="{9E45E839-00EB-DD43-A228-0F89020F70C1}">
      <dgm:prSet/>
      <dgm:spPr/>
      <dgm:t>
        <a:bodyPr/>
        <a:lstStyle/>
        <a:p>
          <a:endParaRPr lang="en-US"/>
        </a:p>
      </dgm:t>
    </dgm:pt>
    <dgm:pt modelId="{AA4F0075-D2C4-DC47-97E6-2F0B72C1F082}">
      <dgm:prSet phldrT="[Text]"/>
      <dgm:spPr/>
      <dgm:t>
        <a:bodyPr/>
        <a:lstStyle/>
        <a:p>
          <a:r>
            <a:rPr lang="en-US" dirty="0"/>
            <a:t>Maturity</a:t>
          </a:r>
        </a:p>
      </dgm:t>
    </dgm:pt>
    <dgm:pt modelId="{894AD1C9-2580-FA42-8E6B-4DA65642FE8A}" type="parTrans" cxnId="{2AE3FA16-91C1-7D4B-8853-5DAED2BB1A8A}">
      <dgm:prSet/>
      <dgm:spPr/>
      <dgm:t>
        <a:bodyPr/>
        <a:lstStyle/>
        <a:p>
          <a:endParaRPr lang="en-US"/>
        </a:p>
      </dgm:t>
    </dgm:pt>
    <dgm:pt modelId="{67629172-2127-B846-936D-AD029ED7812B}" type="sibTrans" cxnId="{2AE3FA16-91C1-7D4B-8853-5DAED2BB1A8A}">
      <dgm:prSet/>
      <dgm:spPr/>
      <dgm:t>
        <a:bodyPr/>
        <a:lstStyle/>
        <a:p>
          <a:endParaRPr lang="en-US"/>
        </a:p>
      </dgm:t>
    </dgm:pt>
    <dgm:pt modelId="{5DCC051B-09F3-C84D-AEB7-4E4CDB9A7FF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Access management</a:t>
          </a:r>
        </a:p>
      </dgm:t>
    </dgm:pt>
    <dgm:pt modelId="{E6B77EB2-F1E8-2946-9491-DCE6B34BF4A5}" type="parTrans" cxnId="{6BC28C66-5F50-2A47-B810-22312EC13DE3}">
      <dgm:prSet/>
      <dgm:spPr/>
      <dgm:t>
        <a:bodyPr/>
        <a:lstStyle/>
        <a:p>
          <a:endParaRPr lang="en-US"/>
        </a:p>
      </dgm:t>
    </dgm:pt>
    <dgm:pt modelId="{1BCE2DA5-CEF7-C34A-9CCB-C0C00077B310}" type="sibTrans" cxnId="{6BC28C66-5F50-2A47-B810-22312EC13DE3}">
      <dgm:prSet/>
      <dgm:spPr/>
      <dgm:t>
        <a:bodyPr/>
        <a:lstStyle/>
        <a:p>
          <a:endParaRPr lang="en-US"/>
        </a:p>
      </dgm:t>
    </dgm:pt>
    <dgm:pt modelId="{2AD75CD5-7C3F-E742-A05B-5543EBF7CBDB}" type="pres">
      <dgm:prSet presAssocID="{083CA31D-2123-5B44-A7EB-EF466CDBB75B}" presName="Name0" presStyleCnt="0">
        <dgm:presLayoutVars>
          <dgm:dir/>
          <dgm:resizeHandles/>
        </dgm:presLayoutVars>
      </dgm:prSet>
      <dgm:spPr/>
    </dgm:pt>
    <dgm:pt modelId="{CA6FDD30-760F-7949-B6B2-A7AB1E25F53D}" type="pres">
      <dgm:prSet presAssocID="{E7170038-F9C1-0344-B02F-6BE0DDEA5575}" presName="compNode" presStyleCnt="0"/>
      <dgm:spPr/>
    </dgm:pt>
    <dgm:pt modelId="{B1C4DBEF-7F9C-7D4F-834B-BCCB5736A548}" type="pres">
      <dgm:prSet presAssocID="{E7170038-F9C1-0344-B02F-6BE0DDEA5575}" presName="dummyConnPt" presStyleCnt="0"/>
      <dgm:spPr/>
    </dgm:pt>
    <dgm:pt modelId="{92906C7D-6EB0-594E-9985-D7AC291F8CD6}" type="pres">
      <dgm:prSet presAssocID="{E7170038-F9C1-0344-B02F-6BE0DDEA5575}" presName="node" presStyleLbl="node1" presStyleIdx="0" presStyleCnt="9">
        <dgm:presLayoutVars>
          <dgm:bulletEnabled val="1"/>
        </dgm:presLayoutVars>
      </dgm:prSet>
      <dgm:spPr/>
    </dgm:pt>
    <dgm:pt modelId="{29126182-05BD-5547-9C11-92E79605B25E}" type="pres">
      <dgm:prSet presAssocID="{8AC6019E-D3AF-ED4A-93D2-56CAB82C3F27}" presName="sibTrans" presStyleLbl="bgSibTrans2D1" presStyleIdx="0" presStyleCnt="8"/>
      <dgm:spPr/>
    </dgm:pt>
    <dgm:pt modelId="{92F524CA-EAC3-2A45-8A2E-8B948CBF2A61}" type="pres">
      <dgm:prSet presAssocID="{80C519C6-3F4A-834B-B74C-AF2B9F09A614}" presName="compNode" presStyleCnt="0"/>
      <dgm:spPr/>
    </dgm:pt>
    <dgm:pt modelId="{C4AC446D-7CEB-7F4B-B3A2-6944D2A8A17D}" type="pres">
      <dgm:prSet presAssocID="{80C519C6-3F4A-834B-B74C-AF2B9F09A614}" presName="dummyConnPt" presStyleCnt="0"/>
      <dgm:spPr/>
    </dgm:pt>
    <dgm:pt modelId="{E23A60EE-6739-B84A-95B8-1276351A0EAC}" type="pres">
      <dgm:prSet presAssocID="{80C519C6-3F4A-834B-B74C-AF2B9F09A614}" presName="node" presStyleLbl="node1" presStyleIdx="1" presStyleCnt="9">
        <dgm:presLayoutVars>
          <dgm:bulletEnabled val="1"/>
        </dgm:presLayoutVars>
      </dgm:prSet>
      <dgm:spPr/>
    </dgm:pt>
    <dgm:pt modelId="{1464861B-5920-7544-8355-CFD6FF4C12AA}" type="pres">
      <dgm:prSet presAssocID="{221B6272-1D3F-824C-AF2F-B2898CA3D240}" presName="sibTrans" presStyleLbl="bgSibTrans2D1" presStyleIdx="1" presStyleCnt="8"/>
      <dgm:spPr/>
    </dgm:pt>
    <dgm:pt modelId="{A7626F1F-2067-5341-8A7D-D71D9A5FFB7D}" type="pres">
      <dgm:prSet presAssocID="{AA4F0075-D2C4-DC47-97E6-2F0B72C1F082}" presName="compNode" presStyleCnt="0"/>
      <dgm:spPr/>
    </dgm:pt>
    <dgm:pt modelId="{CF13785C-ADBA-5847-A48E-16BFA1BF0ABB}" type="pres">
      <dgm:prSet presAssocID="{AA4F0075-D2C4-DC47-97E6-2F0B72C1F082}" presName="dummyConnPt" presStyleCnt="0"/>
      <dgm:spPr/>
    </dgm:pt>
    <dgm:pt modelId="{056BBABF-5359-724D-A692-F49C6D4F9E9F}" type="pres">
      <dgm:prSet presAssocID="{AA4F0075-D2C4-DC47-97E6-2F0B72C1F082}" presName="node" presStyleLbl="node1" presStyleIdx="2" presStyleCnt="9">
        <dgm:presLayoutVars>
          <dgm:bulletEnabled val="1"/>
        </dgm:presLayoutVars>
      </dgm:prSet>
      <dgm:spPr/>
    </dgm:pt>
    <dgm:pt modelId="{1A7AD013-3EA7-A443-9F7D-10469F5D4879}" type="pres">
      <dgm:prSet presAssocID="{67629172-2127-B846-936D-AD029ED7812B}" presName="sibTrans" presStyleLbl="bgSibTrans2D1" presStyleIdx="2" presStyleCnt="8"/>
      <dgm:spPr/>
    </dgm:pt>
    <dgm:pt modelId="{D3110791-4631-D54C-97E1-4D1E8D183829}" type="pres">
      <dgm:prSet presAssocID="{1CA64A13-3D00-BD45-96AD-C9336B588730}" presName="compNode" presStyleCnt="0"/>
      <dgm:spPr/>
    </dgm:pt>
    <dgm:pt modelId="{8BD73638-269B-2A4A-822D-32A1116D8D8F}" type="pres">
      <dgm:prSet presAssocID="{1CA64A13-3D00-BD45-96AD-C9336B588730}" presName="dummyConnPt" presStyleCnt="0"/>
      <dgm:spPr/>
    </dgm:pt>
    <dgm:pt modelId="{77517C11-C088-2344-9D54-101AD3A20701}" type="pres">
      <dgm:prSet presAssocID="{1CA64A13-3D00-BD45-96AD-C9336B588730}" presName="node" presStyleLbl="node1" presStyleIdx="3" presStyleCnt="9">
        <dgm:presLayoutVars>
          <dgm:bulletEnabled val="1"/>
        </dgm:presLayoutVars>
      </dgm:prSet>
      <dgm:spPr/>
    </dgm:pt>
    <dgm:pt modelId="{88302535-9777-7C4B-A140-55A2FDD4A156}" type="pres">
      <dgm:prSet presAssocID="{19D1823B-1391-F84E-9916-965CC9D45FBD}" presName="sibTrans" presStyleLbl="bgSibTrans2D1" presStyleIdx="3" presStyleCnt="8"/>
      <dgm:spPr/>
    </dgm:pt>
    <dgm:pt modelId="{AED73231-C9C2-F749-82E4-6D9EDA1872C3}" type="pres">
      <dgm:prSet presAssocID="{54AD83DF-6F70-794A-BCB8-6A046F8D6D9B}" presName="compNode" presStyleCnt="0"/>
      <dgm:spPr/>
    </dgm:pt>
    <dgm:pt modelId="{6DDA6C5B-E3D9-7549-9860-CECA380CCA7E}" type="pres">
      <dgm:prSet presAssocID="{54AD83DF-6F70-794A-BCB8-6A046F8D6D9B}" presName="dummyConnPt" presStyleCnt="0"/>
      <dgm:spPr/>
    </dgm:pt>
    <dgm:pt modelId="{2154D7F6-B6C4-F240-8532-CE553E891C69}" type="pres">
      <dgm:prSet presAssocID="{54AD83DF-6F70-794A-BCB8-6A046F8D6D9B}" presName="node" presStyleLbl="node1" presStyleIdx="4" presStyleCnt="9">
        <dgm:presLayoutVars>
          <dgm:bulletEnabled val="1"/>
        </dgm:presLayoutVars>
      </dgm:prSet>
      <dgm:spPr/>
    </dgm:pt>
    <dgm:pt modelId="{083E25BF-EC23-DE43-A8E6-0EF90D67531D}" type="pres">
      <dgm:prSet presAssocID="{B49AEF01-7F82-EB4E-A12D-3A118A19CBFD}" presName="sibTrans" presStyleLbl="bgSibTrans2D1" presStyleIdx="4" presStyleCnt="8"/>
      <dgm:spPr/>
    </dgm:pt>
    <dgm:pt modelId="{CB525E7A-9688-2344-A9A0-20574C13452C}" type="pres">
      <dgm:prSet presAssocID="{C6D23FE7-6655-6C4D-B19B-E83D3DB0A739}" presName="compNode" presStyleCnt="0"/>
      <dgm:spPr/>
    </dgm:pt>
    <dgm:pt modelId="{58C0CE4D-DF09-B345-9590-E077DBEB9CCB}" type="pres">
      <dgm:prSet presAssocID="{C6D23FE7-6655-6C4D-B19B-E83D3DB0A739}" presName="dummyConnPt" presStyleCnt="0"/>
      <dgm:spPr/>
    </dgm:pt>
    <dgm:pt modelId="{D146B577-97D2-7843-B6E7-2F97848E9DB9}" type="pres">
      <dgm:prSet presAssocID="{C6D23FE7-6655-6C4D-B19B-E83D3DB0A739}" presName="node" presStyleLbl="node1" presStyleIdx="5" presStyleCnt="9">
        <dgm:presLayoutVars>
          <dgm:bulletEnabled val="1"/>
        </dgm:presLayoutVars>
      </dgm:prSet>
      <dgm:spPr/>
    </dgm:pt>
    <dgm:pt modelId="{1BCB5843-1CE8-C54C-8279-04B24C168883}" type="pres">
      <dgm:prSet presAssocID="{1BDE445B-6832-6342-A542-F0D1C2CF70DB}" presName="sibTrans" presStyleLbl="bgSibTrans2D1" presStyleIdx="5" presStyleCnt="8"/>
      <dgm:spPr/>
    </dgm:pt>
    <dgm:pt modelId="{7716F785-50C4-E943-8E90-F7E57C8A029B}" type="pres">
      <dgm:prSet presAssocID="{2230460B-C9FA-C649-B1DA-3D1F3C31A988}" presName="compNode" presStyleCnt="0"/>
      <dgm:spPr/>
    </dgm:pt>
    <dgm:pt modelId="{29DB54F2-700F-AF4F-BC61-8A04058E5A57}" type="pres">
      <dgm:prSet presAssocID="{2230460B-C9FA-C649-B1DA-3D1F3C31A988}" presName="dummyConnPt" presStyleCnt="0"/>
      <dgm:spPr/>
    </dgm:pt>
    <dgm:pt modelId="{F2CBAFF0-650E-FB4A-89D4-0F47C7A94540}" type="pres">
      <dgm:prSet presAssocID="{2230460B-C9FA-C649-B1DA-3D1F3C31A988}" presName="node" presStyleLbl="node1" presStyleIdx="6" presStyleCnt="9">
        <dgm:presLayoutVars>
          <dgm:bulletEnabled val="1"/>
        </dgm:presLayoutVars>
      </dgm:prSet>
      <dgm:spPr/>
    </dgm:pt>
    <dgm:pt modelId="{6704869F-FE74-D648-B0DF-69241C4A55E1}" type="pres">
      <dgm:prSet presAssocID="{D94B1632-7A93-D14B-9D47-22359B7F5C30}" presName="sibTrans" presStyleLbl="bgSibTrans2D1" presStyleIdx="6" presStyleCnt="8"/>
      <dgm:spPr/>
    </dgm:pt>
    <dgm:pt modelId="{B60621D6-D8EC-9D45-A482-FCB2515EDCCB}" type="pres">
      <dgm:prSet presAssocID="{F875E0D9-7AD8-EC42-84ED-B43E5EAFEF7C}" presName="compNode" presStyleCnt="0"/>
      <dgm:spPr/>
    </dgm:pt>
    <dgm:pt modelId="{573BEBEC-F1BB-FD45-AC94-E97865562F33}" type="pres">
      <dgm:prSet presAssocID="{F875E0D9-7AD8-EC42-84ED-B43E5EAFEF7C}" presName="dummyConnPt" presStyleCnt="0"/>
      <dgm:spPr/>
    </dgm:pt>
    <dgm:pt modelId="{E624E76E-7C54-7E43-8F2D-87315550BA8F}" type="pres">
      <dgm:prSet presAssocID="{F875E0D9-7AD8-EC42-84ED-B43E5EAFEF7C}" presName="node" presStyleLbl="node1" presStyleIdx="7" presStyleCnt="9">
        <dgm:presLayoutVars>
          <dgm:bulletEnabled val="1"/>
        </dgm:presLayoutVars>
      </dgm:prSet>
      <dgm:spPr/>
    </dgm:pt>
    <dgm:pt modelId="{56CF4653-D4E6-0944-BFA5-CCAFB7641A8B}" type="pres">
      <dgm:prSet presAssocID="{F5CF90B0-3FD0-9249-AA6A-F593691F2CA8}" presName="sibTrans" presStyleLbl="bgSibTrans2D1" presStyleIdx="7" presStyleCnt="8"/>
      <dgm:spPr/>
    </dgm:pt>
    <dgm:pt modelId="{D7E4E524-7882-6440-AEC7-3E338E8A3F5C}" type="pres">
      <dgm:prSet presAssocID="{5DCC051B-09F3-C84D-AEB7-4E4CDB9A7FF0}" presName="compNode" presStyleCnt="0"/>
      <dgm:spPr/>
    </dgm:pt>
    <dgm:pt modelId="{38478137-9F0F-B64F-8C2C-22A93A6C0AFB}" type="pres">
      <dgm:prSet presAssocID="{5DCC051B-09F3-C84D-AEB7-4E4CDB9A7FF0}" presName="dummyConnPt" presStyleCnt="0"/>
      <dgm:spPr/>
    </dgm:pt>
    <dgm:pt modelId="{660B1CFC-BACC-B04D-852D-16B0E3F3BD07}" type="pres">
      <dgm:prSet presAssocID="{5DCC051B-09F3-C84D-AEB7-4E4CDB9A7FF0}" presName="node" presStyleLbl="node1" presStyleIdx="8" presStyleCnt="9">
        <dgm:presLayoutVars>
          <dgm:bulletEnabled val="1"/>
        </dgm:presLayoutVars>
      </dgm:prSet>
      <dgm:spPr/>
    </dgm:pt>
  </dgm:ptLst>
  <dgm:cxnLst>
    <dgm:cxn modelId="{5FCFA309-803B-4443-8C77-AA6E645C2936}" srcId="{083CA31D-2123-5B44-A7EB-EF466CDBB75B}" destId="{C6D23FE7-6655-6C4D-B19B-E83D3DB0A739}" srcOrd="5" destOrd="0" parTransId="{BE01B8E9-28FA-8A40-ABC0-B8EC71F5241F}" sibTransId="{1BDE445B-6832-6342-A542-F0D1C2CF70DB}"/>
    <dgm:cxn modelId="{2346270C-9187-4047-B168-2B2F54F8638C}" srcId="{083CA31D-2123-5B44-A7EB-EF466CDBB75B}" destId="{80C519C6-3F4A-834B-B74C-AF2B9F09A614}" srcOrd="1" destOrd="0" parTransId="{1319D59A-BAAA-DE44-902A-6FFC390E0DFC}" sibTransId="{221B6272-1D3F-824C-AF2F-B2898CA3D240}"/>
    <dgm:cxn modelId="{EA683A0E-A99F-CE4B-A5C1-D8E9CE4C89B2}" type="presOf" srcId="{2230460B-C9FA-C649-B1DA-3D1F3C31A988}" destId="{F2CBAFF0-650E-FB4A-89D4-0F47C7A94540}" srcOrd="0" destOrd="0" presId="urn:microsoft.com/office/officeart/2005/8/layout/bProcess4"/>
    <dgm:cxn modelId="{2AE3FA16-91C1-7D4B-8853-5DAED2BB1A8A}" srcId="{083CA31D-2123-5B44-A7EB-EF466CDBB75B}" destId="{AA4F0075-D2C4-DC47-97E6-2F0B72C1F082}" srcOrd="2" destOrd="0" parTransId="{894AD1C9-2580-FA42-8E6B-4DA65642FE8A}" sibTransId="{67629172-2127-B846-936D-AD029ED7812B}"/>
    <dgm:cxn modelId="{6F38A018-1CC5-6443-8C96-9EE1F7EBE383}" type="presOf" srcId="{19D1823B-1391-F84E-9916-965CC9D45FBD}" destId="{88302535-9777-7C4B-A140-55A2FDD4A156}" srcOrd="0" destOrd="0" presId="urn:microsoft.com/office/officeart/2005/8/layout/bProcess4"/>
    <dgm:cxn modelId="{67FA641B-03BA-5C49-9401-7C89B9FC983C}" type="presOf" srcId="{AA4F0075-D2C4-DC47-97E6-2F0B72C1F082}" destId="{056BBABF-5359-724D-A692-F49C6D4F9E9F}" srcOrd="0" destOrd="0" presId="urn:microsoft.com/office/officeart/2005/8/layout/bProcess4"/>
    <dgm:cxn modelId="{6CF01E23-92AC-DD45-A3CD-E6CC1DA3C3FA}" type="presOf" srcId="{083CA31D-2123-5B44-A7EB-EF466CDBB75B}" destId="{2AD75CD5-7C3F-E742-A05B-5543EBF7CBDB}" srcOrd="0" destOrd="0" presId="urn:microsoft.com/office/officeart/2005/8/layout/bProcess4"/>
    <dgm:cxn modelId="{F4AF3131-3EAB-D84E-AAD6-F40FB79957E3}" type="presOf" srcId="{221B6272-1D3F-824C-AF2F-B2898CA3D240}" destId="{1464861B-5920-7544-8355-CFD6FF4C12AA}" srcOrd="0" destOrd="0" presId="urn:microsoft.com/office/officeart/2005/8/layout/bProcess4"/>
    <dgm:cxn modelId="{752A4431-1925-324B-82A6-8FD5EA5D7302}" type="presOf" srcId="{F875E0D9-7AD8-EC42-84ED-B43E5EAFEF7C}" destId="{E624E76E-7C54-7E43-8F2D-87315550BA8F}" srcOrd="0" destOrd="0" presId="urn:microsoft.com/office/officeart/2005/8/layout/bProcess4"/>
    <dgm:cxn modelId="{9E45E839-00EB-DD43-A228-0F89020F70C1}" srcId="{083CA31D-2123-5B44-A7EB-EF466CDBB75B}" destId="{F875E0D9-7AD8-EC42-84ED-B43E5EAFEF7C}" srcOrd="7" destOrd="0" parTransId="{159D39D0-DB0E-6044-9DAD-D9F12E7DAA19}" sibTransId="{F5CF90B0-3FD0-9249-AA6A-F593691F2CA8}"/>
    <dgm:cxn modelId="{1CD51346-DAF7-4045-B5B6-1A53B3624B1D}" type="presOf" srcId="{D94B1632-7A93-D14B-9D47-22359B7F5C30}" destId="{6704869F-FE74-D648-B0DF-69241C4A55E1}" srcOrd="0" destOrd="0" presId="urn:microsoft.com/office/officeart/2005/8/layout/bProcess4"/>
    <dgm:cxn modelId="{7B5DA557-96EE-D34F-9077-46DDEA1A1B71}" srcId="{083CA31D-2123-5B44-A7EB-EF466CDBB75B}" destId="{1CA64A13-3D00-BD45-96AD-C9336B588730}" srcOrd="3" destOrd="0" parTransId="{3AD3F3F0-51AD-7D40-92F3-33C1DFD720E8}" sibTransId="{19D1823B-1391-F84E-9916-965CC9D45FBD}"/>
    <dgm:cxn modelId="{D189365C-FE1D-124A-B916-A5FB5D9B236E}" type="presOf" srcId="{E7170038-F9C1-0344-B02F-6BE0DDEA5575}" destId="{92906C7D-6EB0-594E-9985-D7AC291F8CD6}" srcOrd="0" destOrd="0" presId="urn:microsoft.com/office/officeart/2005/8/layout/bProcess4"/>
    <dgm:cxn modelId="{42E64B5E-A479-4441-AED1-A04DB169A9FA}" type="presOf" srcId="{5DCC051B-09F3-C84D-AEB7-4E4CDB9A7FF0}" destId="{660B1CFC-BACC-B04D-852D-16B0E3F3BD07}" srcOrd="0" destOrd="0" presId="urn:microsoft.com/office/officeart/2005/8/layout/bProcess4"/>
    <dgm:cxn modelId="{6BC28C66-5F50-2A47-B810-22312EC13DE3}" srcId="{083CA31D-2123-5B44-A7EB-EF466CDBB75B}" destId="{5DCC051B-09F3-C84D-AEB7-4E4CDB9A7FF0}" srcOrd="8" destOrd="0" parTransId="{E6B77EB2-F1E8-2946-9491-DCE6B34BF4A5}" sibTransId="{1BCE2DA5-CEF7-C34A-9CCB-C0C00077B310}"/>
    <dgm:cxn modelId="{E4F3E786-1A50-8948-AA3C-5260321DF679}" type="presOf" srcId="{B49AEF01-7F82-EB4E-A12D-3A118A19CBFD}" destId="{083E25BF-EC23-DE43-A8E6-0EF90D67531D}" srcOrd="0" destOrd="0" presId="urn:microsoft.com/office/officeart/2005/8/layout/bProcess4"/>
    <dgm:cxn modelId="{7F0BEB86-6FF1-A745-96BE-B4AFA330F97C}" srcId="{083CA31D-2123-5B44-A7EB-EF466CDBB75B}" destId="{2230460B-C9FA-C649-B1DA-3D1F3C31A988}" srcOrd="6" destOrd="0" parTransId="{B9CE9CE7-DFFB-324A-9DBA-1FD40DF4B316}" sibTransId="{D94B1632-7A93-D14B-9D47-22359B7F5C30}"/>
    <dgm:cxn modelId="{302FCF88-F326-DA44-814B-E1028445FC61}" type="presOf" srcId="{67629172-2127-B846-936D-AD029ED7812B}" destId="{1A7AD013-3EA7-A443-9F7D-10469F5D4879}" srcOrd="0" destOrd="0" presId="urn:microsoft.com/office/officeart/2005/8/layout/bProcess4"/>
    <dgm:cxn modelId="{ADF4F58B-08EB-784E-AC64-3CD07913A8B9}" srcId="{083CA31D-2123-5B44-A7EB-EF466CDBB75B}" destId="{E7170038-F9C1-0344-B02F-6BE0DDEA5575}" srcOrd="0" destOrd="0" parTransId="{A321439E-837B-6F49-AD8C-D93714CEBA62}" sibTransId="{8AC6019E-D3AF-ED4A-93D2-56CAB82C3F27}"/>
    <dgm:cxn modelId="{F6DA738E-EBBD-A34C-A9B4-E223820F4F59}" type="presOf" srcId="{8AC6019E-D3AF-ED4A-93D2-56CAB82C3F27}" destId="{29126182-05BD-5547-9C11-92E79605B25E}" srcOrd="0" destOrd="0" presId="urn:microsoft.com/office/officeart/2005/8/layout/bProcess4"/>
    <dgm:cxn modelId="{C8D9DA99-B5B3-094D-AE26-2C35BEBB29B1}" type="presOf" srcId="{54AD83DF-6F70-794A-BCB8-6A046F8D6D9B}" destId="{2154D7F6-B6C4-F240-8532-CE553E891C69}" srcOrd="0" destOrd="0" presId="urn:microsoft.com/office/officeart/2005/8/layout/bProcess4"/>
    <dgm:cxn modelId="{9B9EF3A0-AB74-DF49-8B30-5E9031C3352C}" srcId="{083CA31D-2123-5B44-A7EB-EF466CDBB75B}" destId="{54AD83DF-6F70-794A-BCB8-6A046F8D6D9B}" srcOrd="4" destOrd="0" parTransId="{DCDAEB21-FFAB-D940-AD94-A7DD280EEB9D}" sibTransId="{B49AEF01-7F82-EB4E-A12D-3A118A19CBFD}"/>
    <dgm:cxn modelId="{476A04C5-8BC1-2C44-A869-A1F3C8DFBEE6}" type="presOf" srcId="{1CA64A13-3D00-BD45-96AD-C9336B588730}" destId="{77517C11-C088-2344-9D54-101AD3A20701}" srcOrd="0" destOrd="0" presId="urn:microsoft.com/office/officeart/2005/8/layout/bProcess4"/>
    <dgm:cxn modelId="{59965FDC-A6C0-084D-ADE8-61A5A45861D5}" type="presOf" srcId="{1BDE445B-6832-6342-A542-F0D1C2CF70DB}" destId="{1BCB5843-1CE8-C54C-8279-04B24C168883}" srcOrd="0" destOrd="0" presId="urn:microsoft.com/office/officeart/2005/8/layout/bProcess4"/>
    <dgm:cxn modelId="{8A1C65E5-39FE-D04C-9F32-4DD63C0C0D37}" type="presOf" srcId="{C6D23FE7-6655-6C4D-B19B-E83D3DB0A739}" destId="{D146B577-97D2-7843-B6E7-2F97848E9DB9}" srcOrd="0" destOrd="0" presId="urn:microsoft.com/office/officeart/2005/8/layout/bProcess4"/>
    <dgm:cxn modelId="{EB2116ED-3ED5-EA43-BF70-8DD27BF2C5DE}" type="presOf" srcId="{80C519C6-3F4A-834B-B74C-AF2B9F09A614}" destId="{E23A60EE-6739-B84A-95B8-1276351A0EAC}" srcOrd="0" destOrd="0" presId="urn:microsoft.com/office/officeart/2005/8/layout/bProcess4"/>
    <dgm:cxn modelId="{BFF40EEF-96F4-0E40-AA57-BBF21D3128E7}" type="presOf" srcId="{F5CF90B0-3FD0-9249-AA6A-F593691F2CA8}" destId="{56CF4653-D4E6-0944-BFA5-CCAFB7641A8B}" srcOrd="0" destOrd="0" presId="urn:microsoft.com/office/officeart/2005/8/layout/bProcess4"/>
    <dgm:cxn modelId="{E62A1AD7-F191-3846-900C-533E31D419F4}" type="presParOf" srcId="{2AD75CD5-7C3F-E742-A05B-5543EBF7CBDB}" destId="{CA6FDD30-760F-7949-B6B2-A7AB1E25F53D}" srcOrd="0" destOrd="0" presId="urn:microsoft.com/office/officeart/2005/8/layout/bProcess4"/>
    <dgm:cxn modelId="{86397E7A-FE3A-7A4C-A93E-687ED6E2BDA3}" type="presParOf" srcId="{CA6FDD30-760F-7949-B6B2-A7AB1E25F53D}" destId="{B1C4DBEF-7F9C-7D4F-834B-BCCB5736A548}" srcOrd="0" destOrd="0" presId="urn:microsoft.com/office/officeart/2005/8/layout/bProcess4"/>
    <dgm:cxn modelId="{45706FE9-7790-634D-9166-AB86B0B4EFB7}" type="presParOf" srcId="{CA6FDD30-760F-7949-B6B2-A7AB1E25F53D}" destId="{92906C7D-6EB0-594E-9985-D7AC291F8CD6}" srcOrd="1" destOrd="0" presId="urn:microsoft.com/office/officeart/2005/8/layout/bProcess4"/>
    <dgm:cxn modelId="{A733A549-2F65-2248-B043-7009DA088372}" type="presParOf" srcId="{2AD75CD5-7C3F-E742-A05B-5543EBF7CBDB}" destId="{29126182-05BD-5547-9C11-92E79605B25E}" srcOrd="1" destOrd="0" presId="urn:microsoft.com/office/officeart/2005/8/layout/bProcess4"/>
    <dgm:cxn modelId="{14287058-3BF6-7049-B1F0-671E573C4ADA}" type="presParOf" srcId="{2AD75CD5-7C3F-E742-A05B-5543EBF7CBDB}" destId="{92F524CA-EAC3-2A45-8A2E-8B948CBF2A61}" srcOrd="2" destOrd="0" presId="urn:microsoft.com/office/officeart/2005/8/layout/bProcess4"/>
    <dgm:cxn modelId="{526FD6AB-CCD7-854C-8242-63FA71FBDC5C}" type="presParOf" srcId="{92F524CA-EAC3-2A45-8A2E-8B948CBF2A61}" destId="{C4AC446D-7CEB-7F4B-B3A2-6944D2A8A17D}" srcOrd="0" destOrd="0" presId="urn:microsoft.com/office/officeart/2005/8/layout/bProcess4"/>
    <dgm:cxn modelId="{F5CF4832-BCDF-1F4F-A3D6-D8A554A54147}" type="presParOf" srcId="{92F524CA-EAC3-2A45-8A2E-8B948CBF2A61}" destId="{E23A60EE-6739-B84A-95B8-1276351A0EAC}" srcOrd="1" destOrd="0" presId="urn:microsoft.com/office/officeart/2005/8/layout/bProcess4"/>
    <dgm:cxn modelId="{8F0F8AAE-D5E5-3C40-BB42-02E5CA98B619}" type="presParOf" srcId="{2AD75CD5-7C3F-E742-A05B-5543EBF7CBDB}" destId="{1464861B-5920-7544-8355-CFD6FF4C12AA}" srcOrd="3" destOrd="0" presId="urn:microsoft.com/office/officeart/2005/8/layout/bProcess4"/>
    <dgm:cxn modelId="{DBE3202F-0E15-784D-8A55-F95794F3701A}" type="presParOf" srcId="{2AD75CD5-7C3F-E742-A05B-5543EBF7CBDB}" destId="{A7626F1F-2067-5341-8A7D-D71D9A5FFB7D}" srcOrd="4" destOrd="0" presId="urn:microsoft.com/office/officeart/2005/8/layout/bProcess4"/>
    <dgm:cxn modelId="{95EFD3B7-5CBD-7745-9DA0-22265CB8B0A2}" type="presParOf" srcId="{A7626F1F-2067-5341-8A7D-D71D9A5FFB7D}" destId="{CF13785C-ADBA-5847-A48E-16BFA1BF0ABB}" srcOrd="0" destOrd="0" presId="urn:microsoft.com/office/officeart/2005/8/layout/bProcess4"/>
    <dgm:cxn modelId="{AC48688A-D6D2-EA4D-BAF1-D948B15B1961}" type="presParOf" srcId="{A7626F1F-2067-5341-8A7D-D71D9A5FFB7D}" destId="{056BBABF-5359-724D-A692-F49C6D4F9E9F}" srcOrd="1" destOrd="0" presId="urn:microsoft.com/office/officeart/2005/8/layout/bProcess4"/>
    <dgm:cxn modelId="{4DB16D54-F6BF-2742-B91E-D3AB93F8BA43}" type="presParOf" srcId="{2AD75CD5-7C3F-E742-A05B-5543EBF7CBDB}" destId="{1A7AD013-3EA7-A443-9F7D-10469F5D4879}" srcOrd="5" destOrd="0" presId="urn:microsoft.com/office/officeart/2005/8/layout/bProcess4"/>
    <dgm:cxn modelId="{8DB872C1-F3EA-0B41-8C73-3B77AB9F51BB}" type="presParOf" srcId="{2AD75CD5-7C3F-E742-A05B-5543EBF7CBDB}" destId="{D3110791-4631-D54C-97E1-4D1E8D183829}" srcOrd="6" destOrd="0" presId="urn:microsoft.com/office/officeart/2005/8/layout/bProcess4"/>
    <dgm:cxn modelId="{7DAE5ACD-0D66-5B49-B6FE-4A9ADCCA9EAC}" type="presParOf" srcId="{D3110791-4631-D54C-97E1-4D1E8D183829}" destId="{8BD73638-269B-2A4A-822D-32A1116D8D8F}" srcOrd="0" destOrd="0" presId="urn:microsoft.com/office/officeart/2005/8/layout/bProcess4"/>
    <dgm:cxn modelId="{89E0388B-4732-4A4A-9FEE-06C89B7CCEDA}" type="presParOf" srcId="{D3110791-4631-D54C-97E1-4D1E8D183829}" destId="{77517C11-C088-2344-9D54-101AD3A20701}" srcOrd="1" destOrd="0" presId="urn:microsoft.com/office/officeart/2005/8/layout/bProcess4"/>
    <dgm:cxn modelId="{172B7E97-CCA2-464C-A0A4-F1CB0859BE18}" type="presParOf" srcId="{2AD75CD5-7C3F-E742-A05B-5543EBF7CBDB}" destId="{88302535-9777-7C4B-A140-55A2FDD4A156}" srcOrd="7" destOrd="0" presId="urn:microsoft.com/office/officeart/2005/8/layout/bProcess4"/>
    <dgm:cxn modelId="{DA34CBD6-CCEB-B34F-9258-E57E70CC1DDA}" type="presParOf" srcId="{2AD75CD5-7C3F-E742-A05B-5543EBF7CBDB}" destId="{AED73231-C9C2-F749-82E4-6D9EDA1872C3}" srcOrd="8" destOrd="0" presId="urn:microsoft.com/office/officeart/2005/8/layout/bProcess4"/>
    <dgm:cxn modelId="{8D112685-4B79-2C40-A374-FA77D87ECF4B}" type="presParOf" srcId="{AED73231-C9C2-F749-82E4-6D9EDA1872C3}" destId="{6DDA6C5B-E3D9-7549-9860-CECA380CCA7E}" srcOrd="0" destOrd="0" presId="urn:microsoft.com/office/officeart/2005/8/layout/bProcess4"/>
    <dgm:cxn modelId="{57D21917-254C-7B43-A99C-C0CD2C239154}" type="presParOf" srcId="{AED73231-C9C2-F749-82E4-6D9EDA1872C3}" destId="{2154D7F6-B6C4-F240-8532-CE553E891C69}" srcOrd="1" destOrd="0" presId="urn:microsoft.com/office/officeart/2005/8/layout/bProcess4"/>
    <dgm:cxn modelId="{5F79CB67-E0FB-6F43-9C28-E8407CC6ACAA}" type="presParOf" srcId="{2AD75CD5-7C3F-E742-A05B-5543EBF7CBDB}" destId="{083E25BF-EC23-DE43-A8E6-0EF90D67531D}" srcOrd="9" destOrd="0" presId="urn:microsoft.com/office/officeart/2005/8/layout/bProcess4"/>
    <dgm:cxn modelId="{686FB6E6-DDE5-1E4E-BFC5-1E783445DD06}" type="presParOf" srcId="{2AD75CD5-7C3F-E742-A05B-5543EBF7CBDB}" destId="{CB525E7A-9688-2344-A9A0-20574C13452C}" srcOrd="10" destOrd="0" presId="urn:microsoft.com/office/officeart/2005/8/layout/bProcess4"/>
    <dgm:cxn modelId="{E1DE12C2-0DDB-A54B-926E-B26E1109B1B7}" type="presParOf" srcId="{CB525E7A-9688-2344-A9A0-20574C13452C}" destId="{58C0CE4D-DF09-B345-9590-E077DBEB9CCB}" srcOrd="0" destOrd="0" presId="urn:microsoft.com/office/officeart/2005/8/layout/bProcess4"/>
    <dgm:cxn modelId="{16D3961D-7976-D147-84AB-C7C7FB266383}" type="presParOf" srcId="{CB525E7A-9688-2344-A9A0-20574C13452C}" destId="{D146B577-97D2-7843-B6E7-2F97848E9DB9}" srcOrd="1" destOrd="0" presId="urn:microsoft.com/office/officeart/2005/8/layout/bProcess4"/>
    <dgm:cxn modelId="{3B995D51-BF4F-A445-B0E2-DB8478C52FC1}" type="presParOf" srcId="{2AD75CD5-7C3F-E742-A05B-5543EBF7CBDB}" destId="{1BCB5843-1CE8-C54C-8279-04B24C168883}" srcOrd="11" destOrd="0" presId="urn:microsoft.com/office/officeart/2005/8/layout/bProcess4"/>
    <dgm:cxn modelId="{55C41F27-B897-2D40-9A62-E27E1CD9DE5C}" type="presParOf" srcId="{2AD75CD5-7C3F-E742-A05B-5543EBF7CBDB}" destId="{7716F785-50C4-E943-8E90-F7E57C8A029B}" srcOrd="12" destOrd="0" presId="urn:microsoft.com/office/officeart/2005/8/layout/bProcess4"/>
    <dgm:cxn modelId="{A5456573-89E0-134C-AB8F-772DB3329189}" type="presParOf" srcId="{7716F785-50C4-E943-8E90-F7E57C8A029B}" destId="{29DB54F2-700F-AF4F-BC61-8A04058E5A57}" srcOrd="0" destOrd="0" presId="urn:microsoft.com/office/officeart/2005/8/layout/bProcess4"/>
    <dgm:cxn modelId="{645B6052-4CA9-DF48-86F4-1D1FAF126AF8}" type="presParOf" srcId="{7716F785-50C4-E943-8E90-F7E57C8A029B}" destId="{F2CBAFF0-650E-FB4A-89D4-0F47C7A94540}" srcOrd="1" destOrd="0" presId="urn:microsoft.com/office/officeart/2005/8/layout/bProcess4"/>
    <dgm:cxn modelId="{75C150A0-A31E-C440-964B-8C9F4155D568}" type="presParOf" srcId="{2AD75CD5-7C3F-E742-A05B-5543EBF7CBDB}" destId="{6704869F-FE74-D648-B0DF-69241C4A55E1}" srcOrd="13" destOrd="0" presId="urn:microsoft.com/office/officeart/2005/8/layout/bProcess4"/>
    <dgm:cxn modelId="{8CD69989-05A2-2D48-9115-6377860371A4}" type="presParOf" srcId="{2AD75CD5-7C3F-E742-A05B-5543EBF7CBDB}" destId="{B60621D6-D8EC-9D45-A482-FCB2515EDCCB}" srcOrd="14" destOrd="0" presId="urn:microsoft.com/office/officeart/2005/8/layout/bProcess4"/>
    <dgm:cxn modelId="{999B2E56-7B27-9D4F-9C48-9F2765C7AF2E}" type="presParOf" srcId="{B60621D6-D8EC-9D45-A482-FCB2515EDCCB}" destId="{573BEBEC-F1BB-FD45-AC94-E97865562F33}" srcOrd="0" destOrd="0" presId="urn:microsoft.com/office/officeart/2005/8/layout/bProcess4"/>
    <dgm:cxn modelId="{40BF7024-F3AC-D043-990C-3FE5EFE6A2D8}" type="presParOf" srcId="{B60621D6-D8EC-9D45-A482-FCB2515EDCCB}" destId="{E624E76E-7C54-7E43-8F2D-87315550BA8F}" srcOrd="1" destOrd="0" presId="urn:microsoft.com/office/officeart/2005/8/layout/bProcess4"/>
    <dgm:cxn modelId="{F70E399F-70DF-7A4A-A70C-057B99DE7521}" type="presParOf" srcId="{2AD75CD5-7C3F-E742-A05B-5543EBF7CBDB}" destId="{56CF4653-D4E6-0944-BFA5-CCAFB7641A8B}" srcOrd="15" destOrd="0" presId="urn:microsoft.com/office/officeart/2005/8/layout/bProcess4"/>
    <dgm:cxn modelId="{BE736D79-080C-1A49-B78E-5FC0F5A73D8D}" type="presParOf" srcId="{2AD75CD5-7C3F-E742-A05B-5543EBF7CBDB}" destId="{D7E4E524-7882-6440-AEC7-3E338E8A3F5C}" srcOrd="16" destOrd="0" presId="urn:microsoft.com/office/officeart/2005/8/layout/bProcess4"/>
    <dgm:cxn modelId="{A7CBD5CF-C05A-1F44-BF36-E62BCB8F8494}" type="presParOf" srcId="{D7E4E524-7882-6440-AEC7-3E338E8A3F5C}" destId="{38478137-9F0F-B64F-8C2C-22A93A6C0AFB}" srcOrd="0" destOrd="0" presId="urn:microsoft.com/office/officeart/2005/8/layout/bProcess4"/>
    <dgm:cxn modelId="{460ADB0F-C3B9-EB4D-B915-BD330FBA2F63}" type="presParOf" srcId="{D7E4E524-7882-6440-AEC7-3E338E8A3F5C}" destId="{660B1CFC-BACC-B04D-852D-16B0E3F3BD0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ED972-9F22-5441-BB83-E1FBA3CE40CA}" type="doc">
      <dgm:prSet loTypeId="urn:microsoft.com/office/officeart/2005/8/layout/chevron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7E69CF-2454-7243-9940-0B4C8C8BBCC6}">
      <dgm:prSet phldrT="[Text]"/>
      <dgm:spPr/>
      <dgm:t>
        <a:bodyPr/>
        <a:lstStyle/>
        <a:p>
          <a:r>
            <a:rPr lang="en-US" dirty="0"/>
            <a:t>Submit the request via the EOSC Portal</a:t>
          </a:r>
        </a:p>
      </dgm:t>
    </dgm:pt>
    <dgm:pt modelId="{D1FD9D27-0DC5-6F4A-ACB6-5F4C04F2F955}" type="parTrans" cxnId="{48448628-685B-AE49-BCD8-FEDB4FC133C5}">
      <dgm:prSet/>
      <dgm:spPr/>
      <dgm:t>
        <a:bodyPr/>
        <a:lstStyle/>
        <a:p>
          <a:endParaRPr lang="en-US"/>
        </a:p>
      </dgm:t>
    </dgm:pt>
    <dgm:pt modelId="{39EAA1B2-536E-5544-B06F-71728C02AF13}" type="sibTrans" cxnId="{48448628-685B-AE49-BCD8-FEDB4FC133C5}">
      <dgm:prSet/>
      <dgm:spPr/>
      <dgm:t>
        <a:bodyPr/>
        <a:lstStyle/>
        <a:p>
          <a:endParaRPr lang="en-US"/>
        </a:p>
      </dgm:t>
    </dgm:pt>
    <dgm:pt modelId="{23719194-A4F1-9645-B19E-6543F2B706C9}">
      <dgm:prSet phldrT="[Text]"/>
      <dgm:spPr/>
      <dgm:t>
        <a:bodyPr/>
        <a:lstStyle/>
        <a:p>
          <a:pPr>
            <a:buNone/>
          </a:pPr>
          <a:r>
            <a:rPr lang="en-US" b="0" dirty="0">
              <a:latin typeface="+mn-lt"/>
              <a:ea typeface="Roboto"/>
              <a:cs typeface="Roboto"/>
              <a:sym typeface="Roboto"/>
            </a:rPr>
            <a:t>Information gathering</a:t>
          </a:r>
          <a:endParaRPr lang="en-US" b="0" dirty="0">
            <a:latin typeface="+mn-lt"/>
          </a:endParaRPr>
        </a:p>
      </dgm:t>
    </dgm:pt>
    <dgm:pt modelId="{C22EB121-951C-1F4F-A5F2-5B8DC2C493EF}" type="parTrans" cxnId="{D292757E-B4E9-684A-BD55-8D01F39F1CB8}">
      <dgm:prSet/>
      <dgm:spPr/>
      <dgm:t>
        <a:bodyPr/>
        <a:lstStyle/>
        <a:p>
          <a:endParaRPr lang="en-US"/>
        </a:p>
      </dgm:t>
    </dgm:pt>
    <dgm:pt modelId="{84CB9D7A-CFCE-E745-886C-1C394549F115}" type="sibTrans" cxnId="{D292757E-B4E9-684A-BD55-8D01F39F1CB8}">
      <dgm:prSet/>
      <dgm:spPr/>
      <dgm:t>
        <a:bodyPr/>
        <a:lstStyle/>
        <a:p>
          <a:endParaRPr lang="en-US"/>
        </a:p>
      </dgm:t>
    </dgm:pt>
    <dgm:pt modelId="{5C4E1D74-9740-9041-892B-8212D1948A6C}">
      <dgm:prSet phldrT="[Text]"/>
      <dgm:spPr/>
      <dgm:t>
        <a:bodyPr/>
        <a:lstStyle/>
        <a:p>
          <a:r>
            <a:rPr lang="en-US" dirty="0"/>
            <a:t>Validation</a:t>
          </a:r>
        </a:p>
      </dgm:t>
    </dgm:pt>
    <dgm:pt modelId="{43BEA05B-6883-FE48-85D8-E84A5B877C22}" type="parTrans" cxnId="{4509E1DE-A111-0647-88AF-E8CE88400D7A}">
      <dgm:prSet/>
      <dgm:spPr/>
      <dgm:t>
        <a:bodyPr/>
        <a:lstStyle/>
        <a:p>
          <a:endParaRPr lang="en-US"/>
        </a:p>
      </dgm:t>
    </dgm:pt>
    <dgm:pt modelId="{744FB16E-8756-E249-AE49-C48F3DB2C4B6}" type="sibTrans" cxnId="{4509E1DE-A111-0647-88AF-E8CE88400D7A}">
      <dgm:prSet/>
      <dgm:spPr/>
      <dgm:t>
        <a:bodyPr/>
        <a:lstStyle/>
        <a:p>
          <a:endParaRPr lang="en-US"/>
        </a:p>
      </dgm:t>
    </dgm:pt>
    <dgm:pt modelId="{D7523CC1-03C8-FF47-BAF6-83494CBD15E2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  <a:ea typeface="Roboto"/>
              <a:cs typeface="Roboto"/>
              <a:sym typeface="Roboto"/>
            </a:rPr>
            <a:t>Provide evidence of compliance with the rules of participation as requested by the </a:t>
          </a:r>
          <a:r>
            <a:rPr lang="en-US" dirty="0" err="1">
              <a:latin typeface="+mn-lt"/>
              <a:ea typeface="Roboto"/>
              <a:cs typeface="Roboto"/>
              <a:sym typeface="Roboto"/>
            </a:rPr>
            <a:t>EOSC</a:t>
          </a:r>
          <a:r>
            <a:rPr lang="en-US" dirty="0">
              <a:latin typeface="+mn-lt"/>
              <a:ea typeface="Roboto"/>
              <a:cs typeface="Roboto"/>
              <a:sym typeface="Roboto"/>
            </a:rPr>
            <a:t> onboarding team</a:t>
          </a:r>
          <a:endParaRPr lang="en-US" dirty="0">
            <a:latin typeface="+mn-lt"/>
          </a:endParaRPr>
        </a:p>
      </dgm:t>
    </dgm:pt>
    <dgm:pt modelId="{B6073C95-C8E7-6F44-8E53-BDFA64D95A2A}" type="parTrans" cxnId="{9474317F-DC42-5D4E-B8E9-E82DFEEC8283}">
      <dgm:prSet/>
      <dgm:spPr/>
      <dgm:t>
        <a:bodyPr/>
        <a:lstStyle/>
        <a:p>
          <a:endParaRPr lang="en-US"/>
        </a:p>
      </dgm:t>
    </dgm:pt>
    <dgm:pt modelId="{2009D5D6-A729-A44F-83CD-D5D6D567D9EC}" type="sibTrans" cxnId="{9474317F-DC42-5D4E-B8E9-E82DFEEC8283}">
      <dgm:prSet/>
      <dgm:spPr/>
      <dgm:t>
        <a:bodyPr/>
        <a:lstStyle/>
        <a:p>
          <a:endParaRPr lang="en-US"/>
        </a:p>
      </dgm:t>
    </dgm:pt>
    <dgm:pt modelId="{D2F66D84-D98A-904E-BC78-1CE1FB9F7BE0}">
      <dgm:prSet/>
      <dgm:spPr/>
      <dgm:t>
        <a:bodyPr/>
        <a:lstStyle/>
        <a:p>
          <a:pPr>
            <a:buNone/>
          </a:pPr>
          <a:r>
            <a:rPr lang="en-US" dirty="0">
              <a:latin typeface="+mn-lt"/>
              <a:ea typeface="Roboto"/>
              <a:cs typeface="Roboto"/>
              <a:sym typeface="Roboto"/>
            </a:rPr>
            <a:t>Fill the form available in the EOSC portal</a:t>
          </a:r>
          <a:endParaRPr lang="en-US" dirty="0">
            <a:latin typeface="+mn-lt"/>
          </a:endParaRPr>
        </a:p>
      </dgm:t>
    </dgm:pt>
    <dgm:pt modelId="{17045966-7700-1D47-AA49-25F7095367B3}" type="parTrans" cxnId="{CB421752-C7F7-8B4F-868A-5232089B4974}">
      <dgm:prSet/>
      <dgm:spPr/>
      <dgm:t>
        <a:bodyPr/>
        <a:lstStyle/>
        <a:p>
          <a:endParaRPr lang="en-US"/>
        </a:p>
      </dgm:t>
    </dgm:pt>
    <dgm:pt modelId="{F0298184-CFF3-9648-B894-42539BFD9063}" type="sibTrans" cxnId="{CB421752-C7F7-8B4F-868A-5232089B4974}">
      <dgm:prSet/>
      <dgm:spPr/>
      <dgm:t>
        <a:bodyPr/>
        <a:lstStyle/>
        <a:p>
          <a:endParaRPr lang="en-US"/>
        </a:p>
      </dgm:t>
    </dgm:pt>
    <dgm:pt modelId="{829C0E7D-4D12-BA45-A8F6-191838A10DF7}">
      <dgm:prSet phldrT="[Text]"/>
      <dgm:spPr/>
      <dgm:t>
        <a:bodyPr/>
        <a:lstStyle/>
        <a:p>
          <a:pPr>
            <a:buNone/>
          </a:pPr>
          <a:r>
            <a:rPr lang="en-US" b="0" dirty="0">
              <a:latin typeface="+mn-lt"/>
              <a:ea typeface="Roboto"/>
              <a:cs typeface="Roboto"/>
              <a:sym typeface="Roboto"/>
            </a:rPr>
            <a:t>Publication</a:t>
          </a:r>
          <a:endParaRPr lang="en-US" b="0" dirty="0">
            <a:latin typeface="+mn-lt"/>
          </a:endParaRPr>
        </a:p>
      </dgm:t>
    </dgm:pt>
    <dgm:pt modelId="{BB7FCE03-6EAA-4A4D-98BB-19AA1999C5CA}" type="parTrans" cxnId="{6011F3F4-9B60-6E4C-B1FF-27A083FEA4FE}">
      <dgm:prSet/>
      <dgm:spPr/>
      <dgm:t>
        <a:bodyPr/>
        <a:lstStyle/>
        <a:p>
          <a:endParaRPr lang="en-US"/>
        </a:p>
      </dgm:t>
    </dgm:pt>
    <dgm:pt modelId="{3CB6A808-BDCE-B644-A93F-952DF7154930}" type="sibTrans" cxnId="{6011F3F4-9B60-6E4C-B1FF-27A083FEA4FE}">
      <dgm:prSet/>
      <dgm:spPr/>
      <dgm:t>
        <a:bodyPr/>
        <a:lstStyle/>
        <a:p>
          <a:endParaRPr lang="en-US"/>
        </a:p>
      </dgm:t>
    </dgm:pt>
    <dgm:pt modelId="{218E5659-C8CD-AB43-9DB8-F93DBE40B1F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  <a:ea typeface="Roboto"/>
              <a:cs typeface="Roboto"/>
              <a:sym typeface="Roboto"/>
            </a:rPr>
            <a:t>Approve the publication of the service</a:t>
          </a:r>
          <a:endParaRPr lang="en-US" dirty="0">
            <a:latin typeface="+mn-lt"/>
          </a:endParaRPr>
        </a:p>
      </dgm:t>
    </dgm:pt>
    <dgm:pt modelId="{802096E8-AD22-6941-A1D3-470172165B67}" type="parTrans" cxnId="{E75D676F-138A-924B-A330-D3E23DC549A1}">
      <dgm:prSet/>
      <dgm:spPr/>
      <dgm:t>
        <a:bodyPr/>
        <a:lstStyle/>
        <a:p>
          <a:endParaRPr lang="en-US"/>
        </a:p>
      </dgm:t>
    </dgm:pt>
    <dgm:pt modelId="{187034A0-1B9C-A04D-AD04-D46AD3425150}" type="sibTrans" cxnId="{E75D676F-138A-924B-A330-D3E23DC549A1}">
      <dgm:prSet/>
      <dgm:spPr/>
      <dgm:t>
        <a:bodyPr/>
        <a:lstStyle/>
        <a:p>
          <a:endParaRPr lang="en-US"/>
        </a:p>
      </dgm:t>
    </dgm:pt>
    <dgm:pt modelId="{1C7ECEB9-6A74-B84F-8F55-FB65A6040E94}">
      <dgm:prSet phldrT="[Text]"/>
      <dgm:spPr/>
      <dgm:t>
        <a:bodyPr/>
        <a:lstStyle/>
        <a:p>
          <a:pPr>
            <a:buNone/>
          </a:pPr>
          <a:r>
            <a:rPr lang="en-US" dirty="0"/>
            <a:t>Provide the service description and other information as requested by the EOSC onboarding team</a:t>
          </a:r>
        </a:p>
      </dgm:t>
    </dgm:pt>
    <dgm:pt modelId="{FACB4B7F-2FFF-6D48-B287-B7216E1B208E}" type="parTrans" cxnId="{50F3D372-9D26-EE47-B4A8-C7413830AB14}">
      <dgm:prSet/>
      <dgm:spPr/>
      <dgm:t>
        <a:bodyPr/>
        <a:lstStyle/>
        <a:p>
          <a:endParaRPr lang="en-US"/>
        </a:p>
      </dgm:t>
    </dgm:pt>
    <dgm:pt modelId="{38D42B74-BF10-BE4D-8F8E-F4102E42AB3E}" type="sibTrans" cxnId="{50F3D372-9D26-EE47-B4A8-C7413830AB14}">
      <dgm:prSet/>
      <dgm:spPr/>
      <dgm:t>
        <a:bodyPr/>
        <a:lstStyle/>
        <a:p>
          <a:endParaRPr lang="en-US"/>
        </a:p>
      </dgm:t>
    </dgm:pt>
    <dgm:pt modelId="{13F2088A-8670-A14B-9571-B691603A4874}" type="pres">
      <dgm:prSet presAssocID="{61DED972-9F22-5441-BB83-E1FBA3CE40CA}" presName="Name0" presStyleCnt="0">
        <dgm:presLayoutVars>
          <dgm:dir/>
          <dgm:animLvl val="lvl"/>
          <dgm:resizeHandles val="exact"/>
        </dgm:presLayoutVars>
      </dgm:prSet>
      <dgm:spPr/>
    </dgm:pt>
    <dgm:pt modelId="{FD109B84-D98F-954B-B172-3A730C6587CA}" type="pres">
      <dgm:prSet presAssocID="{B17E69CF-2454-7243-9940-0B4C8C8BBCC6}" presName="composite" presStyleCnt="0"/>
      <dgm:spPr/>
    </dgm:pt>
    <dgm:pt modelId="{F9F2A302-DBCF-B840-9017-9B03E851D617}" type="pres">
      <dgm:prSet presAssocID="{B17E69CF-2454-7243-9940-0B4C8C8BBCC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AD100D-8836-3F4A-99E7-D72CA9605E2F}" type="pres">
      <dgm:prSet presAssocID="{B17E69CF-2454-7243-9940-0B4C8C8BBCC6}" presName="desTx" presStyleLbl="revTx" presStyleIdx="0" presStyleCnt="4" custLinFactNeighborX="7209">
        <dgm:presLayoutVars>
          <dgm:bulletEnabled val="1"/>
        </dgm:presLayoutVars>
      </dgm:prSet>
      <dgm:spPr/>
    </dgm:pt>
    <dgm:pt modelId="{50145E8C-D0B7-B243-9E14-B52B65AE9AAE}" type="pres">
      <dgm:prSet presAssocID="{39EAA1B2-536E-5544-B06F-71728C02AF13}" presName="space" presStyleCnt="0"/>
      <dgm:spPr/>
    </dgm:pt>
    <dgm:pt modelId="{6820FC70-D407-C949-A943-3104D282D129}" type="pres">
      <dgm:prSet presAssocID="{23719194-A4F1-9645-B19E-6543F2B706C9}" presName="composite" presStyleCnt="0"/>
      <dgm:spPr/>
    </dgm:pt>
    <dgm:pt modelId="{57ECF367-FF46-9D4F-B165-6BDAF4AD53BA}" type="pres">
      <dgm:prSet presAssocID="{23719194-A4F1-9645-B19E-6543F2B706C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CF63D7-44EE-3F4C-9CAE-6B79F8F4A545}" type="pres">
      <dgm:prSet presAssocID="{23719194-A4F1-9645-B19E-6543F2B706C9}" presName="desTx" presStyleLbl="revTx" presStyleIdx="1" presStyleCnt="4" custLinFactNeighborX="4307">
        <dgm:presLayoutVars>
          <dgm:bulletEnabled val="1"/>
        </dgm:presLayoutVars>
      </dgm:prSet>
      <dgm:spPr/>
    </dgm:pt>
    <dgm:pt modelId="{15D15F08-7D69-E94B-BBCA-56B7A51DAF6C}" type="pres">
      <dgm:prSet presAssocID="{84CB9D7A-CFCE-E745-886C-1C394549F115}" presName="space" presStyleCnt="0"/>
      <dgm:spPr/>
    </dgm:pt>
    <dgm:pt modelId="{42FD3072-69C9-4A4D-8766-B6A225120CED}" type="pres">
      <dgm:prSet presAssocID="{5C4E1D74-9740-9041-892B-8212D1948A6C}" presName="composite" presStyleCnt="0"/>
      <dgm:spPr/>
    </dgm:pt>
    <dgm:pt modelId="{443D9BE9-5740-0247-887E-A65DCCD17A13}" type="pres">
      <dgm:prSet presAssocID="{5C4E1D74-9740-9041-892B-8212D1948A6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0D8880-01C0-5443-B513-28C147509F3A}" type="pres">
      <dgm:prSet presAssocID="{5C4E1D74-9740-9041-892B-8212D1948A6C}" presName="desTx" presStyleLbl="revTx" presStyleIdx="2" presStyleCnt="4" custLinFactNeighborX="3336">
        <dgm:presLayoutVars>
          <dgm:bulletEnabled val="1"/>
        </dgm:presLayoutVars>
      </dgm:prSet>
      <dgm:spPr/>
    </dgm:pt>
    <dgm:pt modelId="{93E77513-3186-8D4F-9024-D70239BF60E8}" type="pres">
      <dgm:prSet presAssocID="{744FB16E-8756-E249-AE49-C48F3DB2C4B6}" presName="space" presStyleCnt="0"/>
      <dgm:spPr/>
    </dgm:pt>
    <dgm:pt modelId="{62A8731E-57B3-E744-AEDF-923BDC1DEE15}" type="pres">
      <dgm:prSet presAssocID="{829C0E7D-4D12-BA45-A8F6-191838A10DF7}" presName="composite" presStyleCnt="0"/>
      <dgm:spPr/>
    </dgm:pt>
    <dgm:pt modelId="{13B9A98D-93DE-4747-849C-1D015C5790B6}" type="pres">
      <dgm:prSet presAssocID="{829C0E7D-4D12-BA45-A8F6-191838A10DF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9C4FF0C-BD8E-524C-B8A6-597018855AA5}" type="pres">
      <dgm:prSet presAssocID="{829C0E7D-4D12-BA45-A8F6-191838A10DF7}" presName="desTx" presStyleLbl="revTx" presStyleIdx="3" presStyleCnt="4" custLinFactNeighborX="2364">
        <dgm:presLayoutVars>
          <dgm:bulletEnabled val="1"/>
        </dgm:presLayoutVars>
      </dgm:prSet>
      <dgm:spPr/>
    </dgm:pt>
  </dgm:ptLst>
  <dgm:cxnLst>
    <dgm:cxn modelId="{48448628-685B-AE49-BCD8-FEDB4FC133C5}" srcId="{61DED972-9F22-5441-BB83-E1FBA3CE40CA}" destId="{B17E69CF-2454-7243-9940-0B4C8C8BBCC6}" srcOrd="0" destOrd="0" parTransId="{D1FD9D27-0DC5-6F4A-ACB6-5F4C04F2F955}" sibTransId="{39EAA1B2-536E-5544-B06F-71728C02AF13}"/>
    <dgm:cxn modelId="{88690743-C7E8-3A44-BE81-2E678A29DBBF}" type="presOf" srcId="{D2F66D84-D98A-904E-BC78-1CE1FB9F7BE0}" destId="{93AD100D-8836-3F4A-99E7-D72CA9605E2F}" srcOrd="0" destOrd="0" presId="urn:microsoft.com/office/officeart/2005/8/layout/chevron1"/>
    <dgm:cxn modelId="{CB421752-C7F7-8B4F-868A-5232089B4974}" srcId="{B17E69CF-2454-7243-9940-0B4C8C8BBCC6}" destId="{D2F66D84-D98A-904E-BC78-1CE1FB9F7BE0}" srcOrd="0" destOrd="0" parTransId="{17045966-7700-1D47-AA49-25F7095367B3}" sibTransId="{F0298184-CFF3-9648-B894-42539BFD9063}"/>
    <dgm:cxn modelId="{E75D676F-138A-924B-A330-D3E23DC549A1}" srcId="{829C0E7D-4D12-BA45-A8F6-191838A10DF7}" destId="{218E5659-C8CD-AB43-9DB8-F93DBE40B1F3}" srcOrd="0" destOrd="0" parTransId="{802096E8-AD22-6941-A1D3-470172165B67}" sibTransId="{187034A0-1B9C-A04D-AD04-D46AD3425150}"/>
    <dgm:cxn modelId="{50F3D372-9D26-EE47-B4A8-C7413830AB14}" srcId="{23719194-A4F1-9645-B19E-6543F2B706C9}" destId="{1C7ECEB9-6A74-B84F-8F55-FB65A6040E94}" srcOrd="0" destOrd="0" parTransId="{FACB4B7F-2FFF-6D48-B287-B7216E1B208E}" sibTransId="{38D42B74-BF10-BE4D-8F8E-F4102E42AB3E}"/>
    <dgm:cxn modelId="{C1C31A78-0F9A-4549-A77C-E57B645853CB}" type="presOf" srcId="{1C7ECEB9-6A74-B84F-8F55-FB65A6040E94}" destId="{56CF63D7-44EE-3F4C-9CAE-6B79F8F4A545}" srcOrd="0" destOrd="0" presId="urn:microsoft.com/office/officeart/2005/8/layout/chevron1"/>
    <dgm:cxn modelId="{D292757E-B4E9-684A-BD55-8D01F39F1CB8}" srcId="{61DED972-9F22-5441-BB83-E1FBA3CE40CA}" destId="{23719194-A4F1-9645-B19E-6543F2B706C9}" srcOrd="1" destOrd="0" parTransId="{C22EB121-951C-1F4F-A5F2-5B8DC2C493EF}" sibTransId="{84CB9D7A-CFCE-E745-886C-1C394549F115}"/>
    <dgm:cxn modelId="{9474317F-DC42-5D4E-B8E9-E82DFEEC8283}" srcId="{5C4E1D74-9740-9041-892B-8212D1948A6C}" destId="{D7523CC1-03C8-FF47-BAF6-83494CBD15E2}" srcOrd="0" destOrd="0" parTransId="{B6073C95-C8E7-6F44-8E53-BDFA64D95A2A}" sibTransId="{2009D5D6-A729-A44F-83CD-D5D6D567D9EC}"/>
    <dgm:cxn modelId="{0FEDB493-3C77-B042-90AD-B716CA81F5BE}" type="presOf" srcId="{218E5659-C8CD-AB43-9DB8-F93DBE40B1F3}" destId="{59C4FF0C-BD8E-524C-B8A6-597018855AA5}" srcOrd="0" destOrd="0" presId="urn:microsoft.com/office/officeart/2005/8/layout/chevron1"/>
    <dgm:cxn modelId="{FE0B85C5-BB3A-214B-AC53-11EC30872705}" type="presOf" srcId="{23719194-A4F1-9645-B19E-6543F2B706C9}" destId="{57ECF367-FF46-9D4F-B165-6BDAF4AD53BA}" srcOrd="0" destOrd="0" presId="urn:microsoft.com/office/officeart/2005/8/layout/chevron1"/>
    <dgm:cxn modelId="{71E51DD6-DD6B-B546-848E-CAB38D70848A}" type="presOf" srcId="{829C0E7D-4D12-BA45-A8F6-191838A10DF7}" destId="{13B9A98D-93DE-4747-849C-1D015C5790B6}" srcOrd="0" destOrd="0" presId="urn:microsoft.com/office/officeart/2005/8/layout/chevron1"/>
    <dgm:cxn modelId="{DFD65DDD-0E57-7C4F-B502-8216D73D326A}" type="presOf" srcId="{D7523CC1-03C8-FF47-BAF6-83494CBD15E2}" destId="{E40D8880-01C0-5443-B513-28C147509F3A}" srcOrd="0" destOrd="0" presId="urn:microsoft.com/office/officeart/2005/8/layout/chevron1"/>
    <dgm:cxn modelId="{4509E1DE-A111-0647-88AF-E8CE88400D7A}" srcId="{61DED972-9F22-5441-BB83-E1FBA3CE40CA}" destId="{5C4E1D74-9740-9041-892B-8212D1948A6C}" srcOrd="2" destOrd="0" parTransId="{43BEA05B-6883-FE48-85D8-E84A5B877C22}" sibTransId="{744FB16E-8756-E249-AE49-C48F3DB2C4B6}"/>
    <dgm:cxn modelId="{6011F3F4-9B60-6E4C-B1FF-27A083FEA4FE}" srcId="{61DED972-9F22-5441-BB83-E1FBA3CE40CA}" destId="{829C0E7D-4D12-BA45-A8F6-191838A10DF7}" srcOrd="3" destOrd="0" parTransId="{BB7FCE03-6EAA-4A4D-98BB-19AA1999C5CA}" sibTransId="{3CB6A808-BDCE-B644-A93F-952DF7154930}"/>
    <dgm:cxn modelId="{9F5C2AF6-D962-AF4D-8AD3-77B71A4301E0}" type="presOf" srcId="{B17E69CF-2454-7243-9940-0B4C8C8BBCC6}" destId="{F9F2A302-DBCF-B840-9017-9B03E851D617}" srcOrd="0" destOrd="0" presId="urn:microsoft.com/office/officeart/2005/8/layout/chevron1"/>
    <dgm:cxn modelId="{FD4C82FD-6DFF-6347-8DAC-6649967D0833}" type="presOf" srcId="{5C4E1D74-9740-9041-892B-8212D1948A6C}" destId="{443D9BE9-5740-0247-887E-A65DCCD17A13}" srcOrd="0" destOrd="0" presId="urn:microsoft.com/office/officeart/2005/8/layout/chevron1"/>
    <dgm:cxn modelId="{E700ECFE-33A6-B642-94E6-117B2FDFE83D}" type="presOf" srcId="{61DED972-9F22-5441-BB83-E1FBA3CE40CA}" destId="{13F2088A-8670-A14B-9571-B691603A4874}" srcOrd="0" destOrd="0" presId="urn:microsoft.com/office/officeart/2005/8/layout/chevron1"/>
    <dgm:cxn modelId="{2109A4D6-C796-434E-A68C-614DD56F13F6}" type="presParOf" srcId="{13F2088A-8670-A14B-9571-B691603A4874}" destId="{FD109B84-D98F-954B-B172-3A730C6587CA}" srcOrd="0" destOrd="0" presId="urn:microsoft.com/office/officeart/2005/8/layout/chevron1"/>
    <dgm:cxn modelId="{BAD48ACB-C1E2-B34E-A9AF-3A2A563C4AE3}" type="presParOf" srcId="{FD109B84-D98F-954B-B172-3A730C6587CA}" destId="{F9F2A302-DBCF-B840-9017-9B03E851D617}" srcOrd="0" destOrd="0" presId="urn:microsoft.com/office/officeart/2005/8/layout/chevron1"/>
    <dgm:cxn modelId="{48023188-ECD6-EE40-9541-980793195D48}" type="presParOf" srcId="{FD109B84-D98F-954B-B172-3A730C6587CA}" destId="{93AD100D-8836-3F4A-99E7-D72CA9605E2F}" srcOrd="1" destOrd="0" presId="urn:microsoft.com/office/officeart/2005/8/layout/chevron1"/>
    <dgm:cxn modelId="{2E331E20-6657-6C4E-A2B7-D0C9EDF5EDDE}" type="presParOf" srcId="{13F2088A-8670-A14B-9571-B691603A4874}" destId="{50145E8C-D0B7-B243-9E14-B52B65AE9AAE}" srcOrd="1" destOrd="0" presId="urn:microsoft.com/office/officeart/2005/8/layout/chevron1"/>
    <dgm:cxn modelId="{8201207F-4DA6-644E-AC8A-140B4D741EDA}" type="presParOf" srcId="{13F2088A-8670-A14B-9571-B691603A4874}" destId="{6820FC70-D407-C949-A943-3104D282D129}" srcOrd="2" destOrd="0" presId="urn:microsoft.com/office/officeart/2005/8/layout/chevron1"/>
    <dgm:cxn modelId="{6DD23F56-553E-FC46-AD40-D07BE7A15B79}" type="presParOf" srcId="{6820FC70-D407-C949-A943-3104D282D129}" destId="{57ECF367-FF46-9D4F-B165-6BDAF4AD53BA}" srcOrd="0" destOrd="0" presId="urn:microsoft.com/office/officeart/2005/8/layout/chevron1"/>
    <dgm:cxn modelId="{CC49D4DA-B8EA-814C-A9F8-8A88C396A8E3}" type="presParOf" srcId="{6820FC70-D407-C949-A943-3104D282D129}" destId="{56CF63D7-44EE-3F4C-9CAE-6B79F8F4A545}" srcOrd="1" destOrd="0" presId="urn:microsoft.com/office/officeart/2005/8/layout/chevron1"/>
    <dgm:cxn modelId="{CC889666-73FC-184A-B3C8-C9E5850039F8}" type="presParOf" srcId="{13F2088A-8670-A14B-9571-B691603A4874}" destId="{15D15F08-7D69-E94B-BBCA-56B7A51DAF6C}" srcOrd="3" destOrd="0" presId="urn:microsoft.com/office/officeart/2005/8/layout/chevron1"/>
    <dgm:cxn modelId="{773F8F68-491D-7F42-A0C3-610E82C56F23}" type="presParOf" srcId="{13F2088A-8670-A14B-9571-B691603A4874}" destId="{42FD3072-69C9-4A4D-8766-B6A225120CED}" srcOrd="4" destOrd="0" presId="urn:microsoft.com/office/officeart/2005/8/layout/chevron1"/>
    <dgm:cxn modelId="{BAAF0896-4775-CB42-9576-63D4CB77481B}" type="presParOf" srcId="{42FD3072-69C9-4A4D-8766-B6A225120CED}" destId="{443D9BE9-5740-0247-887E-A65DCCD17A13}" srcOrd="0" destOrd="0" presId="urn:microsoft.com/office/officeart/2005/8/layout/chevron1"/>
    <dgm:cxn modelId="{4C82EBF9-9F7C-644D-BE73-FFCBCE059CB0}" type="presParOf" srcId="{42FD3072-69C9-4A4D-8766-B6A225120CED}" destId="{E40D8880-01C0-5443-B513-28C147509F3A}" srcOrd="1" destOrd="0" presId="urn:microsoft.com/office/officeart/2005/8/layout/chevron1"/>
    <dgm:cxn modelId="{61D6AD0D-D9A7-474A-98F3-F81E4C2754BD}" type="presParOf" srcId="{13F2088A-8670-A14B-9571-B691603A4874}" destId="{93E77513-3186-8D4F-9024-D70239BF60E8}" srcOrd="5" destOrd="0" presId="urn:microsoft.com/office/officeart/2005/8/layout/chevron1"/>
    <dgm:cxn modelId="{4E02B842-66BD-8E42-ADDD-FB6C9B5A78E2}" type="presParOf" srcId="{13F2088A-8670-A14B-9571-B691603A4874}" destId="{62A8731E-57B3-E744-AEDF-923BDC1DEE15}" srcOrd="6" destOrd="0" presId="urn:microsoft.com/office/officeart/2005/8/layout/chevron1"/>
    <dgm:cxn modelId="{E53A51A8-22A8-024A-B513-59B4FC328DE4}" type="presParOf" srcId="{62A8731E-57B3-E744-AEDF-923BDC1DEE15}" destId="{13B9A98D-93DE-4747-849C-1D015C5790B6}" srcOrd="0" destOrd="0" presId="urn:microsoft.com/office/officeart/2005/8/layout/chevron1"/>
    <dgm:cxn modelId="{3B6E9A4F-75DD-FC4F-8F71-6F4DC75F52D9}" type="presParOf" srcId="{62A8731E-57B3-E744-AEDF-923BDC1DEE15}" destId="{59C4FF0C-BD8E-524C-B8A6-597018855AA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6182-05BD-5547-9C11-92E79605B25E}">
      <dsp:nvSpPr>
        <dsp:cNvPr id="0" name=""/>
        <dsp:cNvSpPr/>
      </dsp:nvSpPr>
      <dsp:spPr>
        <a:xfrm rot="5400000">
          <a:off x="918400" y="998466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6C7D-6EB0-594E-9985-D7AC291F8CD6}">
      <dsp:nvSpPr>
        <dsp:cNvPr id="0" name=""/>
        <dsp:cNvSpPr/>
      </dsp:nvSpPr>
      <dsp:spPr>
        <a:xfrm>
          <a:off x="1276689" y="2264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Basic information</a:t>
          </a:r>
        </a:p>
      </dsp:txBody>
      <dsp:txXfrm>
        <a:off x="1313409" y="38984"/>
        <a:ext cx="2016064" cy="1180262"/>
      </dsp:txXfrm>
    </dsp:sp>
    <dsp:sp modelId="{1464861B-5920-7544-8355-CFD6FF4C12AA}">
      <dsp:nvSpPr>
        <dsp:cNvPr id="0" name=""/>
        <dsp:cNvSpPr/>
      </dsp:nvSpPr>
      <dsp:spPr>
        <a:xfrm rot="5400000">
          <a:off x="918400" y="2565594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A60EE-6739-B84A-95B8-1276351A0EAC}">
      <dsp:nvSpPr>
        <dsp:cNvPr id="0" name=""/>
        <dsp:cNvSpPr/>
      </dsp:nvSpPr>
      <dsp:spPr>
        <a:xfrm>
          <a:off x="1276689" y="1569392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Classification</a:t>
          </a:r>
        </a:p>
      </dsp:txBody>
      <dsp:txXfrm>
        <a:off x="1313409" y="1606112"/>
        <a:ext cx="2016064" cy="1180262"/>
      </dsp:txXfrm>
    </dsp:sp>
    <dsp:sp modelId="{1A7AD013-3EA7-A443-9F7D-10469F5D4879}">
      <dsp:nvSpPr>
        <dsp:cNvPr id="0" name=""/>
        <dsp:cNvSpPr/>
      </dsp:nvSpPr>
      <dsp:spPr>
        <a:xfrm>
          <a:off x="1701964" y="3349158"/>
          <a:ext cx="2771666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BBABF-5359-724D-A692-F49C6D4F9E9F}">
      <dsp:nvSpPr>
        <dsp:cNvPr id="0" name=""/>
        <dsp:cNvSpPr/>
      </dsp:nvSpPr>
      <dsp:spPr>
        <a:xfrm>
          <a:off x="1276689" y="3136520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Maturity</a:t>
          </a:r>
        </a:p>
      </dsp:txBody>
      <dsp:txXfrm>
        <a:off x="1313409" y="3173240"/>
        <a:ext cx="2016064" cy="1180262"/>
      </dsp:txXfrm>
    </dsp:sp>
    <dsp:sp modelId="{88302535-9777-7C4B-A140-55A2FDD4A156}">
      <dsp:nvSpPr>
        <dsp:cNvPr id="0" name=""/>
        <dsp:cNvSpPr/>
      </dsp:nvSpPr>
      <dsp:spPr>
        <a:xfrm rot="16200000">
          <a:off x="3697440" y="2565594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17C11-C088-2344-9D54-101AD3A20701}">
      <dsp:nvSpPr>
        <dsp:cNvPr id="0" name=""/>
        <dsp:cNvSpPr/>
      </dsp:nvSpPr>
      <dsp:spPr>
        <a:xfrm>
          <a:off x="4055729" y="3136520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Support info</a:t>
          </a:r>
        </a:p>
      </dsp:txBody>
      <dsp:txXfrm>
        <a:off x="4092449" y="3173240"/>
        <a:ext cx="2016064" cy="1180262"/>
      </dsp:txXfrm>
    </dsp:sp>
    <dsp:sp modelId="{083E25BF-EC23-DE43-A8E6-0EF90D67531D}">
      <dsp:nvSpPr>
        <dsp:cNvPr id="0" name=""/>
        <dsp:cNvSpPr/>
      </dsp:nvSpPr>
      <dsp:spPr>
        <a:xfrm rot="16200000">
          <a:off x="3697440" y="998466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4D7F6-B6C4-F240-8532-CE553E891C69}">
      <dsp:nvSpPr>
        <dsp:cNvPr id="0" name=""/>
        <dsp:cNvSpPr/>
      </dsp:nvSpPr>
      <dsp:spPr>
        <a:xfrm>
          <a:off x="4055729" y="1569392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Performance indicators</a:t>
          </a:r>
        </a:p>
      </dsp:txBody>
      <dsp:txXfrm>
        <a:off x="4092449" y="1606112"/>
        <a:ext cx="2016064" cy="1180262"/>
      </dsp:txXfrm>
    </dsp:sp>
    <dsp:sp modelId="{1BCB5843-1CE8-C54C-8279-04B24C168883}">
      <dsp:nvSpPr>
        <dsp:cNvPr id="0" name=""/>
        <dsp:cNvSpPr/>
      </dsp:nvSpPr>
      <dsp:spPr>
        <a:xfrm>
          <a:off x="4481004" y="214902"/>
          <a:ext cx="2771666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6B577-97D2-7843-B6E7-2F97848E9DB9}">
      <dsp:nvSpPr>
        <dsp:cNvPr id="0" name=""/>
        <dsp:cNvSpPr/>
      </dsp:nvSpPr>
      <dsp:spPr>
        <a:xfrm>
          <a:off x="4055729" y="2264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Contractual information</a:t>
          </a:r>
        </a:p>
      </dsp:txBody>
      <dsp:txXfrm>
        <a:off x="4092449" y="38984"/>
        <a:ext cx="2016064" cy="1180262"/>
      </dsp:txXfrm>
    </dsp:sp>
    <dsp:sp modelId="{6704869F-FE74-D648-B0DF-69241C4A55E1}">
      <dsp:nvSpPr>
        <dsp:cNvPr id="0" name=""/>
        <dsp:cNvSpPr/>
      </dsp:nvSpPr>
      <dsp:spPr>
        <a:xfrm rot="5400000">
          <a:off x="6476481" y="998466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BAFF0-650E-FB4A-89D4-0F47C7A94540}">
      <dsp:nvSpPr>
        <dsp:cNvPr id="0" name=""/>
        <dsp:cNvSpPr/>
      </dsp:nvSpPr>
      <dsp:spPr>
        <a:xfrm>
          <a:off x="6834770" y="2264"/>
          <a:ext cx="2089504" cy="12537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Options</a:t>
          </a:r>
        </a:p>
      </dsp:txBody>
      <dsp:txXfrm>
        <a:off x="6871490" y="38984"/>
        <a:ext cx="2016064" cy="1180262"/>
      </dsp:txXfrm>
    </dsp:sp>
    <dsp:sp modelId="{56CF4653-D4E6-0944-BFA5-CCAFB7641A8B}">
      <dsp:nvSpPr>
        <dsp:cNvPr id="0" name=""/>
        <dsp:cNvSpPr/>
      </dsp:nvSpPr>
      <dsp:spPr>
        <a:xfrm rot="5400000">
          <a:off x="6476481" y="2565594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4E76E-7C54-7E43-8F2D-87315550BA8F}">
      <dsp:nvSpPr>
        <dsp:cNvPr id="0" name=""/>
        <dsp:cNvSpPr/>
      </dsp:nvSpPr>
      <dsp:spPr>
        <a:xfrm>
          <a:off x="6834770" y="1569392"/>
          <a:ext cx="2089504" cy="12537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Order management</a:t>
          </a:r>
        </a:p>
      </dsp:txBody>
      <dsp:txXfrm>
        <a:off x="6871490" y="1606112"/>
        <a:ext cx="2016064" cy="1180262"/>
      </dsp:txXfrm>
    </dsp:sp>
    <dsp:sp modelId="{660B1CFC-BACC-B04D-852D-16B0E3F3BD07}">
      <dsp:nvSpPr>
        <dsp:cNvPr id="0" name=""/>
        <dsp:cNvSpPr/>
      </dsp:nvSpPr>
      <dsp:spPr>
        <a:xfrm>
          <a:off x="6834770" y="3136520"/>
          <a:ext cx="2089504" cy="12537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Access management</a:t>
          </a:r>
        </a:p>
      </dsp:txBody>
      <dsp:txXfrm>
        <a:off x="6871490" y="3173240"/>
        <a:ext cx="2016064" cy="1180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2A302-DBCF-B840-9017-9B03E851D617}">
      <dsp:nvSpPr>
        <dsp:cNvPr id="0" name=""/>
        <dsp:cNvSpPr/>
      </dsp:nvSpPr>
      <dsp:spPr>
        <a:xfrm>
          <a:off x="11363" y="656889"/>
          <a:ext cx="3120577" cy="11880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Submit the request via the EOSC Portal</a:t>
          </a:r>
        </a:p>
      </dsp:txBody>
      <dsp:txXfrm>
        <a:off x="605363" y="656889"/>
        <a:ext cx="1932577" cy="1188000"/>
      </dsp:txXfrm>
    </dsp:sp>
    <dsp:sp modelId="{93AD100D-8836-3F4A-99E7-D72CA9605E2F}">
      <dsp:nvSpPr>
        <dsp:cNvPr id="0" name=""/>
        <dsp:cNvSpPr/>
      </dsp:nvSpPr>
      <dsp:spPr>
        <a:xfrm>
          <a:off x="191333" y="1993389"/>
          <a:ext cx="2496462" cy="220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>
              <a:latin typeface="+mn-lt"/>
              <a:ea typeface="Roboto"/>
              <a:cs typeface="Roboto"/>
              <a:sym typeface="Roboto"/>
            </a:rPr>
            <a:t>Fill the form available in the EOSC portal</a:t>
          </a:r>
          <a:endParaRPr lang="en-US" sz="2200" kern="1200" dirty="0">
            <a:latin typeface="+mn-lt"/>
          </a:endParaRPr>
        </a:p>
      </dsp:txBody>
      <dsp:txXfrm>
        <a:off x="191333" y="1993389"/>
        <a:ext cx="2496462" cy="2204296"/>
      </dsp:txXfrm>
    </dsp:sp>
    <dsp:sp modelId="{57ECF367-FF46-9D4F-B165-6BDAF4AD53BA}">
      <dsp:nvSpPr>
        <dsp:cNvPr id="0" name=""/>
        <dsp:cNvSpPr/>
      </dsp:nvSpPr>
      <dsp:spPr>
        <a:xfrm>
          <a:off x="2915941" y="656889"/>
          <a:ext cx="3120577" cy="11880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latin typeface="+mn-lt"/>
              <a:ea typeface="Roboto"/>
              <a:cs typeface="Roboto"/>
              <a:sym typeface="Roboto"/>
            </a:rPr>
            <a:t>Information gathering</a:t>
          </a:r>
          <a:endParaRPr lang="en-US" sz="2200" b="0" kern="1200" dirty="0">
            <a:latin typeface="+mn-lt"/>
          </a:endParaRPr>
        </a:p>
      </dsp:txBody>
      <dsp:txXfrm>
        <a:off x="3509941" y="656889"/>
        <a:ext cx="1932577" cy="1188000"/>
      </dsp:txXfrm>
    </dsp:sp>
    <dsp:sp modelId="{56CF63D7-44EE-3F4C-9CAE-6B79F8F4A545}">
      <dsp:nvSpPr>
        <dsp:cNvPr id="0" name=""/>
        <dsp:cNvSpPr/>
      </dsp:nvSpPr>
      <dsp:spPr>
        <a:xfrm>
          <a:off x="3023463" y="1993389"/>
          <a:ext cx="2496462" cy="220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Provide the service description and other information as requested by the EOSC onboarding team</a:t>
          </a:r>
        </a:p>
      </dsp:txBody>
      <dsp:txXfrm>
        <a:off x="3023463" y="1993389"/>
        <a:ext cx="2496462" cy="2204296"/>
      </dsp:txXfrm>
    </dsp:sp>
    <dsp:sp modelId="{443D9BE9-5740-0247-887E-A65DCCD17A13}">
      <dsp:nvSpPr>
        <dsp:cNvPr id="0" name=""/>
        <dsp:cNvSpPr/>
      </dsp:nvSpPr>
      <dsp:spPr>
        <a:xfrm>
          <a:off x="5820519" y="656889"/>
          <a:ext cx="3120577" cy="11880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Validation</a:t>
          </a:r>
        </a:p>
      </dsp:txBody>
      <dsp:txXfrm>
        <a:off x="6414519" y="656889"/>
        <a:ext cx="1932577" cy="1188000"/>
      </dsp:txXfrm>
    </dsp:sp>
    <dsp:sp modelId="{E40D8880-01C0-5443-B513-28C147509F3A}">
      <dsp:nvSpPr>
        <dsp:cNvPr id="0" name=""/>
        <dsp:cNvSpPr/>
      </dsp:nvSpPr>
      <dsp:spPr>
        <a:xfrm>
          <a:off x="5903800" y="1993389"/>
          <a:ext cx="2496462" cy="220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>
              <a:latin typeface="+mn-lt"/>
              <a:ea typeface="Roboto"/>
              <a:cs typeface="Roboto"/>
              <a:sym typeface="Roboto"/>
            </a:rPr>
            <a:t>Provide evidence of compliance with the rules of participation as requested by the </a:t>
          </a:r>
          <a:r>
            <a:rPr lang="en-US" sz="2200" kern="1200" dirty="0" err="1">
              <a:latin typeface="+mn-lt"/>
              <a:ea typeface="Roboto"/>
              <a:cs typeface="Roboto"/>
              <a:sym typeface="Roboto"/>
            </a:rPr>
            <a:t>EOSC</a:t>
          </a:r>
          <a:r>
            <a:rPr lang="en-US" sz="2200" kern="1200" dirty="0">
              <a:latin typeface="+mn-lt"/>
              <a:ea typeface="Roboto"/>
              <a:cs typeface="Roboto"/>
              <a:sym typeface="Roboto"/>
            </a:rPr>
            <a:t> onboarding team</a:t>
          </a:r>
          <a:endParaRPr lang="en-US" sz="2200" kern="1200" dirty="0">
            <a:latin typeface="+mn-lt"/>
          </a:endParaRPr>
        </a:p>
      </dsp:txBody>
      <dsp:txXfrm>
        <a:off x="5903800" y="1993389"/>
        <a:ext cx="2496462" cy="2204296"/>
      </dsp:txXfrm>
    </dsp:sp>
    <dsp:sp modelId="{13B9A98D-93DE-4747-849C-1D015C5790B6}">
      <dsp:nvSpPr>
        <dsp:cNvPr id="0" name=""/>
        <dsp:cNvSpPr/>
      </dsp:nvSpPr>
      <dsp:spPr>
        <a:xfrm>
          <a:off x="8725096" y="656889"/>
          <a:ext cx="3120577" cy="11880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latin typeface="+mn-lt"/>
              <a:ea typeface="Roboto"/>
              <a:cs typeface="Roboto"/>
              <a:sym typeface="Roboto"/>
            </a:rPr>
            <a:t>Publication</a:t>
          </a:r>
          <a:endParaRPr lang="en-US" sz="2200" b="0" kern="1200" dirty="0">
            <a:latin typeface="+mn-lt"/>
          </a:endParaRPr>
        </a:p>
      </dsp:txBody>
      <dsp:txXfrm>
        <a:off x="9319096" y="656889"/>
        <a:ext cx="1932577" cy="1188000"/>
      </dsp:txXfrm>
    </dsp:sp>
    <dsp:sp modelId="{59C4FF0C-BD8E-524C-B8A6-597018855AA5}">
      <dsp:nvSpPr>
        <dsp:cNvPr id="0" name=""/>
        <dsp:cNvSpPr/>
      </dsp:nvSpPr>
      <dsp:spPr>
        <a:xfrm>
          <a:off x="8784113" y="1993389"/>
          <a:ext cx="2496462" cy="220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>
              <a:latin typeface="+mn-lt"/>
              <a:ea typeface="Roboto"/>
              <a:cs typeface="Roboto"/>
              <a:sym typeface="Roboto"/>
            </a:rPr>
            <a:t>Approve the publication of the service</a:t>
          </a:r>
          <a:endParaRPr lang="en-US" sz="2200" kern="1200" dirty="0">
            <a:latin typeface="+mn-lt"/>
          </a:endParaRPr>
        </a:p>
      </dsp:txBody>
      <dsp:txXfrm>
        <a:off x="8784113" y="1993389"/>
        <a:ext cx="2496462" cy="220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talogue.eosc-portal.eu/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10657184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sz="3600" dirty="0">
                <a:solidFill>
                  <a:srgbClr val="1C3046"/>
                </a:solidFill>
                <a:latin typeface="+mn-lt"/>
              </a:rPr>
              <a:t>Service portfolio management and access provisioning</a:t>
            </a:r>
          </a:p>
          <a:p>
            <a:pPr algn="l"/>
            <a:endParaRPr lang="en-US" sz="3600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645024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Sergio Andreozzi, EGI Foundation</a:t>
            </a:r>
          </a:p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Contribution from: WP2, WP4, WP5, WP10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7A82C-8713-4C4B-B1EA-E3394FB0E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Broaden user base</a:t>
            </a:r>
          </a:p>
          <a:p>
            <a:pPr lvl="1"/>
            <a:r>
              <a:rPr lang="en-US" dirty="0"/>
              <a:t>the service is accessible by users outside its original community</a:t>
            </a:r>
          </a:p>
          <a:p>
            <a:r>
              <a:rPr lang="en-US" b="1" dirty="0"/>
              <a:t>Common service description </a:t>
            </a:r>
          </a:p>
          <a:p>
            <a:pPr lvl="1"/>
            <a:r>
              <a:rPr lang="en-US" dirty="0"/>
              <a:t>service described with a common template with value proposition and functional capabilities</a:t>
            </a:r>
          </a:p>
          <a:p>
            <a:r>
              <a:rPr lang="en-US" b="1" dirty="0"/>
              <a:t>Production ready</a:t>
            </a:r>
          </a:p>
          <a:p>
            <a:pPr lvl="1"/>
            <a:r>
              <a:rPr lang="en-US" dirty="0"/>
              <a:t>at least one service instance running on a production environment available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0616A-C058-C74C-A15F-600AD54E1C7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Documentation available</a:t>
            </a:r>
          </a:p>
          <a:p>
            <a:pPr lvl="1"/>
            <a:r>
              <a:rPr lang="en-US" dirty="0"/>
              <a:t>release notes and documentation available</a:t>
            </a:r>
          </a:p>
          <a:p>
            <a:r>
              <a:rPr lang="en-US" b="1" dirty="0"/>
              <a:t>Helpdesk available</a:t>
            </a:r>
          </a:p>
          <a:p>
            <a:pPr lvl="1"/>
            <a:r>
              <a:rPr lang="en-US" dirty="0"/>
              <a:t>for support, bug reporting and requirements gathering</a:t>
            </a:r>
          </a:p>
          <a:p>
            <a:r>
              <a:rPr lang="en-US" b="1" dirty="0"/>
              <a:t>Service management alignment</a:t>
            </a:r>
          </a:p>
          <a:p>
            <a:pPr lvl="1"/>
            <a:r>
              <a:rPr lang="en-US" dirty="0"/>
              <a:t>alignment on the interface with the Hub depending on selected level of integration</a:t>
            </a:r>
          </a:p>
          <a:p>
            <a:r>
              <a:rPr lang="en-US" b="1" dirty="0"/>
              <a:t>Order management via the Hub (opt)</a:t>
            </a:r>
          </a:p>
          <a:p>
            <a:pPr lvl="1"/>
            <a:r>
              <a:rPr lang="en-US" dirty="0"/>
              <a:t>order requests through the EOSC marketplace as additional channel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0A23-E345-8246-AF90-2E7D4A2E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A058A8-560B-BF4B-94E2-69B7404C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76632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5822F0-EE38-7B4D-B7FA-365B0E302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6533"/>
              </p:ext>
            </p:extLst>
          </p:nvPr>
        </p:nvGraphicFramePr>
        <p:xfrm>
          <a:off x="143618" y="1268413"/>
          <a:ext cx="11857038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00548-9D3C-4E46-891F-5552B86F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947C0B-33C8-DF43-8A50-42E7946E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steps from the service provider viewpoint</a:t>
            </a:r>
          </a:p>
        </p:txBody>
      </p:sp>
    </p:spTree>
    <p:extLst>
      <p:ext uri="{BB962C8B-B14F-4D97-AF65-F5344CB8AC3E}">
        <p14:creationId xmlns:p14="http://schemas.microsoft.com/office/powerpoint/2010/main" val="139279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00548-9D3C-4E46-891F-5552B86F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947C0B-33C8-DF43-8A50-42E7946E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Onboarding procedure: state diagram</a:t>
            </a:r>
          </a:p>
        </p:txBody>
      </p:sp>
      <p:pic>
        <p:nvPicPr>
          <p:cNvPr id="6" name="Google Shape;331;p22">
            <a:extLst>
              <a:ext uri="{FF2B5EF4-FFF2-40B4-BE49-F238E27FC236}">
                <a16:creationId xmlns:a16="http://schemas.microsoft.com/office/drawing/2014/main" id="{CD3C2467-52F5-D345-811E-681B573E99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0575" y="1168675"/>
            <a:ext cx="8064749" cy="506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93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13-FAF0-9C44-80EE-86C23FE8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AED892-508B-3542-BD6C-1E224F56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564904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EOSC-hub marketplace and order management</a:t>
            </a:r>
          </a:p>
        </p:txBody>
      </p:sp>
    </p:spTree>
    <p:extLst>
      <p:ext uri="{BB962C8B-B14F-4D97-AF65-F5344CB8AC3E}">
        <p14:creationId xmlns:p14="http://schemas.microsoft.com/office/powerpoint/2010/main" val="281153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A34A-1A70-5B4A-A0FE-184BF353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619794-6573-2D4B-9D8F-678C680E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Relationship between the EOSC portal, the EOSC-hub based  marketplace and the </a:t>
            </a:r>
            <a:r>
              <a:rPr lang="en-US" sz="2400" dirty="0" err="1"/>
              <a:t>eInfraCentral</a:t>
            </a:r>
            <a:r>
              <a:rPr lang="en-US" sz="2400" dirty="0"/>
              <a:t>-based EOSC catalogue</a:t>
            </a:r>
          </a:p>
        </p:txBody>
      </p:sp>
      <p:pic>
        <p:nvPicPr>
          <p:cNvPr id="6" name="Google Shape;356;p25">
            <a:extLst>
              <a:ext uri="{FF2B5EF4-FFF2-40B4-BE49-F238E27FC236}">
                <a16:creationId xmlns:a16="http://schemas.microsoft.com/office/drawing/2014/main" id="{B6E9257D-1166-C64A-80E2-0E955F1F0E4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24450" y="1268760"/>
            <a:ext cx="2859050" cy="2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57;p25">
            <a:extLst>
              <a:ext uri="{FF2B5EF4-FFF2-40B4-BE49-F238E27FC236}">
                <a16:creationId xmlns:a16="http://schemas.microsoft.com/office/drawing/2014/main" id="{6842A73F-1100-1645-97CC-736234EF2D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2732"/>
          <a:stretch/>
        </p:blipFill>
        <p:spPr>
          <a:xfrm>
            <a:off x="7528600" y="3820456"/>
            <a:ext cx="2657649" cy="210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58;p25">
            <a:extLst>
              <a:ext uri="{FF2B5EF4-FFF2-40B4-BE49-F238E27FC236}">
                <a16:creationId xmlns:a16="http://schemas.microsoft.com/office/drawing/2014/main" id="{996F3B4B-DB41-E34D-BAAF-D1C422FC9B1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150" y="3829257"/>
            <a:ext cx="3119100" cy="20164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59;p25">
            <a:extLst>
              <a:ext uri="{FF2B5EF4-FFF2-40B4-BE49-F238E27FC236}">
                <a16:creationId xmlns:a16="http://schemas.microsoft.com/office/drawing/2014/main" id="{3C939CE4-6C14-4746-A93F-3983C6343CD6}"/>
              </a:ext>
            </a:extLst>
          </p:cNvPr>
          <p:cNvSpPr/>
          <p:nvPr/>
        </p:nvSpPr>
        <p:spPr>
          <a:xfrm rot="5400000">
            <a:off x="7718425" y="2352256"/>
            <a:ext cx="1493100" cy="999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60;p25">
            <a:extLst>
              <a:ext uri="{FF2B5EF4-FFF2-40B4-BE49-F238E27FC236}">
                <a16:creationId xmlns:a16="http://schemas.microsoft.com/office/drawing/2014/main" id="{894F077C-646A-A14E-AE95-7FDD54F75D55}"/>
              </a:ext>
            </a:extLst>
          </p:cNvPr>
          <p:cNvSpPr/>
          <p:nvPr/>
        </p:nvSpPr>
        <p:spPr>
          <a:xfrm rot="-5400000" flipH="1">
            <a:off x="2544025" y="2352256"/>
            <a:ext cx="1493100" cy="999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61;p25">
            <a:extLst>
              <a:ext uri="{FF2B5EF4-FFF2-40B4-BE49-F238E27FC236}">
                <a16:creationId xmlns:a16="http://schemas.microsoft.com/office/drawing/2014/main" id="{371607E4-84D6-934A-BCD5-FB953819A9FE}"/>
              </a:ext>
            </a:extLst>
          </p:cNvPr>
          <p:cNvSpPr txBox="1"/>
          <p:nvPr/>
        </p:nvSpPr>
        <p:spPr>
          <a:xfrm>
            <a:off x="1263030" y="5762956"/>
            <a:ext cx="33208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http://catalogue.eosc-portal.eu/</a:t>
            </a:r>
            <a:endParaRPr dirty="0"/>
          </a:p>
        </p:txBody>
      </p:sp>
      <p:sp>
        <p:nvSpPr>
          <p:cNvPr id="12" name="Google Shape;362;p25">
            <a:extLst>
              <a:ext uri="{FF2B5EF4-FFF2-40B4-BE49-F238E27FC236}">
                <a16:creationId xmlns:a16="http://schemas.microsoft.com/office/drawing/2014/main" id="{7E96692E-406E-4640-87EE-56C54233C619}"/>
              </a:ext>
            </a:extLst>
          </p:cNvPr>
          <p:cNvSpPr txBox="1"/>
          <p:nvPr/>
        </p:nvSpPr>
        <p:spPr>
          <a:xfrm>
            <a:off x="7248128" y="5762956"/>
            <a:ext cx="373192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http://marketplace.eosc-portal.eu/</a:t>
            </a:r>
            <a:endParaRPr dirty="0"/>
          </a:p>
        </p:txBody>
      </p:sp>
      <p:sp>
        <p:nvSpPr>
          <p:cNvPr id="13" name="Google Shape;363;p25">
            <a:extLst>
              <a:ext uri="{FF2B5EF4-FFF2-40B4-BE49-F238E27FC236}">
                <a16:creationId xmlns:a16="http://schemas.microsoft.com/office/drawing/2014/main" id="{796A63E9-558B-5D48-9508-4281C0E9C0C8}"/>
              </a:ext>
            </a:extLst>
          </p:cNvPr>
          <p:cNvSpPr txBox="1"/>
          <p:nvPr/>
        </p:nvSpPr>
        <p:spPr>
          <a:xfrm>
            <a:off x="4583832" y="3600656"/>
            <a:ext cx="285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http://www.eosc-portal.eu/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7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FDF3-B4BC-8F42-AE8F-03883759DEB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Platform where services can be:</a:t>
            </a:r>
          </a:p>
          <a:p>
            <a:pPr lvl="1"/>
            <a:r>
              <a:rPr lang="en-US" dirty="0"/>
              <a:t>Promoted</a:t>
            </a:r>
          </a:p>
          <a:p>
            <a:pPr lvl="1"/>
            <a:r>
              <a:rPr lang="en-US" dirty="0"/>
              <a:t>Discovered</a:t>
            </a:r>
          </a:p>
          <a:p>
            <a:pPr lvl="1"/>
            <a:r>
              <a:rPr lang="en-US" dirty="0"/>
              <a:t>Ordered</a:t>
            </a:r>
          </a:p>
          <a:p>
            <a:pPr lvl="1"/>
            <a:r>
              <a:rPr lang="en-US" dirty="0"/>
              <a:t>Accessed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3 steps process for users</a:t>
            </a:r>
          </a:p>
          <a:p>
            <a:pPr lvl="1"/>
            <a:r>
              <a:rPr lang="en-US" dirty="0"/>
              <a:t>Authentication &amp; registration </a:t>
            </a:r>
          </a:p>
          <a:p>
            <a:pPr lvl="1"/>
            <a:r>
              <a:rPr lang="en-US" dirty="0"/>
              <a:t>Product discovery and specification</a:t>
            </a:r>
          </a:p>
          <a:p>
            <a:pPr lvl="1"/>
            <a:r>
              <a:rPr lang="en-US" dirty="0"/>
              <a:t>Ordering and request processing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6BC0F-C051-6F4A-9198-6B9864CA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E28CF4-E00F-E04B-B5FA-DC3D0ED8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 marketplace</a:t>
            </a:r>
          </a:p>
        </p:txBody>
      </p:sp>
      <p:pic>
        <p:nvPicPr>
          <p:cNvPr id="11" name="Google Shape;348;p24">
            <a:extLst>
              <a:ext uri="{FF2B5EF4-FFF2-40B4-BE49-F238E27FC236}">
                <a16:creationId xmlns:a16="http://schemas.microsoft.com/office/drawing/2014/main" id="{656681A6-E2EE-B340-81EE-11150F1E68A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343" y="1052735"/>
            <a:ext cx="5664629" cy="5035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12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9F85-F8C1-EC4B-9E38-308E9919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8D1F25-8040-8E4B-A3EF-C4937429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4099F-FBB1-7844-BD19-ACBF3B2D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856186"/>
            <a:ext cx="7200800" cy="55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3A4A9B-8239-C145-B49E-733A6DE7B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Established the service portfolio management process with the following elements</a:t>
            </a:r>
          </a:p>
          <a:p>
            <a:r>
              <a:rPr lang="en-US" dirty="0"/>
              <a:t>Agreed service categories with </a:t>
            </a:r>
            <a:r>
              <a:rPr lang="en-US" dirty="0" err="1"/>
              <a:t>eInfraCentral</a:t>
            </a:r>
            <a:endParaRPr lang="en-US" dirty="0"/>
          </a:p>
          <a:p>
            <a:r>
              <a:rPr lang="en-US" dirty="0"/>
              <a:t>Expanded the service description template</a:t>
            </a:r>
          </a:p>
          <a:p>
            <a:r>
              <a:rPr lang="en-US" dirty="0"/>
              <a:t>Defined an initial onboarding procedure that is operational with related supporting tools</a:t>
            </a:r>
          </a:p>
          <a:p>
            <a:r>
              <a:rPr lang="en-US" dirty="0"/>
              <a:t>Defined practical rules of participation</a:t>
            </a:r>
          </a:p>
          <a:p>
            <a:r>
              <a:rPr lang="en-US" dirty="0"/>
              <a:t>Collected information about 74 services</a:t>
            </a:r>
          </a:p>
          <a:p>
            <a:r>
              <a:rPr lang="en-US" dirty="0"/>
              <a:t>Contributed to the successful launch of the EOSC portal</a:t>
            </a:r>
          </a:p>
          <a:p>
            <a:r>
              <a:rPr lang="en-US" dirty="0"/>
              <a:t>Established the ordering management procedure to handle service orders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9F8CE-9CEC-3847-823A-A01CCB96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280CF8-565A-4649-8FE2-6C0A7365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main results</a:t>
            </a:r>
          </a:p>
        </p:txBody>
      </p:sp>
    </p:spTree>
    <p:extLst>
      <p:ext uri="{BB962C8B-B14F-4D97-AF65-F5344CB8AC3E}">
        <p14:creationId xmlns:p14="http://schemas.microsoft.com/office/powerpoint/2010/main" val="383987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529729-2ABE-4948-B7B5-817F3547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06400">
              <a:spcBef>
                <a:spcPts val="560"/>
              </a:spcBef>
              <a:buSzPts val="2800"/>
              <a:buFontTx/>
              <a:buChar char="•"/>
            </a:pPr>
            <a:r>
              <a:rPr lang="en-GB" dirty="0"/>
              <a:t>Improve/automate the onboarding procedure based on the experience</a:t>
            </a:r>
          </a:p>
          <a:p>
            <a:pPr marL="457200" indent="-406400">
              <a:spcBef>
                <a:spcPts val="560"/>
              </a:spcBef>
              <a:buSzPts val="2800"/>
              <a:buFontTx/>
              <a:buChar char="•"/>
            </a:pPr>
            <a:r>
              <a:rPr lang="en-GB" dirty="0"/>
              <a:t>Improve/automate service order procedure based on the experience</a:t>
            </a:r>
          </a:p>
          <a:p>
            <a:pPr marL="457200" lvl="0" indent="-406400">
              <a:spcBef>
                <a:spcPts val="560"/>
              </a:spcBef>
              <a:buSzPts val="2800"/>
              <a:buChar char="•"/>
            </a:pPr>
            <a:r>
              <a:rPr lang="en-GB" dirty="0"/>
              <a:t>Unify service portfolio management across </a:t>
            </a:r>
            <a:r>
              <a:rPr lang="en-GB" dirty="0" err="1"/>
              <a:t>eInfraCentral</a:t>
            </a:r>
            <a:r>
              <a:rPr lang="en-GB" dirty="0"/>
              <a:t> and EOSC-hub for the EOSC portal</a:t>
            </a:r>
          </a:p>
          <a:p>
            <a:pPr marL="914400" lvl="1" indent="-377190">
              <a:spcBef>
                <a:spcPts val="0"/>
              </a:spcBef>
              <a:buSzPts val="2340"/>
            </a:pPr>
            <a:r>
              <a:rPr lang="en-GB" dirty="0"/>
              <a:t>Harmonise template</a:t>
            </a:r>
          </a:p>
          <a:p>
            <a:pPr marL="914400" lvl="1" indent="-377190">
              <a:spcBef>
                <a:spcPts val="0"/>
              </a:spcBef>
              <a:buSzPts val="2340"/>
            </a:pPr>
            <a:r>
              <a:rPr lang="en-GB" dirty="0"/>
              <a:t>Evolve service categories</a:t>
            </a:r>
          </a:p>
          <a:p>
            <a:pPr marL="914400" lvl="1" indent="-377190">
              <a:spcBef>
                <a:spcPts val="0"/>
              </a:spcBef>
              <a:buSzPts val="2340"/>
            </a:pPr>
            <a:r>
              <a:rPr lang="en-GB" dirty="0"/>
              <a:t>Unify process</a:t>
            </a:r>
          </a:p>
          <a:p>
            <a:pPr marL="914400" lvl="1" indent="-377190">
              <a:spcBef>
                <a:spcPts val="0"/>
              </a:spcBef>
              <a:buSzPts val="2340"/>
            </a:pPr>
            <a:r>
              <a:rPr lang="en-GB" dirty="0"/>
              <a:t>Create joint team</a:t>
            </a:r>
          </a:p>
          <a:p>
            <a:pPr marL="457200" lvl="0" indent="-406400">
              <a:spcBef>
                <a:spcPts val="0"/>
              </a:spcBef>
              <a:buSzPts val="2800"/>
              <a:buChar char="•"/>
            </a:pPr>
            <a:r>
              <a:rPr lang="en-GB" dirty="0"/>
              <a:t>Improve service portfolio management tools </a:t>
            </a:r>
          </a:p>
          <a:p>
            <a:pPr marL="50800" lvl="0" indent="0">
              <a:spcBef>
                <a:spcPts val="0"/>
              </a:spcBef>
              <a:buSzPts val="2800"/>
              <a:buNone/>
            </a:pPr>
            <a:endParaRPr lang="en-GB" dirty="0"/>
          </a:p>
          <a:p>
            <a:pPr marL="457200" lvl="0" indent="-406400">
              <a:spcBef>
                <a:spcPts val="0"/>
              </a:spcBef>
              <a:buSzPts val="280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88929-9ECB-FB43-B283-443939BB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47AA65-7F2F-654E-8FCF-6D9DEB86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12262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EOSC-hub service portfolio</a:t>
            </a:r>
          </a:p>
          <a:p>
            <a:pPr lvl="1"/>
            <a:r>
              <a:rPr lang="en-GB" dirty="0"/>
              <a:t>Service categories</a:t>
            </a:r>
          </a:p>
          <a:p>
            <a:pPr lvl="1"/>
            <a:r>
              <a:rPr lang="en-GB" dirty="0"/>
              <a:t>Service description template</a:t>
            </a:r>
          </a:p>
          <a:p>
            <a:pPr lvl="1"/>
            <a:r>
              <a:rPr lang="en-GB" dirty="0"/>
              <a:t>Internal services</a:t>
            </a:r>
          </a:p>
          <a:p>
            <a:pPr lvl="1"/>
            <a:r>
              <a:rPr lang="en-GB" dirty="0"/>
              <a:t>External services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Joining the EOSC external service portfolio</a:t>
            </a:r>
          </a:p>
          <a:p>
            <a:pPr lvl="1"/>
            <a:r>
              <a:rPr lang="en-GB" dirty="0"/>
              <a:t>Why join</a:t>
            </a:r>
          </a:p>
          <a:p>
            <a:pPr lvl="1"/>
            <a:r>
              <a:rPr lang="en-GB" dirty="0"/>
              <a:t>Rules of participation</a:t>
            </a:r>
          </a:p>
          <a:p>
            <a:pPr lvl="1"/>
            <a:r>
              <a:rPr lang="en-GB" dirty="0"/>
              <a:t>Onboarding procedure</a:t>
            </a:r>
            <a:br>
              <a:rPr lang="en-GB" dirty="0"/>
            </a:br>
            <a:endParaRPr lang="en-GB" dirty="0"/>
          </a:p>
          <a:p>
            <a:r>
              <a:rPr lang="en-GB" dirty="0"/>
              <a:t>EOSC marketplace and order management procedure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5FFA3-A1A1-3443-99D2-03F634B7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A04C3D-CC3F-2943-A1DE-19AC7BAF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</a:t>
            </a:r>
            <a:r>
              <a:rPr lang="en-US"/>
              <a:t>Service Portfolio</a:t>
            </a:r>
            <a:endParaRPr lang="en-US" dirty="0"/>
          </a:p>
        </p:txBody>
      </p:sp>
      <p:grpSp>
        <p:nvGrpSpPr>
          <p:cNvPr id="6" name="Google Shape;183;p12">
            <a:extLst>
              <a:ext uri="{FF2B5EF4-FFF2-40B4-BE49-F238E27FC236}">
                <a16:creationId xmlns:a16="http://schemas.microsoft.com/office/drawing/2014/main" id="{A11EDC41-EE2D-9A4D-A25A-E41C9112033C}"/>
              </a:ext>
            </a:extLst>
          </p:cNvPr>
          <p:cNvGrpSpPr/>
          <p:nvPr/>
        </p:nvGrpSpPr>
        <p:grpSpPr>
          <a:xfrm>
            <a:off x="1039217" y="1107304"/>
            <a:ext cx="4462440" cy="5092647"/>
            <a:chOff x="1118229" y="283725"/>
            <a:chExt cx="2090821" cy="4076400"/>
          </a:xfrm>
        </p:grpSpPr>
        <p:sp>
          <p:nvSpPr>
            <p:cNvPr id="7" name="Google Shape;184;p12">
              <a:extLst>
                <a:ext uri="{FF2B5EF4-FFF2-40B4-BE49-F238E27FC236}">
                  <a16:creationId xmlns:a16="http://schemas.microsoft.com/office/drawing/2014/main" id="{0A39B701-7093-BB43-854D-1EA402DCD613}"/>
                </a:ext>
              </a:extLst>
            </p:cNvPr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5;p12">
              <a:extLst>
                <a:ext uri="{FF2B5EF4-FFF2-40B4-BE49-F238E27FC236}">
                  <a16:creationId xmlns:a16="http://schemas.microsoft.com/office/drawing/2014/main" id="{54EEEFD8-4B35-AA4D-908C-71482A7E30E1}"/>
                </a:ext>
              </a:extLst>
            </p:cNvPr>
            <p:cNvSpPr/>
            <p:nvPr/>
          </p:nvSpPr>
          <p:spPr>
            <a:xfrm>
              <a:off x="1118229" y="341752"/>
              <a:ext cx="2048100" cy="12292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;p12">
              <a:extLst>
                <a:ext uri="{FF2B5EF4-FFF2-40B4-BE49-F238E27FC236}">
                  <a16:creationId xmlns:a16="http://schemas.microsoft.com/office/drawing/2014/main" id="{C1E66C63-2FBC-1E41-BD4C-48BC55EB8336}"/>
                </a:ext>
              </a:extLst>
            </p:cNvPr>
            <p:cNvSpPr/>
            <p:nvPr/>
          </p:nvSpPr>
          <p:spPr>
            <a:xfrm>
              <a:off x="1233923" y="957636"/>
              <a:ext cx="19149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The set of customer-facing services that are publicly offered by the EOSC Hub</a:t>
              </a:r>
              <a:br>
                <a:rPr lang="en-US" sz="1600" dirty="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endParaRPr sz="1600" dirty="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" name="Google Shape;187;p12">
              <a:extLst>
                <a:ext uri="{FF2B5EF4-FFF2-40B4-BE49-F238E27FC236}">
                  <a16:creationId xmlns:a16="http://schemas.microsoft.com/office/drawing/2014/main" id="{BE9715F1-23E8-C943-9FAA-C2EBB7CAA327}"/>
                </a:ext>
              </a:extLst>
            </p:cNvPr>
            <p:cNvSpPr/>
            <p:nvPr/>
          </p:nvSpPr>
          <p:spPr>
            <a:xfrm>
              <a:off x="1233850" y="355323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 dirty="0">
                  <a:solidFill>
                    <a:srgbClr val="1D7E74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External</a:t>
              </a:r>
              <a:endParaRPr sz="5300" dirty="0">
                <a:solidFill>
                  <a:srgbClr val="1D7E74"/>
                </a:solidFill>
                <a:latin typeface="Calibri" panose="020F0502020204030204" pitchFamily="34" charset="0"/>
                <a:ea typeface="Roboto Thin"/>
                <a:cs typeface="Calibri" panose="020F0502020204030204" pitchFamily="34" charset="0"/>
                <a:sym typeface="Roboto Thin"/>
              </a:endParaRPr>
            </a:p>
          </p:txBody>
        </p:sp>
        <p:sp>
          <p:nvSpPr>
            <p:cNvPr id="11" name="Google Shape;188;p12">
              <a:extLst>
                <a:ext uri="{FF2B5EF4-FFF2-40B4-BE49-F238E27FC236}">
                  <a16:creationId xmlns:a16="http://schemas.microsoft.com/office/drawing/2014/main" id="{D97C2601-01A5-154A-BB94-2CD4ADA49E0A}"/>
                </a:ext>
              </a:extLst>
            </p:cNvPr>
            <p:cNvSpPr/>
            <p:nvPr/>
          </p:nvSpPr>
          <p:spPr>
            <a:xfrm>
              <a:off x="1118229" y="1738652"/>
              <a:ext cx="2030400" cy="16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EOSC-hub project governance </a:t>
              </a: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does not</a:t>
              </a: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control the functional evolution of the service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main control is on: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1219200" lvl="1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en-US" dirty="0">
                  <a:solidFill>
                    <a:schemeClr val="lt1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verification of the compliance with the rules of participation</a:t>
              </a:r>
              <a:endParaRPr dirty="0">
                <a:solidFill>
                  <a:schemeClr val="lt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1219200" lvl="1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interface with the EOSC hub according to the selected level of integration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12" name="Google Shape;189;p12">
            <a:extLst>
              <a:ext uri="{FF2B5EF4-FFF2-40B4-BE49-F238E27FC236}">
                <a16:creationId xmlns:a16="http://schemas.microsoft.com/office/drawing/2014/main" id="{F6493B9D-1712-014B-B543-4516BD643C26}"/>
              </a:ext>
            </a:extLst>
          </p:cNvPr>
          <p:cNvGrpSpPr/>
          <p:nvPr/>
        </p:nvGrpSpPr>
        <p:grpSpPr>
          <a:xfrm>
            <a:off x="6869147" y="1107310"/>
            <a:ext cx="4396860" cy="4948342"/>
            <a:chOff x="1117300" y="283725"/>
            <a:chExt cx="2091750" cy="4076400"/>
          </a:xfrm>
        </p:grpSpPr>
        <p:sp>
          <p:nvSpPr>
            <p:cNvPr id="13" name="Google Shape;190;p12">
              <a:extLst>
                <a:ext uri="{FF2B5EF4-FFF2-40B4-BE49-F238E27FC236}">
                  <a16:creationId xmlns:a16="http://schemas.microsoft.com/office/drawing/2014/main" id="{D28CBCC0-6DC1-B64C-9EB8-40231142B791}"/>
                </a:ext>
              </a:extLst>
            </p:cNvPr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1;p12">
              <a:extLst>
                <a:ext uri="{FF2B5EF4-FFF2-40B4-BE49-F238E27FC236}">
                  <a16:creationId xmlns:a16="http://schemas.microsoft.com/office/drawing/2014/main" id="{65BF490B-396E-414A-877E-50D70B7BEEB0}"/>
                </a:ext>
              </a:extLst>
            </p:cNvPr>
            <p:cNvSpPr/>
            <p:nvPr/>
          </p:nvSpPr>
          <p:spPr>
            <a:xfrm>
              <a:off x="1118229" y="341754"/>
              <a:ext cx="2048100" cy="1261363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;p12">
              <a:extLst>
                <a:ext uri="{FF2B5EF4-FFF2-40B4-BE49-F238E27FC236}">
                  <a16:creationId xmlns:a16="http://schemas.microsoft.com/office/drawing/2014/main" id="{25CE8BDC-C8CF-884A-AA0F-CED026A57950}"/>
                </a:ext>
              </a:extLst>
            </p:cNvPr>
            <p:cNvSpPr/>
            <p:nvPr/>
          </p:nvSpPr>
          <p:spPr>
            <a:xfrm>
              <a:off x="1233923" y="950602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The set of supporting services needed to operate the EOSC Hub</a:t>
              </a:r>
              <a:b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</a:br>
              <a:b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</a:br>
              <a:endParaRPr sz="1600" dirty="0">
                <a:solidFill>
                  <a:srgbClr val="1D7E74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endParaRPr>
            </a:p>
          </p:txBody>
        </p:sp>
        <p:sp>
          <p:nvSpPr>
            <p:cNvPr id="16" name="Google Shape;193;p12">
              <a:extLst>
                <a:ext uri="{FF2B5EF4-FFF2-40B4-BE49-F238E27FC236}">
                  <a16:creationId xmlns:a16="http://schemas.microsoft.com/office/drawing/2014/main" id="{13DD0881-7B0E-E345-9061-1BC2FD7CAA0C}"/>
                </a:ext>
              </a:extLst>
            </p:cNvPr>
            <p:cNvSpPr/>
            <p:nvPr/>
          </p:nvSpPr>
          <p:spPr>
            <a:xfrm>
              <a:off x="1233850" y="33492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 dirty="0">
                  <a:solidFill>
                    <a:srgbClr val="1D7E74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Internal</a:t>
              </a:r>
              <a:endParaRPr sz="5300" dirty="0">
                <a:solidFill>
                  <a:srgbClr val="1D7E74"/>
                </a:solidFill>
                <a:latin typeface="Calibri" panose="020F0502020204030204" pitchFamily="34" charset="0"/>
                <a:ea typeface="Roboto Thin"/>
                <a:cs typeface="Calibri" panose="020F0502020204030204" pitchFamily="34" charset="0"/>
                <a:sym typeface="Roboto Thin"/>
              </a:endParaRPr>
            </a:p>
          </p:txBody>
        </p:sp>
        <p:sp>
          <p:nvSpPr>
            <p:cNvPr id="17" name="Google Shape;194;p12">
              <a:extLst>
                <a:ext uri="{FF2B5EF4-FFF2-40B4-BE49-F238E27FC236}">
                  <a16:creationId xmlns:a16="http://schemas.microsoft.com/office/drawing/2014/main" id="{F622321F-40A5-3046-9845-7A5402966AA4}"/>
                </a:ext>
              </a:extLst>
            </p:cNvPr>
            <p:cNvSpPr/>
            <p:nvPr/>
          </p:nvSpPr>
          <p:spPr>
            <a:xfrm rot="5400000">
              <a:off x="1883063" y="153997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;p12">
              <a:extLst>
                <a:ext uri="{FF2B5EF4-FFF2-40B4-BE49-F238E27FC236}">
                  <a16:creationId xmlns:a16="http://schemas.microsoft.com/office/drawing/2014/main" id="{A7685595-1BF5-CF4E-B531-F7D5FFBF3288}"/>
                </a:ext>
              </a:extLst>
            </p:cNvPr>
            <p:cNvSpPr/>
            <p:nvPr/>
          </p:nvSpPr>
          <p:spPr>
            <a:xfrm>
              <a:off x="1117300" y="1721756"/>
              <a:ext cx="2030400" cy="16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These services need to fulfill the requirements to operate the EOSC hub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EOSC-hub project governance retain a high-level of control on the planning, design and release of the services 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19" name="Google Shape;194;p12">
            <a:extLst>
              <a:ext uri="{FF2B5EF4-FFF2-40B4-BE49-F238E27FC236}">
                <a16:creationId xmlns:a16="http://schemas.microsoft.com/office/drawing/2014/main" id="{476B4B15-776D-9E48-B6E0-E11D4B31CE4E}"/>
              </a:ext>
            </a:extLst>
          </p:cNvPr>
          <p:cNvSpPr/>
          <p:nvPr/>
        </p:nvSpPr>
        <p:spPr>
          <a:xfrm rot="5400000">
            <a:off x="3093465" y="2508785"/>
            <a:ext cx="472328" cy="584566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9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1667-4746-0349-8651-75434EEB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61313-8AF0-3547-802C-022F294D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Description Template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F74B8D-D2CC-614B-B2DC-230454AB3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774769"/>
              </p:ext>
            </p:extLst>
          </p:nvPr>
        </p:nvGraphicFramePr>
        <p:xfrm>
          <a:off x="1007604" y="1412776"/>
          <a:ext cx="102009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E21A73-8D07-DE4A-8EE5-E7A130F0F8AA}"/>
              </a:ext>
            </a:extLst>
          </p:cNvPr>
          <p:cNvSpPr/>
          <p:nvPr/>
        </p:nvSpPr>
        <p:spPr>
          <a:xfrm>
            <a:off x="1757760" y="1177578"/>
            <a:ext cx="5768280" cy="4843710"/>
          </a:xfrm>
          <a:prstGeom prst="round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39A532-FC93-944F-9DDF-FAD5D45F10B0}"/>
              </a:ext>
            </a:extLst>
          </p:cNvPr>
          <p:cNvSpPr/>
          <p:nvPr/>
        </p:nvSpPr>
        <p:spPr>
          <a:xfrm>
            <a:off x="7526040" y="1177578"/>
            <a:ext cx="2872680" cy="4843710"/>
          </a:xfrm>
          <a:prstGeom prst="round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E0668-D928-8749-ACB0-C0E8B81D25F8}"/>
              </a:ext>
            </a:extLst>
          </p:cNvPr>
          <p:cNvSpPr txBox="1"/>
          <p:nvPr/>
        </p:nvSpPr>
        <p:spPr>
          <a:xfrm rot="16200000">
            <a:off x="954875" y="3169525"/>
            <a:ext cx="15785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9A358-DBCC-9747-9369-DC08E63CB7E0}"/>
              </a:ext>
            </a:extLst>
          </p:cNvPr>
          <p:cNvSpPr txBox="1"/>
          <p:nvPr/>
        </p:nvSpPr>
        <p:spPr>
          <a:xfrm rot="5400000">
            <a:off x="8927082" y="3381787"/>
            <a:ext cx="29970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Extension for the marketplace</a:t>
            </a:r>
          </a:p>
        </p:txBody>
      </p:sp>
      <p:sp>
        <p:nvSpPr>
          <p:cNvPr id="11" name="Google Shape;205;p13">
            <a:extLst>
              <a:ext uri="{FF2B5EF4-FFF2-40B4-BE49-F238E27FC236}">
                <a16:creationId xmlns:a16="http://schemas.microsoft.com/office/drawing/2014/main" id="{DD545BB5-2C17-B446-9F7E-4A31BFF7053D}"/>
              </a:ext>
            </a:extLst>
          </p:cNvPr>
          <p:cNvSpPr txBox="1"/>
          <p:nvPr/>
        </p:nvSpPr>
        <p:spPr>
          <a:xfrm>
            <a:off x="392250" y="6007800"/>
            <a:ext cx="114645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service category definition agreed with </a:t>
            </a:r>
            <a:r>
              <a:rPr lang="en-US" dirty="0" err="1"/>
              <a:t>eInfraCentral</a:t>
            </a:r>
            <a:r>
              <a:rPr lang="en-US" dirty="0"/>
              <a:t> for the launch of the EOSC portal - will be evolved in the near future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597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1667-4746-0349-8651-75434EEB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61313-8AF0-3547-802C-022F294D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categories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C7B367-B0BB-324B-BAAC-53141BB7FE30}"/>
              </a:ext>
            </a:extLst>
          </p:cNvPr>
          <p:cNvSpPr/>
          <p:nvPr/>
        </p:nvSpPr>
        <p:spPr>
          <a:xfrm>
            <a:off x="3088459" y="1567640"/>
            <a:ext cx="3240000" cy="118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Sharing &amp; Discovery</a:t>
            </a:r>
          </a:p>
          <a:p>
            <a:pPr algn="ctr"/>
            <a:r>
              <a:rPr lang="en-US" dirty="0"/>
              <a:t> </a:t>
            </a:r>
            <a:r>
              <a:rPr lang="en-US" sz="1200" dirty="0"/>
              <a:t>search and discover data, publications, tools and other resources useful for your research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9850BC-AD0D-F44C-9744-23124A4483BA}"/>
              </a:ext>
            </a:extLst>
          </p:cNvPr>
          <p:cNvSpPr/>
          <p:nvPr/>
        </p:nvSpPr>
        <p:spPr>
          <a:xfrm>
            <a:off x="6400827" y="1569251"/>
            <a:ext cx="3240000" cy="11791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 &amp; Analysis</a:t>
            </a:r>
          </a:p>
          <a:p>
            <a:pPr algn="ctr"/>
            <a:r>
              <a:rPr lang="en-US" sz="1200" dirty="0"/>
              <a:t>Software, platforms and tools and end-user applications offered as-a-service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86934DB-F59E-8A4D-A0F0-8DC9A8A8D2A8}"/>
              </a:ext>
            </a:extLst>
          </p:cNvPr>
          <p:cNvSpPr/>
          <p:nvPr/>
        </p:nvSpPr>
        <p:spPr>
          <a:xfrm>
            <a:off x="4244779" y="3487698"/>
            <a:ext cx="416808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Management</a:t>
            </a:r>
          </a:p>
          <a:p>
            <a:pPr algn="ctr"/>
            <a:r>
              <a:rPr lang="en-US" sz="1200" dirty="0"/>
              <a:t>Service to manage your data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62A362-388F-3744-B1EE-B5BF62523E6B}"/>
              </a:ext>
            </a:extLst>
          </p:cNvPr>
          <p:cNvSpPr/>
          <p:nvPr/>
        </p:nvSpPr>
        <p:spPr>
          <a:xfrm>
            <a:off x="3206399" y="4451038"/>
            <a:ext cx="180000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  <a:p>
            <a:pPr algn="ctr"/>
            <a:r>
              <a:rPr lang="en-US" sz="1200" dirty="0"/>
              <a:t>Access virtual machines, containers and job processing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650E07-71CD-F947-9893-D77E79E0DA69}"/>
              </a:ext>
            </a:extLst>
          </p:cNvPr>
          <p:cNvSpPr/>
          <p:nvPr/>
        </p:nvSpPr>
        <p:spPr>
          <a:xfrm>
            <a:off x="5197305" y="4462882"/>
            <a:ext cx="198000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  <a:p>
            <a:pPr algn="ctr"/>
            <a:r>
              <a:rPr lang="en-US" sz="1200" dirty="0"/>
              <a:t> use storage for your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DFA175E-A550-9443-AC6F-AB681C0C7A13}"/>
              </a:ext>
            </a:extLst>
          </p:cNvPr>
          <p:cNvSpPr/>
          <p:nvPr/>
        </p:nvSpPr>
        <p:spPr>
          <a:xfrm>
            <a:off x="7320019" y="4473424"/>
            <a:ext cx="198000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Networking</a:t>
            </a:r>
          </a:p>
          <a:p>
            <a:pPr algn="ctr"/>
            <a:r>
              <a:rPr lang="en-US" sz="1200" dirty="0"/>
              <a:t>Ultra-fast connectivity and ubiquitous access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461992D-9E91-6341-9EEB-CE8F15CC467E}"/>
              </a:ext>
            </a:extLst>
          </p:cNvPr>
          <p:cNvSpPr/>
          <p:nvPr/>
        </p:nvSpPr>
        <p:spPr>
          <a:xfrm>
            <a:off x="1991544" y="1340768"/>
            <a:ext cx="8712968" cy="1642873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9AC4EBD-310B-D443-B57D-6B10BA81657C}"/>
              </a:ext>
            </a:extLst>
          </p:cNvPr>
          <p:cNvSpPr/>
          <p:nvPr/>
        </p:nvSpPr>
        <p:spPr>
          <a:xfrm>
            <a:off x="1991544" y="3271674"/>
            <a:ext cx="8712968" cy="2448272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B57FFEB-3E88-1646-990C-A75C78ECDAEE}"/>
              </a:ext>
            </a:extLst>
          </p:cNvPr>
          <p:cNvSpPr/>
          <p:nvPr/>
        </p:nvSpPr>
        <p:spPr>
          <a:xfrm rot="16200000">
            <a:off x="685975" y="3030158"/>
            <a:ext cx="3763267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 &amp; Operations</a:t>
            </a:r>
          </a:p>
          <a:p>
            <a:pPr algn="ctr"/>
            <a:r>
              <a:rPr lang="en-US" sz="1200" dirty="0"/>
              <a:t>identity management, security or management services to support the operations of your infrastructures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E3A00B-DFD0-0148-B672-38EF9D6F9EE2}"/>
              </a:ext>
            </a:extLst>
          </p:cNvPr>
          <p:cNvSpPr/>
          <p:nvPr/>
        </p:nvSpPr>
        <p:spPr>
          <a:xfrm rot="5400000">
            <a:off x="8263373" y="3023838"/>
            <a:ext cx="3763267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&amp; Support</a:t>
            </a:r>
          </a:p>
          <a:p>
            <a:pPr algn="ctr"/>
            <a:r>
              <a:rPr lang="en-US" sz="1200" dirty="0"/>
              <a:t>Grow skills with </a:t>
            </a:r>
            <a:r>
              <a:rPr lang="en-US" sz="1200" dirty="0" err="1"/>
              <a:t>specialised</a:t>
            </a:r>
            <a:r>
              <a:rPr lang="en-US" sz="1200" dirty="0"/>
              <a:t> trainings </a:t>
            </a:r>
            <a:br>
              <a:rPr lang="en-US" sz="1200" dirty="0"/>
            </a:br>
            <a:r>
              <a:rPr lang="en-US" sz="1200" dirty="0"/>
              <a:t>or seek dedicated professional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510088-3434-A347-89E8-CAE66665C0EC}"/>
              </a:ext>
            </a:extLst>
          </p:cNvPr>
          <p:cNvSpPr txBox="1"/>
          <p:nvPr/>
        </p:nvSpPr>
        <p:spPr>
          <a:xfrm>
            <a:off x="6333925" y="5517232"/>
            <a:ext cx="202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foundation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646EE-193C-924C-9BCB-6A6C43203597}"/>
              </a:ext>
            </a:extLst>
          </p:cNvPr>
          <p:cNvSpPr txBox="1"/>
          <p:nvPr/>
        </p:nvSpPr>
        <p:spPr>
          <a:xfrm>
            <a:off x="7536160" y="1124744"/>
            <a:ext cx="2648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research enabling services</a:t>
            </a:r>
          </a:p>
        </p:txBody>
      </p:sp>
      <p:sp>
        <p:nvSpPr>
          <p:cNvPr id="18" name="Google Shape;214;p14">
            <a:extLst>
              <a:ext uri="{FF2B5EF4-FFF2-40B4-BE49-F238E27FC236}">
                <a16:creationId xmlns:a16="http://schemas.microsoft.com/office/drawing/2014/main" id="{1D22DC56-E251-1648-A68A-981330087B22}"/>
              </a:ext>
            </a:extLst>
          </p:cNvPr>
          <p:cNvSpPr txBox="1"/>
          <p:nvPr/>
        </p:nvSpPr>
        <p:spPr>
          <a:xfrm>
            <a:off x="335360" y="5877272"/>
            <a:ext cx="115212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the base template contains common attributes to the </a:t>
            </a:r>
            <a:r>
              <a:rPr lang="en-US" dirty="0" err="1"/>
              <a:t>eInfraCentral</a:t>
            </a:r>
            <a:r>
              <a:rPr lang="en-US" dirty="0"/>
              <a:t> template, work on a common template is planned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743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1667-4746-0349-8651-75434EEB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61313-8AF0-3547-802C-022F294D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 service portfolio: internal services</a:t>
            </a:r>
          </a:p>
        </p:txBody>
      </p:sp>
      <p:graphicFrame>
        <p:nvGraphicFramePr>
          <p:cNvPr id="6" name="Google Shape;222;p15">
            <a:extLst>
              <a:ext uri="{FF2B5EF4-FFF2-40B4-BE49-F238E27FC236}">
                <a16:creationId xmlns:a16="http://schemas.microsoft.com/office/drawing/2014/main" id="{53739F0D-E185-3342-8D6F-2426FD75012B}"/>
              </a:ext>
            </a:extLst>
          </p:cNvPr>
          <p:cNvGraphicFramePr/>
          <p:nvPr/>
        </p:nvGraphicFramePr>
        <p:xfrm>
          <a:off x="2738350" y="2007825"/>
          <a:ext cx="6327225" cy="3657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Security &amp; Operations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Accounting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Helpdesk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ARGO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SPMT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GOCDB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DPMT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Marketplace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SVMon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Operations Portal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BDII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RC Auth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EGI Check-In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WaTTS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dirty="0"/>
                        <a:t>B2Access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73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CA5CEB-F3EE-4515-B467-04680240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EOSC service portfolio: external services</a:t>
            </a:r>
          </a:p>
        </p:txBody>
      </p:sp>
      <p:graphicFrame>
        <p:nvGraphicFramePr>
          <p:cNvPr id="10" name="Google Shape;230;p16">
            <a:extLst>
              <a:ext uri="{FF2B5EF4-FFF2-40B4-BE49-F238E27FC236}">
                <a16:creationId xmlns:a16="http://schemas.microsoft.com/office/drawing/2014/main" id="{B296E315-754A-624C-9D28-09F81D746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141088"/>
              </p:ext>
            </p:extLst>
          </p:nvPr>
        </p:nvGraphicFramePr>
        <p:xfrm>
          <a:off x="1721150" y="3645037"/>
          <a:ext cx="2861475" cy="2560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Compute (9)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EGI High-Throughput Compute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EGI Cloud Compute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PaN FaaS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...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oogle Shape;231;p16">
            <a:extLst>
              <a:ext uri="{FF2B5EF4-FFF2-40B4-BE49-F238E27FC236}">
                <a16:creationId xmlns:a16="http://schemas.microsoft.com/office/drawing/2014/main" id="{8B238AEC-1D65-2542-88E1-E7C325F39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53340"/>
              </p:ext>
            </p:extLst>
          </p:nvPr>
        </p:nvGraphicFramePr>
        <p:xfrm>
          <a:off x="4839325" y="3645024"/>
          <a:ext cx="2386975" cy="2285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Storage (8)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EGI Online Storage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B2Drop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TDS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oogle Shape;232;p16">
            <a:extLst>
              <a:ext uri="{FF2B5EF4-FFF2-40B4-BE49-F238E27FC236}">
                <a16:creationId xmlns:a16="http://schemas.microsoft.com/office/drawing/2014/main" id="{D6C21D63-CA41-B346-82F3-9814DEB1C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713156"/>
              </p:ext>
            </p:extLst>
          </p:nvPr>
        </p:nvGraphicFramePr>
        <p:xfrm>
          <a:off x="7483000" y="3645037"/>
          <a:ext cx="3279025" cy="2285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Data Management (10)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B2Handle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B2Note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EODC Data Catalogue Service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...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oogle Shape;233;p16">
            <a:extLst>
              <a:ext uri="{FF2B5EF4-FFF2-40B4-BE49-F238E27FC236}">
                <a16:creationId xmlns:a16="http://schemas.microsoft.com/office/drawing/2014/main" id="{27EB5F1D-3EDA-5B44-90AF-CAD219642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946974"/>
              </p:ext>
            </p:extLst>
          </p:nvPr>
        </p:nvGraphicFramePr>
        <p:xfrm>
          <a:off x="3036738" y="908720"/>
          <a:ext cx="2646375" cy="2560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Sharing &amp; Discovery (13)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B2Find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GEOSS Web Portal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Virtual Language Observatory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...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Google Shape;234;p16">
            <a:extLst>
              <a:ext uri="{FF2B5EF4-FFF2-40B4-BE49-F238E27FC236}">
                <a16:creationId xmlns:a16="http://schemas.microsoft.com/office/drawing/2014/main" id="{5F7FA734-88F3-3047-AEDA-A86AA15E8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017347"/>
              </p:ext>
            </p:extLst>
          </p:nvPr>
        </p:nvGraphicFramePr>
        <p:xfrm>
          <a:off x="5811225" y="908720"/>
          <a:ext cx="3279025" cy="2560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Processing &amp; Analysis (13)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Chipster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DARIAH Science Gateway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Dynamic On Demand Analysis Service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oogle Shape;235;p16">
            <a:extLst>
              <a:ext uri="{FF2B5EF4-FFF2-40B4-BE49-F238E27FC236}">
                <a16:creationId xmlns:a16="http://schemas.microsoft.com/office/drawing/2014/main" id="{5C7922BD-97B8-5744-9E79-86704C601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611698"/>
              </p:ext>
            </p:extLst>
          </p:nvPr>
        </p:nvGraphicFramePr>
        <p:xfrm>
          <a:off x="47175" y="1596752"/>
          <a:ext cx="2861475" cy="1371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Security &amp; Operations (2)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B2Access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EGI Check-In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Google Shape;236;p16">
            <a:extLst>
              <a:ext uri="{FF2B5EF4-FFF2-40B4-BE49-F238E27FC236}">
                <a16:creationId xmlns:a16="http://schemas.microsoft.com/office/drawing/2014/main" id="{90CCAFBA-753F-1A40-A6D4-EDF8EA187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038897"/>
              </p:ext>
            </p:extLst>
          </p:nvPr>
        </p:nvGraphicFramePr>
        <p:xfrm>
          <a:off x="9218350" y="1592952"/>
          <a:ext cx="2861475" cy="1371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Training &amp; Support (2)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FitSM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Training Infrastructure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41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13-FAF0-9C44-80EE-86C23FE8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AED892-508B-3542-BD6C-1E224F56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564904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Joining the EOSC-hub external service portfolio</a:t>
            </a:r>
          </a:p>
        </p:txBody>
      </p:sp>
    </p:spTree>
    <p:extLst>
      <p:ext uri="{BB962C8B-B14F-4D97-AF65-F5344CB8AC3E}">
        <p14:creationId xmlns:p14="http://schemas.microsoft.com/office/powerpoint/2010/main" val="191214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DA1270-AA5E-3347-9BFC-17F818FB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service(s) and widen the user base</a:t>
            </a:r>
          </a:p>
          <a:p>
            <a:r>
              <a:rPr lang="en-US" dirty="0"/>
              <a:t>Leverage shared functions for interacting with customers</a:t>
            </a:r>
          </a:p>
          <a:p>
            <a:pPr lvl="1"/>
            <a:r>
              <a:rPr lang="en-US" dirty="0"/>
              <a:t>e.g. order management, helpdesk, federated authentication</a:t>
            </a:r>
          </a:p>
          <a:p>
            <a:r>
              <a:rPr lang="en-US" dirty="0"/>
              <a:t>Get statistics about access requests and customer feedback</a:t>
            </a:r>
          </a:p>
          <a:p>
            <a:r>
              <a:rPr lang="en-US" dirty="0"/>
              <a:t>Access knowledge and best practices on services for research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37451-A27A-5046-889A-D6880A06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22/01/2019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D98423-DEB7-A540-990C-B1A60BA7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join as a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195610329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3869</TotalTime>
  <Words>797</Words>
  <Application>Microsoft Macintosh PowerPoint</Application>
  <PresentationFormat>Widescreen</PresentationFormat>
  <Paragraphs>191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Roboto</vt:lpstr>
      <vt:lpstr>Roboto Medium</vt:lpstr>
      <vt:lpstr>Source Sans Pro</vt:lpstr>
      <vt:lpstr>Wingdings</vt:lpstr>
      <vt:lpstr>slide_base</vt:lpstr>
      <vt:lpstr>PowerPoint Presentation</vt:lpstr>
      <vt:lpstr>Outline</vt:lpstr>
      <vt:lpstr>EOSC-hub Service Portfolio</vt:lpstr>
      <vt:lpstr>Service Description Template</vt:lpstr>
      <vt:lpstr>Service categories  </vt:lpstr>
      <vt:lpstr>EOSC service portfolio: internal services</vt:lpstr>
      <vt:lpstr>EOSC service portfolio: external services</vt:lpstr>
      <vt:lpstr>Joining the EOSC-hub external service portfolio</vt:lpstr>
      <vt:lpstr>Why join as a service provider</vt:lpstr>
      <vt:lpstr>Rules of participation</vt:lpstr>
      <vt:lpstr>Main steps from the service provider viewpoint</vt:lpstr>
      <vt:lpstr>Onboarding procedure: state diagram</vt:lpstr>
      <vt:lpstr>EOSC-hub marketplace and order management</vt:lpstr>
      <vt:lpstr>Relationship between the EOSC portal, the EOSC-hub based  marketplace and the eInfraCentral-based EOSC catalogue</vt:lpstr>
      <vt:lpstr>EOSC marketplace</vt:lpstr>
      <vt:lpstr>Order management</vt:lpstr>
      <vt:lpstr>Summary of main results</vt:lpstr>
      <vt:lpstr>Future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Andreozzi</dc:creator>
  <cp:lastModifiedBy>Sergio Andreozzi</cp:lastModifiedBy>
  <cp:revision>17</cp:revision>
  <dcterms:created xsi:type="dcterms:W3CDTF">2019-01-18T20:30:04Z</dcterms:created>
  <dcterms:modified xsi:type="dcterms:W3CDTF">2019-01-21T18:36:45Z</dcterms:modified>
</cp:coreProperties>
</file>