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86402" autoAdjust="0"/>
  </p:normalViewPr>
  <p:slideViewPr>
    <p:cSldViewPr>
      <p:cViewPr varScale="1">
        <p:scale>
          <a:sx n="65" d="100"/>
          <a:sy n="65" d="100"/>
        </p:scale>
        <p:origin x="1347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03/12/2018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03/12/2018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03/12/2018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03/12/2018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3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rd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December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74430"/>
              </p:ext>
            </p:extLst>
          </p:nvPr>
        </p:nvGraphicFramePr>
        <p:xfrm>
          <a:off x="381000" y="1621106"/>
          <a:ext cx="8511479" cy="2240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186879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/browse/EOSCWP10-34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started on </a:t>
                      </a:r>
                      <a:r>
                        <a:rPr lang="en-US" dirty="0" err="1"/>
                        <a:t>jira</a:t>
                      </a:r>
                      <a:r>
                        <a:rPr lang="en-US" dirty="0"/>
                        <a:t>; we need to meet to plan the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/browse/EOSCWP10-35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started on </a:t>
                      </a:r>
                      <a:r>
                        <a:rPr lang="en-US" dirty="0" err="1"/>
                        <a:t>jira</a:t>
                      </a:r>
                      <a:r>
                        <a:rPr lang="en-US" dirty="0"/>
                        <a:t>; we need to meet to plan the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DC586F4C-9DFE-854E-9D0F-B97FDC3B7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26688"/>
              </p:ext>
            </p:extLst>
          </p:nvPr>
        </p:nvGraphicFramePr>
        <p:xfrm>
          <a:off x="381001" y="1981200"/>
          <a:ext cx="8511479" cy="148041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Future Gateway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</a:tbl>
          </a:graphicData>
        </a:graphic>
      </p:graphicFrame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58FD1630-3306-DF44-A90D-F64D7B78AD44}"/>
              </a:ext>
            </a:extLst>
          </p:cNvPr>
          <p:cNvSpPr txBox="1">
            <a:spLocks/>
          </p:cNvSpPr>
          <p:nvPr/>
        </p:nvSpPr>
        <p:spPr>
          <a:xfrm>
            <a:off x="316260" y="1230096"/>
            <a:ext cx="8640960" cy="751104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i="1" dirty="0"/>
              <a:t>Workflow</a:t>
            </a:r>
            <a:r>
              <a:rPr lang="en-GB" sz="2400" dirty="0"/>
              <a:t> </a:t>
            </a:r>
            <a:r>
              <a:rPr lang="en-GB" sz="2400" i="1" dirty="0"/>
              <a:t>management, user interfaces and data analytics</a:t>
            </a:r>
          </a:p>
        </p:txBody>
      </p:sp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Scale test for AMS </a:t>
            </a:r>
            <a:r>
              <a:rPr lang="it-IT" dirty="0" err="1"/>
              <a:t>finalized</a:t>
            </a:r>
            <a:r>
              <a:rPr lang="it-IT" dirty="0"/>
              <a:t> (HNSCI </a:t>
            </a:r>
            <a:r>
              <a:rPr lang="it-IT" dirty="0" err="1"/>
              <a:t>resources</a:t>
            </a:r>
            <a:r>
              <a:rPr lang="it-IT" dirty="0"/>
              <a:t>): </a:t>
            </a:r>
          </a:p>
          <a:p>
            <a:pPr marL="342900" lvl="1" indent="0">
              <a:buNone/>
            </a:pPr>
            <a:r>
              <a:rPr lang="it-IT" dirty="0" err="1"/>
              <a:t>Overall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succesfull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 dirty="0"/>
              <a:t> and </a:t>
            </a:r>
            <a:r>
              <a:rPr lang="it-IT" dirty="0" err="1"/>
              <a:t>usage</a:t>
            </a:r>
            <a:r>
              <a:rPr lang="it-IT" dirty="0"/>
              <a:t>. 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validated</a:t>
            </a:r>
            <a:r>
              <a:rPr lang="it-IT" dirty="0"/>
              <a:t> the AWS </a:t>
            </a:r>
            <a:r>
              <a:rPr lang="it-IT" dirty="0" err="1"/>
              <a:t>integration</a:t>
            </a:r>
            <a:r>
              <a:rPr lang="it-IT" dirty="0"/>
              <a:t> with UK (Imperial College </a:t>
            </a:r>
            <a:r>
              <a:rPr lang="it-IT" dirty="0" err="1"/>
              <a:t>London</a:t>
            </a:r>
            <a:r>
              <a:rPr lang="it-IT" dirty="0"/>
              <a:t>).</a:t>
            </a:r>
            <a:br>
              <a:rPr lang="it-IT" dirty="0"/>
            </a:br>
            <a:r>
              <a:rPr lang="it-IT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Starting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on the DODAS </a:t>
            </a:r>
            <a:r>
              <a:rPr lang="it-IT" dirty="0" err="1"/>
              <a:t>BigData</a:t>
            </a:r>
            <a:r>
              <a:rPr lang="it-IT" dirty="0"/>
              <a:t> </a:t>
            </a:r>
            <a:r>
              <a:rPr lang="it-IT" dirty="0" err="1"/>
              <a:t>flavour</a:t>
            </a:r>
            <a:r>
              <a:rPr lang="it-IT" dirty="0"/>
              <a:t>: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err="1"/>
              <a:t>mostly</a:t>
            </a:r>
            <a:r>
              <a:rPr lang="it-IT" dirty="0"/>
              <a:t> </a:t>
            </a:r>
            <a:r>
              <a:rPr lang="it-IT" dirty="0" err="1"/>
              <a:t>focussed</a:t>
            </a:r>
            <a:r>
              <a:rPr lang="it-IT" dirty="0"/>
              <a:t> on the </a:t>
            </a:r>
            <a:r>
              <a:rPr lang="it-IT" dirty="0" err="1"/>
              <a:t>inference</a:t>
            </a:r>
            <a:r>
              <a:rPr lang="it-IT" dirty="0"/>
              <a:t> and data </a:t>
            </a:r>
            <a:r>
              <a:rPr lang="it-IT" dirty="0" err="1"/>
              <a:t>reduction</a:t>
            </a:r>
            <a:r>
              <a:rPr lang="it-IT" dirty="0"/>
              <a:t> part. </a:t>
            </a:r>
            <a:r>
              <a:rPr lang="it-IT" dirty="0" err="1"/>
              <a:t>Integrating</a:t>
            </a:r>
            <a:r>
              <a:rPr lang="it-IT" dirty="0"/>
              <a:t> </a:t>
            </a:r>
            <a:r>
              <a:rPr lang="it-IT" dirty="0" err="1"/>
              <a:t>respectively</a:t>
            </a:r>
            <a:r>
              <a:rPr lang="it-IT" dirty="0"/>
              <a:t> the </a:t>
            </a:r>
            <a:r>
              <a:rPr lang="it-IT" dirty="0" err="1"/>
              <a:t>TFaaS</a:t>
            </a:r>
            <a:r>
              <a:rPr lang="it-IT" dirty="0"/>
              <a:t> of CMS and the </a:t>
            </a:r>
            <a:r>
              <a:rPr lang="it-IT" dirty="0" err="1"/>
              <a:t>Spark</a:t>
            </a:r>
            <a:r>
              <a:rPr lang="it-IT" dirty="0"/>
              <a:t> (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err="1"/>
              <a:t>Now</a:t>
            </a:r>
            <a:r>
              <a:rPr lang="it-IT" dirty="0"/>
              <a:t> the focus </a:t>
            </a:r>
            <a:r>
              <a:rPr lang="it-IT" dirty="0" err="1"/>
              <a:t>is</a:t>
            </a:r>
            <a:r>
              <a:rPr lang="it-IT" dirty="0"/>
              <a:t> on Training part. Model training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try</a:t>
            </a:r>
            <a:r>
              <a:rPr lang="it-IT" dirty="0"/>
              <a:t> to benefit from the </a:t>
            </a:r>
            <a:r>
              <a:rPr lang="it-IT" dirty="0" err="1"/>
              <a:t>results</a:t>
            </a:r>
            <a:r>
              <a:rPr lang="it-IT" dirty="0"/>
              <a:t>/</a:t>
            </a:r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from the DEEP-</a:t>
            </a:r>
            <a:r>
              <a:rPr lang="it-IT" dirty="0" err="1"/>
              <a:t>dataCloud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03/12/2018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a final template for AMS that automates the whole system configuration (including the installation and configuration of </a:t>
            </a:r>
            <a:r>
              <a:rPr lang="en-US" dirty="0" err="1"/>
              <a:t>cvmfs</a:t>
            </a:r>
            <a:r>
              <a:rPr lang="en-US" dirty="0"/>
              <a:t> and the management of the output data produced by the jobs)</a:t>
            </a:r>
          </a:p>
          <a:p>
            <a:r>
              <a:rPr lang="en-US" dirty="0"/>
              <a:t>Proceed with the Big Data flavor implementation</a:t>
            </a:r>
          </a:p>
          <a:p>
            <a:r>
              <a:rPr lang="en-US" dirty="0"/>
              <a:t>Resume the tests on autoscaling (through CLUES)</a:t>
            </a:r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03/12/2018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71</TotalTime>
  <Words>204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Diego</cp:lastModifiedBy>
  <cp:revision>14</cp:revision>
  <dcterms:created xsi:type="dcterms:W3CDTF">2018-10-30T08:38:48Z</dcterms:created>
  <dcterms:modified xsi:type="dcterms:W3CDTF">2018-12-03T09:52:54Z</dcterms:modified>
</cp:coreProperties>
</file>