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5" autoAdjust="0"/>
    <p:restoredTop sz="86402" autoAdjust="0"/>
  </p:normalViewPr>
  <p:slideViewPr>
    <p:cSldViewPr>
      <p:cViewPr varScale="1">
        <p:scale>
          <a:sx n="98" d="100"/>
          <a:sy n="98" d="100"/>
        </p:scale>
        <p:origin x="4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04/11/18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04/11/2018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04/11/2018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04/11/2018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browse/EOSCWP10-14?filter=-2" TargetMode="External"/><Relationship Id="rId2" Type="http://schemas.openxmlformats.org/officeDocument/2006/relationships/hyperlink" Target="https://jira.eosc-hub.eu/browse/EOSCWP10-13?jql=project%20%3D%20EOSCWP10%20AND%20component%20%3D%20B2FI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ra.eosc-hub.eu/browse/EOSCWP10-16?filter=-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Use case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04/11/2018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859443"/>
              </p:ext>
            </p:extLst>
          </p:nvPr>
        </p:nvGraphicFramePr>
        <p:xfrm>
          <a:off x="381000" y="1621106"/>
          <a:ext cx="8511480" cy="40176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05/11/2018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88142"/>
              </p:ext>
            </p:extLst>
          </p:nvPr>
        </p:nvGraphicFramePr>
        <p:xfrm>
          <a:off x="381000" y="1621106"/>
          <a:ext cx="8511480" cy="49138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B2FIND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https://jira.eosc-hub.eu/browse/EOSCWP10-13?jql=project%20%3D%20EOSCWP10%20AND%20component%20%3D%20B2FIND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Talking to CLARIN to deliver the collection metadata only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Who to contact at </a:t>
                      </a:r>
                      <a:r>
                        <a:rPr lang="en-US" dirty="0" err="1"/>
                        <a:t>EOSChub</a:t>
                      </a:r>
                      <a:r>
                        <a:rPr lang="en-US" dirty="0"/>
                        <a:t> side?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523339">
                <a:tc>
                  <a:txBody>
                    <a:bodyPr/>
                    <a:lstStyle/>
                    <a:p>
                      <a:r>
                        <a:rPr lang="en-US" dirty="0"/>
                        <a:t>B2NOTE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https://jira.eosc-hub.eu/browse/EOSCWP10-14?filter=-2</a:t>
                      </a:r>
                      <a:endParaRPr lang="en-US" dirty="0"/>
                    </a:p>
                    <a:p>
                      <a:r>
                        <a:rPr lang="en-US" dirty="0"/>
                        <a:t>Integration with VLO</a:t>
                      </a:r>
                    </a:p>
                    <a:p>
                      <a:r>
                        <a:rPr lang="en-US" dirty="0"/>
                        <a:t>Checking with Yann Le Franc status of B2NOTE in EOSC-Hub and possible collaboration with CLARIN thematic service development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B2FIND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https://jira.eosc-hub.eu/browse/EOSCWP10-16?filter=-2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Other efforts working on the same requirements identified</a:t>
            </a:r>
            <a:r>
              <a:rPr lang="en-US" i="1"/>
              <a:t>: Switch-board</a:t>
            </a:r>
            <a:r>
              <a:rPr lang="en-US" i="1" dirty="0"/>
              <a:t>, collection metadata etc.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issues</a:t>
            </a:r>
          </a:p>
          <a:p>
            <a:r>
              <a:rPr lang="en-US" i="1" dirty="0"/>
              <a:t>-Getting (general) feedback on the tickets, restructure where different stakeholders &amp; </a:t>
            </a:r>
            <a:r>
              <a:rPr lang="en-US" i="1" dirty="0" err="1"/>
              <a:t>responsibles</a:t>
            </a:r>
            <a:r>
              <a:rPr lang="en-US" i="1" dirty="0"/>
              <a:t>  are involved</a:t>
            </a:r>
          </a:p>
          <a:p>
            <a:r>
              <a:rPr lang="en-US" i="1" dirty="0"/>
              <a:t>Getting the right  people involved, also to hone the description of the tasks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04/11/2018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Update the JIRA splitting tickets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04/11/2018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1076</TotalTime>
  <Words>255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Microsoft Office User</cp:lastModifiedBy>
  <cp:revision>13</cp:revision>
  <dcterms:created xsi:type="dcterms:W3CDTF">2018-10-30T08:38:48Z</dcterms:created>
  <dcterms:modified xsi:type="dcterms:W3CDTF">2018-11-05T08:59:13Z</dcterms:modified>
</cp:coreProperties>
</file>