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5" r:id="rId5"/>
    <p:sldId id="276" r:id="rId6"/>
    <p:sldId id="264" r:id="rId7"/>
    <p:sldId id="277" r:id="rId8"/>
    <p:sldId id="265" r:id="rId9"/>
    <p:sldId id="259" r:id="rId10"/>
    <p:sldId id="260" r:id="rId11"/>
    <p:sldId id="261" r:id="rId12"/>
    <p:sldId id="273" r:id="rId13"/>
    <p:sldId id="268" r:id="rId14"/>
    <p:sldId id="269" r:id="rId15"/>
    <p:sldId id="270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9ED73-B71C-4743-83C5-CFBA226A542A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EC765-A059-4DD6-A134-5D42F6DACC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C1A30A-0BEE-41F9-A2D4-75EED573997A}" type="slidenum">
              <a:rPr lang="en-US"/>
              <a:pPr/>
              <a:t>6</a:t>
            </a:fld>
            <a:endParaRPr lang="en-US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F3E5EA-756B-4F0C-8D70-D8ABC5EB69C5}" type="slidenum">
              <a:rPr lang="en-US"/>
              <a:pPr/>
              <a:t>8</a:t>
            </a:fld>
            <a:endParaRPr lang="en-US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CFB8A-8414-46BF-BD41-2FB04A4AD08B}" type="datetimeFigureOut">
              <a:rPr lang="en-US" smtClean="0"/>
              <a:t>4/5/2011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C6A6B-6352-4462-9A57-6D31943BBA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monitoring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EGI CSIRT meeting, 6.4.2011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Plans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Pakiti</a:t>
            </a:r>
            <a:r>
              <a:rPr lang="cs-CZ" dirty="0" smtClean="0"/>
              <a:t> v3 </a:t>
            </a:r>
            <a:r>
              <a:rPr lang="cs-CZ" dirty="0" err="1" smtClean="0"/>
              <a:t>piloted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gradually</a:t>
            </a:r>
            <a:r>
              <a:rPr lang="cs-CZ" dirty="0" smtClean="0"/>
              <a:t> 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site</a:t>
            </a:r>
            <a:r>
              <a:rPr lang="cs-CZ" dirty="0" smtClean="0"/>
              <a:t>-</a:t>
            </a:r>
            <a:r>
              <a:rPr lang="cs-CZ" dirty="0" err="1" smtClean="0"/>
              <a:t>wide</a:t>
            </a:r>
            <a:r>
              <a:rPr lang="cs-CZ" dirty="0" smtClean="0"/>
              <a:t>“ monitoring</a:t>
            </a:r>
          </a:p>
          <a:p>
            <a:pPr lvl="1"/>
            <a:r>
              <a:rPr lang="cs-CZ" dirty="0" smtClean="0"/>
              <a:t>Don‘t just rely on </a:t>
            </a:r>
            <a:r>
              <a:rPr lang="cs-CZ" dirty="0" err="1" smtClean="0"/>
              <a:t>jobs</a:t>
            </a:r>
            <a:r>
              <a:rPr lang="cs-CZ" dirty="0" smtClean="0"/>
              <a:t> </a:t>
            </a:r>
            <a:r>
              <a:rPr lang="cs-CZ" dirty="0" err="1" smtClean="0"/>
              <a:t>landing</a:t>
            </a:r>
            <a:r>
              <a:rPr lang="cs-CZ" dirty="0" smtClean="0"/>
              <a:t> on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WNs</a:t>
            </a:r>
            <a:endParaRPr lang="cs-CZ" dirty="0" smtClean="0"/>
          </a:p>
          <a:p>
            <a:pPr lvl="1"/>
            <a:r>
              <a:rPr lang="cs-CZ" dirty="0" smtClean="0"/>
              <a:t>SWAT </a:t>
            </a:r>
            <a:r>
              <a:rPr lang="cs-CZ" dirty="0" err="1" smtClean="0"/>
              <a:t>and</a:t>
            </a:r>
            <a:r>
              <a:rPr lang="cs-CZ" dirty="0" smtClean="0"/>
              <a:t>/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cron</a:t>
            </a:r>
            <a:r>
              <a:rPr lang="cs-CZ" dirty="0" smtClean="0"/>
              <a:t>-</a:t>
            </a:r>
            <a:r>
              <a:rPr lang="cs-CZ" dirty="0" err="1" smtClean="0"/>
              <a:t>jobs</a:t>
            </a:r>
            <a:endParaRPr lang="cs-CZ" dirty="0"/>
          </a:p>
          <a:p>
            <a:pPr lvl="2"/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load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dashboard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Aggregation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multiple </a:t>
            </a:r>
            <a:r>
              <a:rPr lang="cs-CZ" dirty="0" err="1" smtClean="0"/>
              <a:t>tools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single </a:t>
            </a:r>
            <a:r>
              <a:rPr lang="cs-CZ" dirty="0" err="1" smtClean="0"/>
              <a:t>place</a:t>
            </a:r>
            <a:endParaRPr lang="cs-CZ" dirty="0" smtClean="0"/>
          </a:p>
          <a:p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as part </a:t>
            </a:r>
            <a:r>
              <a:rPr lang="cs-CZ" dirty="0" err="1" smtClean="0"/>
              <a:t>of</a:t>
            </a:r>
            <a:r>
              <a:rPr lang="cs-CZ" dirty="0" smtClean="0"/>
              <a:t> standard </a:t>
            </a:r>
            <a:r>
              <a:rPr lang="cs-CZ" dirty="0" err="1" smtClean="0"/>
              <a:t>operations</a:t>
            </a:r>
            <a:r>
              <a:rPr lang="cs-CZ" dirty="0" smtClean="0"/>
              <a:t> </a:t>
            </a:r>
            <a:r>
              <a:rPr lang="cs-CZ" dirty="0" err="1" smtClean="0"/>
              <a:t>procedures</a:t>
            </a:r>
            <a:endParaRPr lang="cs-CZ" dirty="0" smtClean="0"/>
          </a:p>
          <a:p>
            <a:r>
              <a:rPr lang="cs-CZ" dirty="0" smtClean="0"/>
              <a:t>Use </a:t>
            </a:r>
            <a:r>
              <a:rPr lang="cs-CZ" dirty="0" err="1" smtClean="0"/>
              <a:t>cases</a:t>
            </a:r>
            <a:endParaRPr lang="cs-CZ" dirty="0" smtClean="0"/>
          </a:p>
          <a:p>
            <a:pPr lvl="1"/>
            <a:r>
              <a:rPr lang="cs-CZ" dirty="0" smtClean="0"/>
              <a:t>Incident </a:t>
            </a:r>
            <a:r>
              <a:rPr lang="cs-CZ" dirty="0" err="1" smtClean="0"/>
              <a:t>resolution</a:t>
            </a:r>
            <a:endParaRPr lang="cs-CZ" dirty="0" smtClean="0"/>
          </a:p>
          <a:p>
            <a:pPr lvl="1"/>
            <a:r>
              <a:rPr lang="cs-CZ" dirty="0" err="1" smtClean="0"/>
              <a:t>Vulnerabities</a:t>
            </a:r>
            <a:r>
              <a:rPr lang="cs-CZ" dirty="0" smtClean="0"/>
              <a:t> </a:t>
            </a:r>
            <a:r>
              <a:rPr lang="cs-CZ" dirty="0" err="1" smtClean="0"/>
              <a:t>chases</a:t>
            </a:r>
            <a:endParaRPr lang="cs-CZ" dirty="0" smtClean="0"/>
          </a:p>
          <a:p>
            <a:pPr lvl="1"/>
            <a:r>
              <a:rPr lang="cs-CZ" dirty="0" err="1" smtClean="0"/>
              <a:t>Producing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Dashboard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+mn-lt"/>
              </a:rPr>
              <a:t>Goal : detect and inform sites about security incidents and vulnerabilities. Propose an adapted display and workflow to open tickets against sites in the Operations Dashboard.</a:t>
            </a:r>
          </a:p>
          <a:p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 Define/adapt/implement/ the XML (CSV,...) format of the reports for </a:t>
            </a:r>
            <a:r>
              <a:rPr lang="en-US" dirty="0" err="1" smtClean="0">
                <a:latin typeface="+mn-lt"/>
              </a:rPr>
              <a:t>Nagios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Pakiti</a:t>
            </a:r>
            <a:r>
              <a:rPr lang="en-US" dirty="0" smtClean="0">
                <a:latin typeface="+mn-lt"/>
              </a:rPr>
              <a:t> and make them available for Dashboard.</a:t>
            </a:r>
          </a:p>
          <a:p>
            <a:pPr lvl="1"/>
            <a:r>
              <a:rPr lang="en-US" dirty="0" smtClean="0">
                <a:latin typeface="+mn-lt"/>
              </a:rPr>
              <a:t> Correlate and consolidate </a:t>
            </a:r>
            <a:r>
              <a:rPr lang="en-US" dirty="0" err="1" smtClean="0">
                <a:latin typeface="+mn-lt"/>
              </a:rPr>
              <a:t>Pakiti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Nagios</a:t>
            </a:r>
            <a:r>
              <a:rPr lang="en-US" dirty="0" smtClean="0">
                <a:latin typeface="+mn-lt"/>
              </a:rPr>
              <a:t> information</a:t>
            </a:r>
          </a:p>
          <a:p>
            <a:pPr lvl="1"/>
            <a:r>
              <a:rPr lang="en-US" dirty="0" smtClean="0">
                <a:latin typeface="+mn-lt"/>
              </a:rPr>
              <a:t> Define and implement the mechanism of passing this information to the Dashboard.</a:t>
            </a:r>
          </a:p>
          <a:p>
            <a:pPr lvl="1"/>
            <a:r>
              <a:rPr lang="en-US" dirty="0" smtClean="0">
                <a:latin typeface="+mn-lt"/>
              </a:rPr>
              <a:t> Extend the dashboard with the capability of displaying the information in the site view</a:t>
            </a:r>
          </a:p>
          <a:p>
            <a:pPr lvl="1"/>
            <a:r>
              <a:rPr lang="en-US" dirty="0" smtClean="0">
                <a:latin typeface="+mn-lt"/>
              </a:rPr>
              <a:t> Establish the work-flow of the ticket creation ( templates , assignment, RTIR ticket system integration)</a:t>
            </a:r>
          </a:p>
          <a:p>
            <a:pPr lvl="1"/>
            <a:r>
              <a:rPr lang="en-US" dirty="0" smtClean="0">
                <a:latin typeface="+mn-lt"/>
              </a:rPr>
              <a:t> Integrate an additional ACL model =&gt; Make sure proper authorization is applied (based on GOC DB and EGI SSO) and make sure that EGI CSIRT/operations people can access all the data collected.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24075" y="160338"/>
            <a:ext cx="6838950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000" dirty="0" smtClean="0">
                <a:solidFill>
                  <a:schemeClr val="bg1"/>
                </a:solidFill>
                <a:cs typeface="Arial" charset="0"/>
              </a:rPr>
              <a:t>Current Situation</a:t>
            </a:r>
            <a:endParaRPr lang="en-US" sz="4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+mn-lt"/>
              </a:rPr>
              <a:t>Nagios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Pakiti</a:t>
            </a:r>
            <a:r>
              <a:rPr lang="en-US" dirty="0" smtClean="0">
                <a:latin typeface="+mn-lt"/>
              </a:rPr>
              <a:t> information is integrated in the Lavoisier Web Service.</a:t>
            </a:r>
          </a:p>
          <a:p>
            <a:pPr lvl="1"/>
            <a:r>
              <a:rPr lang="en-US" dirty="0" smtClean="0">
                <a:latin typeface="+mn-lt"/>
              </a:rPr>
              <a:t>https://pakiti.egi.eu/api/tags_sites.php?type=xml</a:t>
            </a:r>
          </a:p>
          <a:p>
            <a:pPr lvl="1"/>
            <a:r>
              <a:rPr lang="en-US" dirty="0" smtClean="0">
                <a:latin typeface="+mn-lt"/>
              </a:rPr>
              <a:t>https://srv-102.afroditi.hellasgrid.gr/nagios-oat-cgi/cgi-bin/nagstat2xml.cgi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 The correlation between </a:t>
            </a:r>
            <a:r>
              <a:rPr lang="en-US" dirty="0" err="1" smtClean="0">
                <a:latin typeface="+mn-lt"/>
              </a:rPr>
              <a:t>Pakiti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Nagios</a:t>
            </a:r>
            <a:r>
              <a:rPr lang="en-US" dirty="0" smtClean="0">
                <a:latin typeface="+mn-lt"/>
              </a:rPr>
              <a:t> information is done around the site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 Credentials based on GOC DB rules : NGI/site security officer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24075" y="160338"/>
            <a:ext cx="6838950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000" dirty="0" smtClean="0">
                <a:solidFill>
                  <a:schemeClr val="bg1"/>
                </a:solidFill>
                <a:cs typeface="Arial" charset="0"/>
              </a:rPr>
              <a:t>Next Steps</a:t>
            </a:r>
            <a:endParaRPr lang="en-US" sz="4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Provide an secure html interface with the information stored in Lavoisier WS </a:t>
            </a:r>
          </a:p>
          <a:p>
            <a:endParaRPr lang="en-US" dirty="0" smtClean="0"/>
          </a:p>
          <a:p>
            <a:r>
              <a:rPr lang="en-US" dirty="0" smtClean="0"/>
              <a:t>	2 solutions are possible :</a:t>
            </a:r>
          </a:p>
          <a:p>
            <a:pPr lvl="1"/>
            <a:r>
              <a:rPr lang="en-US" dirty="0" smtClean="0"/>
              <a:t>We use the current interface of the dashboard and we add extra information about security  (2 weeks of development)</a:t>
            </a:r>
          </a:p>
          <a:p>
            <a:pPr lvl="1"/>
            <a:r>
              <a:rPr lang="en-US" dirty="0" smtClean="0"/>
              <a:t>We add a new page dedicated to CSIRT activity ( one month of development 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	Extend the credentials with the SSO system (2 weeks )</a:t>
            </a:r>
          </a:p>
          <a:p>
            <a:endParaRPr lang="en-US" dirty="0" smtClean="0"/>
          </a:p>
          <a:p>
            <a:r>
              <a:rPr lang="en-US" dirty="0" smtClean="0"/>
              <a:t> 	Study the creation of ticket in RT (3 weeks )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6918343" cy="50360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24075" y="160338"/>
            <a:ext cx="6838950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000" dirty="0" smtClean="0">
                <a:solidFill>
                  <a:schemeClr val="bg1"/>
                </a:solidFill>
                <a:cs typeface="Arial" charset="0"/>
              </a:rPr>
              <a:t>Global architecture</a:t>
            </a:r>
            <a:endParaRPr lang="en-US" sz="4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architecture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24075" y="160338"/>
            <a:ext cx="6838950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000" dirty="0" smtClean="0">
                <a:solidFill>
                  <a:schemeClr val="bg1"/>
                </a:solidFill>
                <a:cs typeface="Arial" charset="0"/>
              </a:rPr>
              <a:t>Timelines</a:t>
            </a:r>
            <a:endParaRPr lang="en-US" sz="4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Timelines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prototype : May – June 2011</a:t>
            </a:r>
          </a:p>
          <a:p>
            <a:endParaRPr lang="en-US" dirty="0" smtClean="0"/>
          </a:p>
          <a:p>
            <a:r>
              <a:rPr lang="en-US" dirty="0" smtClean="0"/>
              <a:t>The first version in production : September 201</a:t>
            </a:r>
          </a:p>
          <a:p>
            <a:endParaRPr lang="en-US" dirty="0" smtClean="0"/>
          </a:p>
          <a:p>
            <a:r>
              <a:rPr lang="en-US" dirty="0" smtClean="0"/>
              <a:t>For questions, feedback : cic-information@in2p3.fr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plans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Automated</a:t>
            </a:r>
            <a:r>
              <a:rPr lang="cs-CZ" dirty="0" smtClean="0"/>
              <a:t> </a:t>
            </a:r>
            <a:r>
              <a:rPr lang="cs-CZ" dirty="0" err="1" smtClean="0"/>
              <a:t>correlations</a:t>
            </a:r>
            <a:r>
              <a:rPr lang="cs-CZ" dirty="0" smtClean="0"/>
              <a:t> &amp; </a:t>
            </a:r>
            <a:r>
              <a:rPr lang="cs-CZ" dirty="0" err="1" smtClean="0"/>
              <a:t>processing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endParaRPr lang="cs-CZ" dirty="0" smtClean="0"/>
          </a:p>
          <a:p>
            <a:pPr lvl="1"/>
            <a:r>
              <a:rPr lang="cs-CZ" dirty="0" err="1" smtClean="0"/>
              <a:t>Mainly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alerting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Pakiti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Statistics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on-line</a:t>
            </a:r>
          </a:p>
          <a:p>
            <a:pPr lvl="1"/>
            <a:r>
              <a:rPr lang="cs-CZ" dirty="0" smtClean="0"/>
              <a:t>Basic </a:t>
            </a:r>
            <a:r>
              <a:rPr lang="cs-CZ" dirty="0" err="1" smtClean="0"/>
              <a:t>overview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endParaRPr lang="cs-CZ" dirty="0"/>
          </a:p>
          <a:p>
            <a:r>
              <a:rPr lang="cs-CZ" dirty="0" err="1" smtClean="0"/>
              <a:t>Machine</a:t>
            </a:r>
            <a:r>
              <a:rPr lang="cs-CZ" dirty="0" smtClean="0"/>
              <a:t>-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endParaRPr lang="cs-CZ" dirty="0" smtClean="0"/>
          </a:p>
          <a:p>
            <a:pPr lvl="1"/>
            <a:r>
              <a:rPr lang="cs-CZ" dirty="0" smtClean="0"/>
              <a:t>CSV </a:t>
            </a:r>
            <a:r>
              <a:rPr lang="cs-CZ" dirty="0" err="1" smtClean="0"/>
              <a:t>format</a:t>
            </a:r>
            <a:endParaRPr lang="cs-CZ" dirty="0" smtClean="0"/>
          </a:p>
          <a:p>
            <a:pPr lvl="1"/>
            <a:r>
              <a:rPr lang="cs-CZ" dirty="0" smtClean="0"/>
              <a:t>XML </a:t>
            </a:r>
            <a:r>
              <a:rPr lang="cs-CZ" dirty="0" err="1" smtClean="0"/>
              <a:t>feeding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Dashboard</a:t>
            </a:r>
            <a:endParaRPr lang="cs-CZ" dirty="0" smtClean="0"/>
          </a:p>
          <a:p>
            <a:r>
              <a:rPr lang="cs-CZ" dirty="0" err="1" smtClean="0"/>
              <a:t>Synchronization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GOC DB &amp; EGI SSO</a:t>
            </a:r>
          </a:p>
          <a:p>
            <a:r>
              <a:rPr lang="cs-CZ" dirty="0" smtClean="0"/>
              <a:t>Mail </a:t>
            </a:r>
            <a:r>
              <a:rPr lang="cs-CZ" dirty="0" err="1" smtClean="0"/>
              <a:t>notifications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EGI-CSIRT</a:t>
            </a:r>
          </a:p>
          <a:p>
            <a:pPr lvl="1"/>
            <a:r>
              <a:rPr lang="cs-CZ" dirty="0" err="1" smtClean="0"/>
              <a:t>Ready</a:t>
            </a:r>
            <a:r>
              <a:rPr lang="cs-CZ" dirty="0" smtClean="0"/>
              <a:t> to go to </a:t>
            </a:r>
            <a:r>
              <a:rPr lang="cs-CZ" dirty="0" err="1" smtClean="0"/>
              <a:t>sites</a:t>
            </a:r>
            <a:endParaRPr lang="cs-CZ" dirty="0" smtClean="0"/>
          </a:p>
          <a:p>
            <a:pPr lvl="1"/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RT more </a:t>
            </a:r>
            <a:r>
              <a:rPr lang="cs-CZ" dirty="0" err="1" smtClean="0"/>
              <a:t>difficult</a:t>
            </a:r>
            <a:r>
              <a:rPr lang="cs-CZ" dirty="0" smtClean="0"/>
              <a:t> (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impacts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RTIR?)</a:t>
            </a:r>
          </a:p>
          <a:p>
            <a:r>
              <a:rPr lang="cs-CZ" dirty="0" smtClean="0"/>
              <a:t>SSC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Pakiti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monitoring </a:t>
            </a:r>
            <a:r>
              <a:rPr lang="cs-CZ" dirty="0" err="1" smtClean="0"/>
              <a:t>of</a:t>
            </a:r>
            <a:r>
              <a:rPr lang="cs-CZ" dirty="0" smtClean="0"/>
              <a:t> monitoring </a:t>
            </a:r>
            <a:r>
              <a:rPr lang="cs-CZ" dirty="0" err="1" smtClean="0"/>
              <a:t>applied</a:t>
            </a:r>
            <a:r>
              <a:rPr lang="cs-CZ" dirty="0" smtClean="0"/>
              <a:t> :-)</a:t>
            </a:r>
          </a:p>
          <a:p>
            <a:r>
              <a:rPr lang="cs-CZ" dirty="0" err="1" smtClean="0"/>
              <a:t>Presentations</a:t>
            </a:r>
            <a:r>
              <a:rPr lang="cs-CZ" dirty="0" smtClean="0"/>
              <a:t> &amp; </a:t>
            </a:r>
            <a:r>
              <a:rPr lang="cs-CZ" dirty="0" err="1" smtClean="0"/>
              <a:t>publications</a:t>
            </a:r>
            <a:endParaRPr lang="cs-CZ" dirty="0" smtClean="0"/>
          </a:p>
          <a:p>
            <a:pPr lvl="1"/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ISGC 2011,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submitted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publication</a:t>
            </a:r>
            <a:endParaRPr lang="cs-CZ" dirty="0" smtClean="0"/>
          </a:p>
          <a:p>
            <a:pPr lvl="1"/>
            <a:r>
              <a:rPr lang="cs-CZ" dirty="0" err="1" smtClean="0"/>
              <a:t>Article</a:t>
            </a:r>
            <a:r>
              <a:rPr lang="cs-CZ" dirty="0" smtClean="0"/>
              <a:t> in </a:t>
            </a:r>
            <a:r>
              <a:rPr lang="cs-CZ" dirty="0" err="1" smtClean="0"/>
              <a:t>local</a:t>
            </a:r>
            <a:r>
              <a:rPr lang="cs-CZ" dirty="0" smtClean="0"/>
              <a:t> „</a:t>
            </a:r>
            <a:r>
              <a:rPr lang="cs-CZ" dirty="0" err="1" smtClean="0"/>
              <a:t>managerial</a:t>
            </a:r>
            <a:r>
              <a:rPr lang="cs-CZ" dirty="0" smtClean="0"/>
              <a:t>“ </a:t>
            </a:r>
            <a:r>
              <a:rPr lang="cs-CZ" dirty="0" err="1" smtClean="0"/>
              <a:t>journal</a:t>
            </a:r>
            <a:r>
              <a:rPr lang="cs-CZ" dirty="0" smtClean="0"/>
              <a:t> (in </a:t>
            </a:r>
            <a:r>
              <a:rPr lang="cs-CZ" dirty="0" err="1" smtClean="0"/>
              <a:t>Czech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Basic </a:t>
            </a:r>
            <a:r>
              <a:rPr lang="cs-CZ" dirty="0" err="1" smtClean="0"/>
              <a:t>graphs</a:t>
            </a:r>
            <a:r>
              <a:rPr lang="cs-CZ" dirty="0" smtClean="0"/>
              <a:t> </a:t>
            </a:r>
            <a:r>
              <a:rPr lang="cs-CZ" dirty="0" err="1" smtClean="0"/>
              <a:t>generated</a:t>
            </a:r>
            <a:r>
              <a:rPr lang="cs-CZ" dirty="0" smtClean="0"/>
              <a:t> on-</a:t>
            </a:r>
            <a:r>
              <a:rPr lang="cs-CZ" dirty="0" err="1" smtClean="0"/>
              <a:t>demand</a:t>
            </a:r>
            <a:endParaRPr lang="cs-CZ" dirty="0" smtClean="0"/>
          </a:p>
          <a:p>
            <a:pPr lvl="1"/>
            <a:r>
              <a:rPr lang="cs-CZ" dirty="0" smtClean="0"/>
              <a:t>A lot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31" y="928670"/>
            <a:ext cx="9063069" cy="575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2388" y="454025"/>
            <a:ext cx="9248776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124075" y="-214313"/>
            <a:ext cx="6840538" cy="1527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1913" y="6376988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FFFFFF"/>
                </a:solidFill>
                <a:cs typeface="Arial" charset="0"/>
              </a:rPr>
              <a:t>04/06/11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019925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5CFB938-37F2-4883-B92D-141F5078EA87}" type="slidenum">
              <a:rPr lang="en-US" sz="1200">
                <a:solidFill>
                  <a:srgbClr val="FFFFFF"/>
                </a:solidFill>
                <a:cs typeface="Arial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2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11188" y="1600200"/>
            <a:ext cx="3940175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14600" y="228600"/>
            <a:ext cx="6172200" cy="42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>
                <a:solidFill>
                  <a:srgbClr val="FFFFFF"/>
                </a:solidFill>
              </a:rPr>
              <a:t>CVE-2010-4170 Number of Vulnerable Hosts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988" y="1217613"/>
            <a:ext cx="7440612" cy="4964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CVE-2010-4170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CVE-2010-3081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0"/>
            <a:ext cx="92964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8" y="714356"/>
            <a:ext cx="8932862" cy="61436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14600" y="228600"/>
            <a:ext cx="6172200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1">
                <a:solidFill>
                  <a:srgbClr val="FFFFFF"/>
                </a:solidFill>
              </a:rPr>
              <a:t>Number of Vulnerable Hosts in Days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42976" y="5214950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EGI </a:t>
            </a:r>
            <a:r>
              <a:rPr lang="en-US" dirty="0" err="1" smtClean="0"/>
              <a:t>Pakiti</a:t>
            </a:r>
            <a:r>
              <a:rPr lang="en-US" dirty="0" smtClean="0"/>
              <a:t> monitors around 1600 hosts from 306 sites with average 865 installed packages every day</a:t>
            </a:r>
            <a:endParaRPr lang="en-US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Vulnerable</a:t>
            </a:r>
            <a:r>
              <a:rPr lang="cs-CZ" dirty="0" smtClean="0"/>
              <a:t> </a:t>
            </a:r>
            <a:r>
              <a:rPr lang="cs-CZ" dirty="0" err="1" smtClean="0"/>
              <a:t>Hosts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Pakiti</a:t>
            </a:r>
            <a:r>
              <a:rPr lang="cs-CZ" dirty="0" smtClean="0"/>
              <a:t> v3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New design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discussions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implementations</a:t>
            </a:r>
            <a:endParaRPr lang="cs-CZ" dirty="0"/>
          </a:p>
          <a:p>
            <a:r>
              <a:rPr lang="cs-CZ" dirty="0" err="1" smtClean="0"/>
              <a:t>Again</a:t>
            </a:r>
            <a:r>
              <a:rPr lang="cs-CZ" dirty="0" smtClean="0"/>
              <a:t> in PHP, </a:t>
            </a:r>
            <a:r>
              <a:rPr lang="cs-CZ" dirty="0" err="1" smtClean="0"/>
              <a:t>modular</a:t>
            </a:r>
            <a:r>
              <a:rPr lang="cs-CZ" dirty="0" smtClean="0"/>
              <a:t> </a:t>
            </a:r>
            <a:r>
              <a:rPr lang="cs-CZ" dirty="0" err="1" smtClean="0"/>
              <a:t>architecture</a:t>
            </a:r>
            <a:r>
              <a:rPr lang="cs-CZ" dirty="0" smtClean="0"/>
              <a:t>, OO</a:t>
            </a:r>
          </a:p>
          <a:p>
            <a:r>
              <a:rPr lang="cs-CZ" dirty="0" err="1" smtClean="0"/>
              <a:t>Focus</a:t>
            </a:r>
            <a:r>
              <a:rPr lang="cs-CZ" dirty="0" smtClean="0"/>
              <a:t> on performance</a:t>
            </a:r>
          </a:p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Sourceforge</a:t>
            </a:r>
            <a:r>
              <a:rPr lang="cs-CZ" dirty="0" smtClean="0"/>
              <a:t> CVS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457</Words>
  <Application>Microsoft Office PowerPoint</Application>
  <PresentationFormat>Předvádění na obrazovce (4:3)</PresentationFormat>
  <Paragraphs>89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Security monitoring</vt:lpstr>
      <vt:lpstr>Pakiti</vt:lpstr>
      <vt:lpstr>Pakiti</vt:lpstr>
      <vt:lpstr>Snímek 4</vt:lpstr>
      <vt:lpstr>Snímek 5</vt:lpstr>
      <vt:lpstr>CVE-2010-4170</vt:lpstr>
      <vt:lpstr>CVE-2010-3081</vt:lpstr>
      <vt:lpstr>Number of Vulnerable Hosts</vt:lpstr>
      <vt:lpstr>Pakiti v3</vt:lpstr>
      <vt:lpstr>Plans</vt:lpstr>
      <vt:lpstr>Security dashboard</vt:lpstr>
      <vt:lpstr>Security Dashboard</vt:lpstr>
      <vt:lpstr>Current Situation</vt:lpstr>
      <vt:lpstr>Next Steps</vt:lpstr>
      <vt:lpstr>Global architecture</vt:lpstr>
      <vt:lpstr>Timelines</vt:lpstr>
      <vt:lpstr>Other plans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monitoring</dc:title>
  <dc:creator>Daniel Kouřil</dc:creator>
  <cp:lastModifiedBy>Daniel Kouřil</cp:lastModifiedBy>
  <cp:revision>31</cp:revision>
  <dcterms:created xsi:type="dcterms:W3CDTF">2011-04-05T17:01:07Z</dcterms:created>
  <dcterms:modified xsi:type="dcterms:W3CDTF">2011-04-06T09:09:08Z</dcterms:modified>
</cp:coreProperties>
</file>