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31"/>
  </p:notesMasterIdLst>
  <p:sldIdLst>
    <p:sldId id="256" r:id="rId5"/>
    <p:sldId id="449" r:id="rId6"/>
    <p:sldId id="451" r:id="rId7"/>
    <p:sldId id="452" r:id="rId8"/>
    <p:sldId id="453" r:id="rId9"/>
    <p:sldId id="450" r:id="rId10"/>
    <p:sldId id="455" r:id="rId11"/>
    <p:sldId id="456" r:id="rId12"/>
    <p:sldId id="457" r:id="rId13"/>
    <p:sldId id="458" r:id="rId14"/>
    <p:sldId id="454" r:id="rId15"/>
    <p:sldId id="459" r:id="rId16"/>
    <p:sldId id="460" r:id="rId17"/>
    <p:sldId id="461" r:id="rId18"/>
    <p:sldId id="462" r:id="rId19"/>
    <p:sldId id="464" r:id="rId20"/>
    <p:sldId id="294" r:id="rId21"/>
    <p:sldId id="333" r:id="rId22"/>
    <p:sldId id="465" r:id="rId23"/>
    <p:sldId id="466" r:id="rId24"/>
    <p:sldId id="467" r:id="rId25"/>
    <p:sldId id="468" r:id="rId26"/>
    <p:sldId id="258" r:id="rId27"/>
    <p:sldId id="259" r:id="rId28"/>
    <p:sldId id="260" r:id="rId29"/>
    <p:sldId id="30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3B6037-1F43-0749-9B7B-675306FAA4A3}">
          <p14:sldIdLst>
            <p14:sldId id="256"/>
            <p14:sldId id="449"/>
            <p14:sldId id="451"/>
            <p14:sldId id="452"/>
            <p14:sldId id="453"/>
            <p14:sldId id="450"/>
            <p14:sldId id="455"/>
            <p14:sldId id="456"/>
            <p14:sldId id="457"/>
            <p14:sldId id="458"/>
            <p14:sldId id="454"/>
            <p14:sldId id="459"/>
            <p14:sldId id="460"/>
            <p14:sldId id="461"/>
            <p14:sldId id="462"/>
            <p14:sldId id="464"/>
            <p14:sldId id="294"/>
            <p14:sldId id="333"/>
            <p14:sldId id="465"/>
            <p14:sldId id="466"/>
            <p14:sldId id="467"/>
          </p14:sldIdLst>
        </p14:section>
        <p14:section name="Conclusions" id="{465BBF60-7CFD-2D49-A575-C24DDE8CD23B}">
          <p14:sldIdLst>
            <p14:sldId id="468"/>
          </p14:sldIdLst>
        </p14:section>
        <p14:section name="Farewell" id="{1CA72566-5F58-0648-BBE2-2396C96ADA3D}">
          <p14:sldIdLst>
            <p14:sldId id="258"/>
            <p14:sldId id="259"/>
            <p14:sldId id="26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34"/>
  </p:normalViewPr>
  <p:slideViewPr>
    <p:cSldViewPr snapToGrid="0" snapToObjects="1">
      <p:cViewPr>
        <p:scale>
          <a:sx n="100" d="100"/>
          <a:sy n="100" d="100"/>
        </p:scale>
        <p:origin x="1064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news/egi-endorses-the-eosc-declaration/" TargetMode="External"/><Relationship Id="rId1" Type="http://schemas.openxmlformats.org/officeDocument/2006/relationships/hyperlink" Target="https://zenodo.org/record/32915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news/egi-endorses-the-eosc-declaration/" TargetMode="External"/><Relationship Id="rId1" Type="http://schemas.openxmlformats.org/officeDocument/2006/relationships/hyperlink" Target="https://zenodo.org/record/3291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DB686-B9CC-2646-8513-C78AC6FD4A9F}" type="doc">
      <dgm:prSet loTypeId="urn:microsoft.com/office/officeart/2005/8/layout/arrow2" loCatId="" qsTypeId="urn:microsoft.com/office/officeart/2005/8/quickstyle/simple1" qsCatId="simple" csTypeId="urn:microsoft.com/office/officeart/2005/8/colors/accent2_1" csCatId="accent2" phldr="1"/>
      <dgm:spPr/>
    </dgm:pt>
    <dgm:pt modelId="{7983C3A0-20A6-9440-94F1-75F175E292F6}">
      <dgm:prSet phldrT="[Text]"/>
      <dgm:spPr/>
      <dgm:t>
        <a:bodyPr/>
        <a:lstStyle/>
        <a:p>
          <a:r>
            <a:rPr lang="en-US" dirty="0"/>
            <a:t>Nov 2015, First EOSC Community Workshop in Bari and joint </a:t>
          </a:r>
          <a:r>
            <a:rPr lang="en-US" dirty="0">
              <a:hlinkClick xmlns:r="http://schemas.openxmlformats.org/officeDocument/2006/relationships" r:id="rId1"/>
            </a:rPr>
            <a:t>Position Paper of the e-infrastructures</a:t>
          </a:r>
          <a:endParaRPr lang="en-US" dirty="0"/>
        </a:p>
      </dgm:t>
    </dgm:pt>
    <dgm:pt modelId="{066DBD32-B114-8944-8A61-515B9014CCD8}" type="parTrans" cxnId="{08060D45-8466-1745-B530-63166775A301}">
      <dgm:prSet/>
      <dgm:spPr/>
      <dgm:t>
        <a:bodyPr/>
        <a:lstStyle/>
        <a:p>
          <a:endParaRPr lang="en-US"/>
        </a:p>
      </dgm:t>
    </dgm:pt>
    <dgm:pt modelId="{75294939-DD3F-E948-A06B-76ED70BEF537}" type="sibTrans" cxnId="{08060D45-8466-1745-B530-63166775A301}">
      <dgm:prSet/>
      <dgm:spPr/>
      <dgm:t>
        <a:bodyPr/>
        <a:lstStyle/>
        <a:p>
          <a:endParaRPr lang="en-US"/>
        </a:p>
      </dgm:t>
    </dgm:pt>
    <dgm:pt modelId="{B0972355-0BDF-5F40-AE34-323A3536C0D2}">
      <dgm:prSet phldrT="[Text]"/>
      <dgm:spPr/>
      <dgm:t>
        <a:bodyPr/>
        <a:lstStyle/>
        <a:p>
          <a:r>
            <a:rPr lang="en-US" dirty="0"/>
            <a:t>Sep 2016, First DI4R Conference, Krakow</a:t>
          </a:r>
        </a:p>
      </dgm:t>
    </dgm:pt>
    <dgm:pt modelId="{2EB1C2E3-EE08-A746-8ADF-0A8B227B9CBF}" type="parTrans" cxnId="{C34EFCE5-5232-6E49-BB61-919610CB9CD4}">
      <dgm:prSet/>
      <dgm:spPr/>
      <dgm:t>
        <a:bodyPr/>
        <a:lstStyle/>
        <a:p>
          <a:endParaRPr lang="en-US"/>
        </a:p>
      </dgm:t>
    </dgm:pt>
    <dgm:pt modelId="{F9D97451-A045-CD42-84F5-71A2CDDA88DD}" type="sibTrans" cxnId="{C34EFCE5-5232-6E49-BB61-919610CB9CD4}">
      <dgm:prSet/>
      <dgm:spPr/>
      <dgm:t>
        <a:bodyPr/>
        <a:lstStyle/>
        <a:p>
          <a:endParaRPr lang="en-US"/>
        </a:p>
      </dgm:t>
    </dgm:pt>
    <dgm:pt modelId="{CCE39815-E58F-E94E-A70C-4A3903D27363}">
      <dgm:prSet phldrT="[Text]"/>
      <dgm:spPr/>
      <dgm:t>
        <a:bodyPr/>
        <a:lstStyle/>
        <a:p>
          <a:r>
            <a:rPr lang="en-US" dirty="0"/>
            <a:t>Oct 2017, </a:t>
          </a:r>
          <a:r>
            <a:rPr lang="en-US" dirty="0">
              <a:hlinkClick xmlns:r="http://schemas.openxmlformats.org/officeDocument/2006/relationships" r:id="rId2"/>
            </a:rPr>
            <a:t>EGI endorses the EOSC Declaration</a:t>
          </a:r>
          <a:endParaRPr lang="en-US" dirty="0"/>
        </a:p>
      </dgm:t>
    </dgm:pt>
    <dgm:pt modelId="{8C28776D-8261-DF40-BF0A-A974E2A02371}" type="parTrans" cxnId="{40C11E25-D501-774E-BDB2-C8890779C5D6}">
      <dgm:prSet/>
      <dgm:spPr/>
      <dgm:t>
        <a:bodyPr/>
        <a:lstStyle/>
        <a:p>
          <a:endParaRPr lang="en-US"/>
        </a:p>
      </dgm:t>
    </dgm:pt>
    <dgm:pt modelId="{DE3DCE21-3074-594B-BD30-C336364AB2A7}" type="sibTrans" cxnId="{40C11E25-D501-774E-BDB2-C8890779C5D6}">
      <dgm:prSet/>
      <dgm:spPr/>
      <dgm:t>
        <a:bodyPr/>
        <a:lstStyle/>
        <a:p>
          <a:endParaRPr lang="en-US"/>
        </a:p>
      </dgm:t>
    </dgm:pt>
    <dgm:pt modelId="{80261299-E73B-9747-B2E4-A038D45468ED}" type="pres">
      <dgm:prSet presAssocID="{6E9DB686-B9CC-2646-8513-C78AC6FD4A9F}" presName="arrowDiagram" presStyleCnt="0">
        <dgm:presLayoutVars>
          <dgm:chMax val="5"/>
          <dgm:dir/>
          <dgm:resizeHandles val="exact"/>
        </dgm:presLayoutVars>
      </dgm:prSet>
      <dgm:spPr/>
    </dgm:pt>
    <dgm:pt modelId="{FD6FF197-D933-8645-A659-015BE777A6F7}" type="pres">
      <dgm:prSet presAssocID="{6E9DB686-B9CC-2646-8513-C78AC6FD4A9F}" presName="arrow" presStyleLbl="bgShp" presStyleIdx="0" presStyleCnt="1"/>
      <dgm:spPr/>
    </dgm:pt>
    <dgm:pt modelId="{CC58B6B6-84AD-E244-AF1B-902C92CBBF1A}" type="pres">
      <dgm:prSet presAssocID="{6E9DB686-B9CC-2646-8513-C78AC6FD4A9F}" presName="arrowDiagram3" presStyleCnt="0"/>
      <dgm:spPr/>
    </dgm:pt>
    <dgm:pt modelId="{DF818BCA-926A-CC48-9EB7-64FD27798E07}" type="pres">
      <dgm:prSet presAssocID="{7983C3A0-20A6-9440-94F1-75F175E292F6}" presName="bullet3a" presStyleLbl="node1" presStyleIdx="0" presStyleCnt="3"/>
      <dgm:spPr/>
    </dgm:pt>
    <dgm:pt modelId="{75EA2651-6F6A-0B49-89B5-38CCF89BF4E2}" type="pres">
      <dgm:prSet presAssocID="{7983C3A0-20A6-9440-94F1-75F175E292F6}" presName="textBox3a" presStyleLbl="revTx" presStyleIdx="0" presStyleCnt="3">
        <dgm:presLayoutVars>
          <dgm:bulletEnabled val="1"/>
        </dgm:presLayoutVars>
      </dgm:prSet>
      <dgm:spPr/>
    </dgm:pt>
    <dgm:pt modelId="{1AFAFCAC-9512-614D-96C0-C01CB6EC22A3}" type="pres">
      <dgm:prSet presAssocID="{B0972355-0BDF-5F40-AE34-323A3536C0D2}" presName="bullet3b" presStyleLbl="node1" presStyleIdx="1" presStyleCnt="3"/>
      <dgm:spPr/>
    </dgm:pt>
    <dgm:pt modelId="{0271FC83-0820-F24E-99F2-AB0DF433153E}" type="pres">
      <dgm:prSet presAssocID="{B0972355-0BDF-5F40-AE34-323A3536C0D2}" presName="textBox3b" presStyleLbl="revTx" presStyleIdx="1" presStyleCnt="3">
        <dgm:presLayoutVars>
          <dgm:bulletEnabled val="1"/>
        </dgm:presLayoutVars>
      </dgm:prSet>
      <dgm:spPr/>
    </dgm:pt>
    <dgm:pt modelId="{73A6D0C4-C989-414D-B326-7C2085709F7C}" type="pres">
      <dgm:prSet presAssocID="{CCE39815-E58F-E94E-A70C-4A3903D27363}" presName="bullet3c" presStyleLbl="node1" presStyleIdx="2" presStyleCnt="3"/>
      <dgm:spPr/>
    </dgm:pt>
    <dgm:pt modelId="{D431A8DA-D6A6-B747-BF7E-0C2954C568FB}" type="pres">
      <dgm:prSet presAssocID="{CCE39815-E58F-E94E-A70C-4A3903D2736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0389B108-B711-E84F-AF28-40DA8B67DBE8}" type="presOf" srcId="{6E9DB686-B9CC-2646-8513-C78AC6FD4A9F}" destId="{80261299-E73B-9747-B2E4-A038D45468ED}" srcOrd="0" destOrd="0" presId="urn:microsoft.com/office/officeart/2005/8/layout/arrow2"/>
    <dgm:cxn modelId="{40C11E25-D501-774E-BDB2-C8890779C5D6}" srcId="{6E9DB686-B9CC-2646-8513-C78AC6FD4A9F}" destId="{CCE39815-E58F-E94E-A70C-4A3903D27363}" srcOrd="2" destOrd="0" parTransId="{8C28776D-8261-DF40-BF0A-A974E2A02371}" sibTransId="{DE3DCE21-3074-594B-BD30-C336364AB2A7}"/>
    <dgm:cxn modelId="{08060D45-8466-1745-B530-63166775A301}" srcId="{6E9DB686-B9CC-2646-8513-C78AC6FD4A9F}" destId="{7983C3A0-20A6-9440-94F1-75F175E292F6}" srcOrd="0" destOrd="0" parTransId="{066DBD32-B114-8944-8A61-515B9014CCD8}" sibTransId="{75294939-DD3F-E948-A06B-76ED70BEF537}"/>
    <dgm:cxn modelId="{BA5FD853-B4DC-C742-ACE9-A5D8F3E799F3}" type="presOf" srcId="{7983C3A0-20A6-9440-94F1-75F175E292F6}" destId="{75EA2651-6F6A-0B49-89B5-38CCF89BF4E2}" srcOrd="0" destOrd="0" presId="urn:microsoft.com/office/officeart/2005/8/layout/arrow2"/>
    <dgm:cxn modelId="{BD33ACBC-4048-2345-BD2A-F019A31685EC}" type="presOf" srcId="{CCE39815-E58F-E94E-A70C-4A3903D27363}" destId="{D431A8DA-D6A6-B747-BF7E-0C2954C568FB}" srcOrd="0" destOrd="0" presId="urn:microsoft.com/office/officeart/2005/8/layout/arrow2"/>
    <dgm:cxn modelId="{D56D68E4-00ED-1A46-86F9-530FA1BE294D}" type="presOf" srcId="{B0972355-0BDF-5F40-AE34-323A3536C0D2}" destId="{0271FC83-0820-F24E-99F2-AB0DF433153E}" srcOrd="0" destOrd="0" presId="urn:microsoft.com/office/officeart/2005/8/layout/arrow2"/>
    <dgm:cxn modelId="{C34EFCE5-5232-6E49-BB61-919610CB9CD4}" srcId="{6E9DB686-B9CC-2646-8513-C78AC6FD4A9F}" destId="{B0972355-0BDF-5F40-AE34-323A3536C0D2}" srcOrd="1" destOrd="0" parTransId="{2EB1C2E3-EE08-A746-8ADF-0A8B227B9CBF}" sibTransId="{F9D97451-A045-CD42-84F5-71A2CDDA88DD}"/>
    <dgm:cxn modelId="{CE1F0D33-ADBB-C14F-B1E2-64DB947C1023}" type="presParOf" srcId="{80261299-E73B-9747-B2E4-A038D45468ED}" destId="{FD6FF197-D933-8645-A659-015BE777A6F7}" srcOrd="0" destOrd="0" presId="urn:microsoft.com/office/officeart/2005/8/layout/arrow2"/>
    <dgm:cxn modelId="{32AF2153-14C0-1348-92C7-9BFCA52CEA2D}" type="presParOf" srcId="{80261299-E73B-9747-B2E4-A038D45468ED}" destId="{CC58B6B6-84AD-E244-AF1B-902C92CBBF1A}" srcOrd="1" destOrd="0" presId="urn:microsoft.com/office/officeart/2005/8/layout/arrow2"/>
    <dgm:cxn modelId="{E9380193-4F51-4E4A-B78F-7FFB08AA715A}" type="presParOf" srcId="{CC58B6B6-84AD-E244-AF1B-902C92CBBF1A}" destId="{DF818BCA-926A-CC48-9EB7-64FD27798E07}" srcOrd="0" destOrd="0" presId="urn:microsoft.com/office/officeart/2005/8/layout/arrow2"/>
    <dgm:cxn modelId="{D2994D5D-D9AC-4245-8637-8E8F462B3BB5}" type="presParOf" srcId="{CC58B6B6-84AD-E244-AF1B-902C92CBBF1A}" destId="{75EA2651-6F6A-0B49-89B5-38CCF89BF4E2}" srcOrd="1" destOrd="0" presId="urn:microsoft.com/office/officeart/2005/8/layout/arrow2"/>
    <dgm:cxn modelId="{0F9E60B6-4B30-1A48-BF79-F5EC67AC6BC1}" type="presParOf" srcId="{CC58B6B6-84AD-E244-AF1B-902C92CBBF1A}" destId="{1AFAFCAC-9512-614D-96C0-C01CB6EC22A3}" srcOrd="2" destOrd="0" presId="urn:microsoft.com/office/officeart/2005/8/layout/arrow2"/>
    <dgm:cxn modelId="{28132BBD-FB86-BB4E-B287-09600C582D3F}" type="presParOf" srcId="{CC58B6B6-84AD-E244-AF1B-902C92CBBF1A}" destId="{0271FC83-0820-F24E-99F2-AB0DF433153E}" srcOrd="3" destOrd="0" presId="urn:microsoft.com/office/officeart/2005/8/layout/arrow2"/>
    <dgm:cxn modelId="{31E1C962-2508-AE42-B06E-5D7F25FE46A2}" type="presParOf" srcId="{CC58B6B6-84AD-E244-AF1B-902C92CBBF1A}" destId="{73A6D0C4-C989-414D-B326-7C2085709F7C}" srcOrd="4" destOrd="0" presId="urn:microsoft.com/office/officeart/2005/8/layout/arrow2"/>
    <dgm:cxn modelId="{D22DED24-428C-9F48-A7FB-D56C0EFCBACD}" type="presParOf" srcId="{CC58B6B6-84AD-E244-AF1B-902C92CBBF1A}" destId="{D431A8DA-D6A6-B747-BF7E-0C2954C568F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DB686-B9CC-2646-8513-C78AC6FD4A9F}" type="doc">
      <dgm:prSet loTypeId="urn:microsoft.com/office/officeart/2005/8/layout/arrow2" loCatId="" qsTypeId="urn:microsoft.com/office/officeart/2005/8/quickstyle/simple1" qsCatId="simple" csTypeId="urn:microsoft.com/office/officeart/2005/8/colors/accent2_1" csCatId="accent2" phldr="1"/>
      <dgm:spPr/>
    </dgm:pt>
    <dgm:pt modelId="{7983C3A0-20A6-9440-94F1-75F175E292F6}">
      <dgm:prSet phldrT="[Text]"/>
      <dgm:spPr/>
      <dgm:t>
        <a:bodyPr/>
        <a:lstStyle/>
        <a:p>
          <a:r>
            <a:rPr lang="en-US" dirty="0"/>
            <a:t>Jan 2018, Start of EOSC-hub</a:t>
          </a:r>
        </a:p>
      </dgm:t>
    </dgm:pt>
    <dgm:pt modelId="{066DBD32-B114-8944-8A61-515B9014CCD8}" type="parTrans" cxnId="{08060D45-8466-1745-B530-63166775A301}">
      <dgm:prSet/>
      <dgm:spPr/>
      <dgm:t>
        <a:bodyPr/>
        <a:lstStyle/>
        <a:p>
          <a:endParaRPr lang="en-US"/>
        </a:p>
      </dgm:t>
    </dgm:pt>
    <dgm:pt modelId="{75294939-DD3F-E948-A06B-76ED70BEF537}" type="sibTrans" cxnId="{08060D45-8466-1745-B530-63166775A301}">
      <dgm:prSet/>
      <dgm:spPr/>
      <dgm:t>
        <a:bodyPr/>
        <a:lstStyle/>
        <a:p>
          <a:endParaRPr lang="en-US"/>
        </a:p>
      </dgm:t>
    </dgm:pt>
    <dgm:pt modelId="{AD7F2E47-95EC-CE4E-85DC-939521014686}">
      <dgm:prSet phldrT="[Text]"/>
      <dgm:spPr/>
      <dgm:t>
        <a:bodyPr/>
        <a:lstStyle/>
        <a:p>
          <a:r>
            <a:rPr lang="en-US" dirty="0"/>
            <a:t>Apr and Jun 2018: Collaboration Agreements with OpenAIRE and GEANT (open science, engagement and training, AAI, Cloud)</a:t>
          </a:r>
        </a:p>
      </dgm:t>
    </dgm:pt>
    <dgm:pt modelId="{BB0CCA10-1135-9642-BD8A-8B7096BC702F}" type="parTrans" cxnId="{18FC5400-DE47-DC4A-8E5B-A471C2D57A8D}">
      <dgm:prSet/>
      <dgm:spPr/>
      <dgm:t>
        <a:bodyPr/>
        <a:lstStyle/>
        <a:p>
          <a:endParaRPr lang="en-US"/>
        </a:p>
      </dgm:t>
    </dgm:pt>
    <dgm:pt modelId="{4BEEA41D-83A1-4E4F-B60C-105ABAEF7C0B}" type="sibTrans" cxnId="{18FC5400-DE47-DC4A-8E5B-A471C2D57A8D}">
      <dgm:prSet/>
      <dgm:spPr/>
      <dgm:t>
        <a:bodyPr/>
        <a:lstStyle/>
        <a:p>
          <a:endParaRPr lang="en-US"/>
        </a:p>
      </dgm:t>
    </dgm:pt>
    <dgm:pt modelId="{6CA1C5BA-F9D9-9F45-A768-9AE628C38728}">
      <dgm:prSet phldrT="[Text]"/>
      <dgm:spPr/>
      <dgm:t>
        <a:bodyPr/>
        <a:lstStyle/>
        <a:p>
          <a:r>
            <a:rPr lang="en-US" dirty="0"/>
            <a:t>Nov 2018: EOSC Launch: Portal leveraging Marketplace and AAI experience </a:t>
          </a:r>
        </a:p>
      </dgm:t>
    </dgm:pt>
    <dgm:pt modelId="{48FBBEF3-7E1B-314F-86DB-B19F2BCBCB6A}" type="parTrans" cxnId="{A07433D2-12B6-AD45-9BE7-6C81CF09D863}">
      <dgm:prSet/>
      <dgm:spPr/>
      <dgm:t>
        <a:bodyPr/>
        <a:lstStyle/>
        <a:p>
          <a:endParaRPr lang="en-US"/>
        </a:p>
      </dgm:t>
    </dgm:pt>
    <dgm:pt modelId="{1D0DF812-E187-AA4E-9607-8BB770169C26}" type="sibTrans" cxnId="{A07433D2-12B6-AD45-9BE7-6C81CF09D863}">
      <dgm:prSet/>
      <dgm:spPr/>
      <dgm:t>
        <a:bodyPr/>
        <a:lstStyle/>
        <a:p>
          <a:endParaRPr lang="en-US"/>
        </a:p>
      </dgm:t>
    </dgm:pt>
    <dgm:pt modelId="{DA6342C7-1E89-1740-A3C6-93D89BF8BBEA}">
      <dgm:prSet phldrT="[Text]"/>
      <dgm:spPr/>
      <dgm:t>
        <a:bodyPr/>
        <a:lstStyle/>
        <a:p>
          <a:r>
            <a:rPr lang="en-US" dirty="0"/>
            <a:t>Jan 2017: Start of </a:t>
          </a:r>
          <a:r>
            <a:rPr lang="en-US" dirty="0" err="1"/>
            <a:t>EOSCpilot</a:t>
          </a:r>
          <a:r>
            <a:rPr lang="en-US" dirty="0"/>
            <a:t>. EGI leads </a:t>
          </a:r>
          <a:r>
            <a:rPr lang="en-US"/>
            <a:t>services pilots</a:t>
          </a:r>
          <a:endParaRPr lang="en-US" dirty="0"/>
        </a:p>
      </dgm:t>
    </dgm:pt>
    <dgm:pt modelId="{448CFFB4-4D03-9A44-A5D6-AE6B62AE76AB}" type="parTrans" cxnId="{08C96D07-1280-6449-901F-80278A908235}">
      <dgm:prSet/>
      <dgm:spPr/>
      <dgm:t>
        <a:bodyPr/>
        <a:lstStyle/>
        <a:p>
          <a:endParaRPr lang="en-US"/>
        </a:p>
      </dgm:t>
    </dgm:pt>
    <dgm:pt modelId="{0960944C-6EDE-0A4D-B6B2-FBD852271D3A}" type="sibTrans" cxnId="{08C96D07-1280-6449-901F-80278A908235}">
      <dgm:prSet/>
      <dgm:spPr/>
      <dgm:t>
        <a:bodyPr/>
        <a:lstStyle/>
        <a:p>
          <a:endParaRPr lang="en-US"/>
        </a:p>
      </dgm:t>
    </dgm:pt>
    <dgm:pt modelId="{80261299-E73B-9747-B2E4-A038D45468ED}" type="pres">
      <dgm:prSet presAssocID="{6E9DB686-B9CC-2646-8513-C78AC6FD4A9F}" presName="arrowDiagram" presStyleCnt="0">
        <dgm:presLayoutVars>
          <dgm:chMax val="5"/>
          <dgm:dir/>
          <dgm:resizeHandles val="exact"/>
        </dgm:presLayoutVars>
      </dgm:prSet>
      <dgm:spPr/>
    </dgm:pt>
    <dgm:pt modelId="{FD6FF197-D933-8645-A659-015BE777A6F7}" type="pres">
      <dgm:prSet presAssocID="{6E9DB686-B9CC-2646-8513-C78AC6FD4A9F}" presName="arrow" presStyleLbl="bgShp" presStyleIdx="0" presStyleCnt="1"/>
      <dgm:spPr/>
    </dgm:pt>
    <dgm:pt modelId="{68ACB4EF-22FD-4843-A279-A1E5D1B70917}" type="pres">
      <dgm:prSet presAssocID="{6E9DB686-B9CC-2646-8513-C78AC6FD4A9F}" presName="arrowDiagram4" presStyleCnt="0"/>
      <dgm:spPr/>
    </dgm:pt>
    <dgm:pt modelId="{44E855D4-8C67-E64C-8E33-1DD53E750691}" type="pres">
      <dgm:prSet presAssocID="{DA6342C7-1E89-1740-A3C6-93D89BF8BBEA}" presName="bullet4a" presStyleLbl="node1" presStyleIdx="0" presStyleCnt="4"/>
      <dgm:spPr/>
    </dgm:pt>
    <dgm:pt modelId="{516784E9-93D8-5041-9274-8ED8C4E085EC}" type="pres">
      <dgm:prSet presAssocID="{DA6342C7-1E89-1740-A3C6-93D89BF8BBEA}" presName="textBox4a" presStyleLbl="revTx" presStyleIdx="0" presStyleCnt="4">
        <dgm:presLayoutVars>
          <dgm:bulletEnabled val="1"/>
        </dgm:presLayoutVars>
      </dgm:prSet>
      <dgm:spPr/>
    </dgm:pt>
    <dgm:pt modelId="{B28BDCB1-65FB-D441-A862-68582E580E5B}" type="pres">
      <dgm:prSet presAssocID="{7983C3A0-20A6-9440-94F1-75F175E292F6}" presName="bullet4b" presStyleLbl="node1" presStyleIdx="1" presStyleCnt="4"/>
      <dgm:spPr/>
    </dgm:pt>
    <dgm:pt modelId="{02E73C86-4883-884D-B926-529AF4C007C2}" type="pres">
      <dgm:prSet presAssocID="{7983C3A0-20A6-9440-94F1-75F175E292F6}" presName="textBox4b" presStyleLbl="revTx" presStyleIdx="1" presStyleCnt="4">
        <dgm:presLayoutVars>
          <dgm:bulletEnabled val="1"/>
        </dgm:presLayoutVars>
      </dgm:prSet>
      <dgm:spPr/>
    </dgm:pt>
    <dgm:pt modelId="{F2E0D228-D0BD-E940-A616-78A1394D56CC}" type="pres">
      <dgm:prSet presAssocID="{AD7F2E47-95EC-CE4E-85DC-939521014686}" presName="bullet4c" presStyleLbl="node1" presStyleIdx="2" presStyleCnt="4"/>
      <dgm:spPr/>
    </dgm:pt>
    <dgm:pt modelId="{8CE0A1E9-7701-8E46-ABC3-ED29DBA413BB}" type="pres">
      <dgm:prSet presAssocID="{AD7F2E47-95EC-CE4E-85DC-939521014686}" presName="textBox4c" presStyleLbl="revTx" presStyleIdx="2" presStyleCnt="4">
        <dgm:presLayoutVars>
          <dgm:bulletEnabled val="1"/>
        </dgm:presLayoutVars>
      </dgm:prSet>
      <dgm:spPr/>
    </dgm:pt>
    <dgm:pt modelId="{6F85B50D-B2B5-AA40-B218-CB02FC6B9DDB}" type="pres">
      <dgm:prSet presAssocID="{6CA1C5BA-F9D9-9F45-A768-9AE628C38728}" presName="bullet4d" presStyleLbl="node1" presStyleIdx="3" presStyleCnt="4"/>
      <dgm:spPr/>
    </dgm:pt>
    <dgm:pt modelId="{BF96448C-F13A-F84A-8592-980CD211F961}" type="pres">
      <dgm:prSet presAssocID="{6CA1C5BA-F9D9-9F45-A768-9AE628C38728}" presName="textBox4d" presStyleLbl="revTx" presStyleIdx="3" presStyleCnt="4" custLinFactNeighborX="19531" custLinFactNeighborY="-9905">
        <dgm:presLayoutVars>
          <dgm:bulletEnabled val="1"/>
        </dgm:presLayoutVars>
      </dgm:prSet>
      <dgm:spPr/>
    </dgm:pt>
  </dgm:ptLst>
  <dgm:cxnLst>
    <dgm:cxn modelId="{18FC5400-DE47-DC4A-8E5B-A471C2D57A8D}" srcId="{6E9DB686-B9CC-2646-8513-C78AC6FD4A9F}" destId="{AD7F2E47-95EC-CE4E-85DC-939521014686}" srcOrd="2" destOrd="0" parTransId="{BB0CCA10-1135-9642-BD8A-8B7096BC702F}" sibTransId="{4BEEA41D-83A1-4E4F-B60C-105ABAEF7C0B}"/>
    <dgm:cxn modelId="{08C96D07-1280-6449-901F-80278A908235}" srcId="{6E9DB686-B9CC-2646-8513-C78AC6FD4A9F}" destId="{DA6342C7-1E89-1740-A3C6-93D89BF8BBEA}" srcOrd="0" destOrd="0" parTransId="{448CFFB4-4D03-9A44-A5D6-AE6B62AE76AB}" sibTransId="{0960944C-6EDE-0A4D-B6B2-FBD852271D3A}"/>
    <dgm:cxn modelId="{0389B108-B711-E84F-AF28-40DA8B67DBE8}" type="presOf" srcId="{6E9DB686-B9CC-2646-8513-C78AC6FD4A9F}" destId="{80261299-E73B-9747-B2E4-A038D45468ED}" srcOrd="0" destOrd="0" presId="urn:microsoft.com/office/officeart/2005/8/layout/arrow2"/>
    <dgm:cxn modelId="{08060D45-8466-1745-B530-63166775A301}" srcId="{6E9DB686-B9CC-2646-8513-C78AC6FD4A9F}" destId="{7983C3A0-20A6-9440-94F1-75F175E292F6}" srcOrd="1" destOrd="0" parTransId="{066DBD32-B114-8944-8A61-515B9014CCD8}" sibTransId="{75294939-DD3F-E948-A06B-76ED70BEF537}"/>
    <dgm:cxn modelId="{9EDCE84B-1327-3C46-AE69-96C089D81686}" type="presOf" srcId="{AD7F2E47-95EC-CE4E-85DC-939521014686}" destId="{8CE0A1E9-7701-8E46-ABC3-ED29DBA413BB}" srcOrd="0" destOrd="0" presId="urn:microsoft.com/office/officeart/2005/8/layout/arrow2"/>
    <dgm:cxn modelId="{759B2988-5C90-8742-ACCF-8A95B6473AF7}" type="presOf" srcId="{DA6342C7-1E89-1740-A3C6-93D89BF8BBEA}" destId="{516784E9-93D8-5041-9274-8ED8C4E085EC}" srcOrd="0" destOrd="0" presId="urn:microsoft.com/office/officeart/2005/8/layout/arrow2"/>
    <dgm:cxn modelId="{1DCA2693-CED0-604D-9524-618072D17CAD}" type="presOf" srcId="{7983C3A0-20A6-9440-94F1-75F175E292F6}" destId="{02E73C86-4883-884D-B926-529AF4C007C2}" srcOrd="0" destOrd="0" presId="urn:microsoft.com/office/officeart/2005/8/layout/arrow2"/>
    <dgm:cxn modelId="{7D3CDE9D-69EA-1D42-95EB-82D56E9162B0}" type="presOf" srcId="{6CA1C5BA-F9D9-9F45-A768-9AE628C38728}" destId="{BF96448C-F13A-F84A-8592-980CD211F961}" srcOrd="0" destOrd="0" presId="urn:microsoft.com/office/officeart/2005/8/layout/arrow2"/>
    <dgm:cxn modelId="{A07433D2-12B6-AD45-9BE7-6C81CF09D863}" srcId="{6E9DB686-B9CC-2646-8513-C78AC6FD4A9F}" destId="{6CA1C5BA-F9D9-9F45-A768-9AE628C38728}" srcOrd="3" destOrd="0" parTransId="{48FBBEF3-7E1B-314F-86DB-B19F2BCBCB6A}" sibTransId="{1D0DF812-E187-AA4E-9607-8BB770169C26}"/>
    <dgm:cxn modelId="{CE1F0D33-ADBB-C14F-B1E2-64DB947C1023}" type="presParOf" srcId="{80261299-E73B-9747-B2E4-A038D45468ED}" destId="{FD6FF197-D933-8645-A659-015BE777A6F7}" srcOrd="0" destOrd="0" presId="urn:microsoft.com/office/officeart/2005/8/layout/arrow2"/>
    <dgm:cxn modelId="{57F70A6F-5420-5D4A-B9B9-BC806F3C6E09}" type="presParOf" srcId="{80261299-E73B-9747-B2E4-A038D45468ED}" destId="{68ACB4EF-22FD-4843-A279-A1E5D1B70917}" srcOrd="1" destOrd="0" presId="urn:microsoft.com/office/officeart/2005/8/layout/arrow2"/>
    <dgm:cxn modelId="{F418D956-AE2C-8147-A139-2E4CEB93841F}" type="presParOf" srcId="{68ACB4EF-22FD-4843-A279-A1E5D1B70917}" destId="{44E855D4-8C67-E64C-8E33-1DD53E750691}" srcOrd="0" destOrd="0" presId="urn:microsoft.com/office/officeart/2005/8/layout/arrow2"/>
    <dgm:cxn modelId="{9C1FC832-D8E4-B04A-87A0-1345668C68F0}" type="presParOf" srcId="{68ACB4EF-22FD-4843-A279-A1E5D1B70917}" destId="{516784E9-93D8-5041-9274-8ED8C4E085EC}" srcOrd="1" destOrd="0" presId="urn:microsoft.com/office/officeart/2005/8/layout/arrow2"/>
    <dgm:cxn modelId="{DEB67DF2-EB0D-A643-9EBE-391CBF7DAE24}" type="presParOf" srcId="{68ACB4EF-22FD-4843-A279-A1E5D1B70917}" destId="{B28BDCB1-65FB-D441-A862-68582E580E5B}" srcOrd="2" destOrd="0" presId="urn:microsoft.com/office/officeart/2005/8/layout/arrow2"/>
    <dgm:cxn modelId="{F25D7DD1-4262-9144-904C-E7D47CACF944}" type="presParOf" srcId="{68ACB4EF-22FD-4843-A279-A1E5D1B70917}" destId="{02E73C86-4883-884D-B926-529AF4C007C2}" srcOrd="3" destOrd="0" presId="urn:microsoft.com/office/officeart/2005/8/layout/arrow2"/>
    <dgm:cxn modelId="{314732AF-F7EA-D345-8167-4B9EF2A1D210}" type="presParOf" srcId="{68ACB4EF-22FD-4843-A279-A1E5D1B70917}" destId="{F2E0D228-D0BD-E940-A616-78A1394D56CC}" srcOrd="4" destOrd="0" presId="urn:microsoft.com/office/officeart/2005/8/layout/arrow2"/>
    <dgm:cxn modelId="{0338AEA3-923E-F646-BA45-49FE4A656027}" type="presParOf" srcId="{68ACB4EF-22FD-4843-A279-A1E5D1B70917}" destId="{8CE0A1E9-7701-8E46-ABC3-ED29DBA413BB}" srcOrd="5" destOrd="0" presId="urn:microsoft.com/office/officeart/2005/8/layout/arrow2"/>
    <dgm:cxn modelId="{4FF4F1AD-AEE5-0948-BD52-563EF1459271}" type="presParOf" srcId="{68ACB4EF-22FD-4843-A279-A1E5D1B70917}" destId="{6F85B50D-B2B5-AA40-B218-CB02FC6B9DDB}" srcOrd="6" destOrd="0" presId="urn:microsoft.com/office/officeart/2005/8/layout/arrow2"/>
    <dgm:cxn modelId="{EBA205A5-1B2D-104B-96AE-19EC6E268868}" type="presParOf" srcId="{68ACB4EF-22FD-4843-A279-A1E5D1B70917}" destId="{BF96448C-F13A-F84A-8592-980CD211F9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DB686-B9CC-2646-8513-C78AC6FD4A9F}" type="doc">
      <dgm:prSet loTypeId="urn:microsoft.com/office/officeart/2005/8/layout/arrow2" loCatId="" qsTypeId="urn:microsoft.com/office/officeart/2005/8/quickstyle/simple1" qsCatId="simple" csTypeId="urn:microsoft.com/office/officeart/2005/8/colors/accent2_1" csCatId="accent2" phldr="1"/>
      <dgm:spPr/>
    </dgm:pt>
    <dgm:pt modelId="{7983C3A0-20A6-9440-94F1-75F175E292F6}">
      <dgm:prSet phldrT="[Text]"/>
      <dgm:spPr/>
      <dgm:t>
        <a:bodyPr/>
        <a:lstStyle/>
        <a:p>
          <a:r>
            <a:rPr lang="en-US" dirty="0"/>
            <a:t>Jan 2018, Start of </a:t>
          </a:r>
          <a:r>
            <a:rPr lang="en-US" b="1" dirty="0"/>
            <a:t>EOSC-hub</a:t>
          </a:r>
        </a:p>
      </dgm:t>
    </dgm:pt>
    <dgm:pt modelId="{066DBD32-B114-8944-8A61-515B9014CCD8}" type="parTrans" cxnId="{08060D45-8466-1745-B530-63166775A301}">
      <dgm:prSet/>
      <dgm:spPr/>
      <dgm:t>
        <a:bodyPr/>
        <a:lstStyle/>
        <a:p>
          <a:endParaRPr lang="en-US"/>
        </a:p>
      </dgm:t>
    </dgm:pt>
    <dgm:pt modelId="{75294939-DD3F-E948-A06B-76ED70BEF537}" type="sibTrans" cxnId="{08060D45-8466-1745-B530-63166775A301}">
      <dgm:prSet/>
      <dgm:spPr/>
      <dgm:t>
        <a:bodyPr/>
        <a:lstStyle/>
        <a:p>
          <a:endParaRPr lang="en-US"/>
        </a:p>
      </dgm:t>
    </dgm:pt>
    <dgm:pt modelId="{AD7F2E47-95EC-CE4E-85DC-939521014686}">
      <dgm:prSet phldrT="[Text]"/>
      <dgm:spPr/>
      <dgm:t>
        <a:bodyPr/>
        <a:lstStyle/>
        <a:p>
          <a:r>
            <a:rPr lang="en-US" dirty="0"/>
            <a:t>Apr and Jun 2018: </a:t>
          </a:r>
          <a:r>
            <a:rPr lang="en-US" b="1" dirty="0"/>
            <a:t>Collaboration Agreements with OpenAIRE and GEANT </a:t>
          </a:r>
          <a:r>
            <a:rPr lang="en-US" dirty="0"/>
            <a:t>(open science, engagement and training, AAI, Cloud)</a:t>
          </a:r>
        </a:p>
      </dgm:t>
    </dgm:pt>
    <dgm:pt modelId="{BB0CCA10-1135-9642-BD8A-8B7096BC702F}" type="parTrans" cxnId="{18FC5400-DE47-DC4A-8E5B-A471C2D57A8D}">
      <dgm:prSet/>
      <dgm:spPr/>
      <dgm:t>
        <a:bodyPr/>
        <a:lstStyle/>
        <a:p>
          <a:endParaRPr lang="en-US"/>
        </a:p>
      </dgm:t>
    </dgm:pt>
    <dgm:pt modelId="{4BEEA41D-83A1-4E4F-B60C-105ABAEF7C0B}" type="sibTrans" cxnId="{18FC5400-DE47-DC4A-8E5B-A471C2D57A8D}">
      <dgm:prSet/>
      <dgm:spPr/>
      <dgm:t>
        <a:bodyPr/>
        <a:lstStyle/>
        <a:p>
          <a:endParaRPr lang="en-US"/>
        </a:p>
      </dgm:t>
    </dgm:pt>
    <dgm:pt modelId="{6CA1C5BA-F9D9-9F45-A768-9AE628C38728}">
      <dgm:prSet phldrT="[Text]"/>
      <dgm:spPr/>
      <dgm:t>
        <a:bodyPr/>
        <a:lstStyle/>
        <a:p>
          <a:r>
            <a:rPr lang="en-US" dirty="0"/>
            <a:t>Nov 2018: EOSC Launch: </a:t>
          </a:r>
          <a:r>
            <a:rPr lang="en-US" b="1" dirty="0"/>
            <a:t>Portal</a:t>
          </a:r>
          <a:r>
            <a:rPr lang="en-US" dirty="0"/>
            <a:t> leveraging </a:t>
          </a:r>
          <a:r>
            <a:rPr lang="en-US" b="1" dirty="0"/>
            <a:t>Marketplace and AAI </a:t>
          </a:r>
          <a:r>
            <a:rPr lang="en-US" dirty="0"/>
            <a:t>services </a:t>
          </a:r>
        </a:p>
      </dgm:t>
    </dgm:pt>
    <dgm:pt modelId="{48FBBEF3-7E1B-314F-86DB-B19F2BCBCB6A}" type="parTrans" cxnId="{A07433D2-12B6-AD45-9BE7-6C81CF09D863}">
      <dgm:prSet/>
      <dgm:spPr/>
      <dgm:t>
        <a:bodyPr/>
        <a:lstStyle/>
        <a:p>
          <a:endParaRPr lang="en-US"/>
        </a:p>
      </dgm:t>
    </dgm:pt>
    <dgm:pt modelId="{1D0DF812-E187-AA4E-9607-8BB770169C26}" type="sibTrans" cxnId="{A07433D2-12B6-AD45-9BE7-6C81CF09D863}">
      <dgm:prSet/>
      <dgm:spPr/>
      <dgm:t>
        <a:bodyPr/>
        <a:lstStyle/>
        <a:p>
          <a:endParaRPr lang="en-US"/>
        </a:p>
      </dgm:t>
    </dgm:pt>
    <dgm:pt modelId="{DA6342C7-1E89-1740-A3C6-93D89BF8BBEA}">
      <dgm:prSet phldrT="[Text]"/>
      <dgm:spPr/>
      <dgm:t>
        <a:bodyPr/>
        <a:lstStyle/>
        <a:p>
          <a:r>
            <a:rPr lang="en-US" dirty="0"/>
            <a:t>Jan 2017: Start </a:t>
          </a:r>
          <a:r>
            <a:rPr lang="en-US" b="1" dirty="0"/>
            <a:t>of </a:t>
          </a:r>
          <a:r>
            <a:rPr lang="en-US" b="1" dirty="0" err="1"/>
            <a:t>EOSCpilot</a:t>
          </a:r>
          <a:r>
            <a:rPr lang="en-US" dirty="0"/>
            <a:t>. EGI coordination of  services pilots</a:t>
          </a:r>
        </a:p>
      </dgm:t>
    </dgm:pt>
    <dgm:pt modelId="{448CFFB4-4D03-9A44-A5D6-AE6B62AE76AB}" type="parTrans" cxnId="{08C96D07-1280-6449-901F-80278A908235}">
      <dgm:prSet/>
      <dgm:spPr/>
      <dgm:t>
        <a:bodyPr/>
        <a:lstStyle/>
        <a:p>
          <a:endParaRPr lang="en-US"/>
        </a:p>
      </dgm:t>
    </dgm:pt>
    <dgm:pt modelId="{0960944C-6EDE-0A4D-B6B2-FBD852271D3A}" type="sibTrans" cxnId="{08C96D07-1280-6449-901F-80278A908235}">
      <dgm:prSet/>
      <dgm:spPr/>
      <dgm:t>
        <a:bodyPr/>
        <a:lstStyle/>
        <a:p>
          <a:endParaRPr lang="en-US"/>
        </a:p>
      </dgm:t>
    </dgm:pt>
    <dgm:pt modelId="{80261299-E73B-9747-B2E4-A038D45468ED}" type="pres">
      <dgm:prSet presAssocID="{6E9DB686-B9CC-2646-8513-C78AC6FD4A9F}" presName="arrowDiagram" presStyleCnt="0">
        <dgm:presLayoutVars>
          <dgm:chMax val="5"/>
          <dgm:dir/>
          <dgm:resizeHandles val="exact"/>
        </dgm:presLayoutVars>
      </dgm:prSet>
      <dgm:spPr/>
    </dgm:pt>
    <dgm:pt modelId="{FD6FF197-D933-8645-A659-015BE777A6F7}" type="pres">
      <dgm:prSet presAssocID="{6E9DB686-B9CC-2646-8513-C78AC6FD4A9F}" presName="arrow" presStyleLbl="bgShp" presStyleIdx="0" presStyleCnt="1"/>
      <dgm:spPr/>
    </dgm:pt>
    <dgm:pt modelId="{68ACB4EF-22FD-4843-A279-A1E5D1B70917}" type="pres">
      <dgm:prSet presAssocID="{6E9DB686-B9CC-2646-8513-C78AC6FD4A9F}" presName="arrowDiagram4" presStyleCnt="0"/>
      <dgm:spPr/>
    </dgm:pt>
    <dgm:pt modelId="{44E855D4-8C67-E64C-8E33-1DD53E750691}" type="pres">
      <dgm:prSet presAssocID="{DA6342C7-1E89-1740-A3C6-93D89BF8BBEA}" presName="bullet4a" presStyleLbl="node1" presStyleIdx="0" presStyleCnt="4"/>
      <dgm:spPr/>
    </dgm:pt>
    <dgm:pt modelId="{516784E9-93D8-5041-9274-8ED8C4E085EC}" type="pres">
      <dgm:prSet presAssocID="{DA6342C7-1E89-1740-A3C6-93D89BF8BBEA}" presName="textBox4a" presStyleLbl="revTx" presStyleIdx="0" presStyleCnt="4">
        <dgm:presLayoutVars>
          <dgm:bulletEnabled val="1"/>
        </dgm:presLayoutVars>
      </dgm:prSet>
      <dgm:spPr/>
    </dgm:pt>
    <dgm:pt modelId="{B28BDCB1-65FB-D441-A862-68582E580E5B}" type="pres">
      <dgm:prSet presAssocID="{7983C3A0-20A6-9440-94F1-75F175E292F6}" presName="bullet4b" presStyleLbl="node1" presStyleIdx="1" presStyleCnt="4"/>
      <dgm:spPr/>
    </dgm:pt>
    <dgm:pt modelId="{02E73C86-4883-884D-B926-529AF4C007C2}" type="pres">
      <dgm:prSet presAssocID="{7983C3A0-20A6-9440-94F1-75F175E292F6}" presName="textBox4b" presStyleLbl="revTx" presStyleIdx="1" presStyleCnt="4">
        <dgm:presLayoutVars>
          <dgm:bulletEnabled val="1"/>
        </dgm:presLayoutVars>
      </dgm:prSet>
      <dgm:spPr/>
    </dgm:pt>
    <dgm:pt modelId="{F2E0D228-D0BD-E940-A616-78A1394D56CC}" type="pres">
      <dgm:prSet presAssocID="{AD7F2E47-95EC-CE4E-85DC-939521014686}" presName="bullet4c" presStyleLbl="node1" presStyleIdx="2" presStyleCnt="4"/>
      <dgm:spPr/>
    </dgm:pt>
    <dgm:pt modelId="{8CE0A1E9-7701-8E46-ABC3-ED29DBA413BB}" type="pres">
      <dgm:prSet presAssocID="{AD7F2E47-95EC-CE4E-85DC-939521014686}" presName="textBox4c" presStyleLbl="revTx" presStyleIdx="2" presStyleCnt="4">
        <dgm:presLayoutVars>
          <dgm:bulletEnabled val="1"/>
        </dgm:presLayoutVars>
      </dgm:prSet>
      <dgm:spPr/>
    </dgm:pt>
    <dgm:pt modelId="{6F85B50D-B2B5-AA40-B218-CB02FC6B9DDB}" type="pres">
      <dgm:prSet presAssocID="{6CA1C5BA-F9D9-9F45-A768-9AE628C38728}" presName="bullet4d" presStyleLbl="node1" presStyleIdx="3" presStyleCnt="4"/>
      <dgm:spPr/>
    </dgm:pt>
    <dgm:pt modelId="{BF96448C-F13A-F84A-8592-980CD211F961}" type="pres">
      <dgm:prSet presAssocID="{6CA1C5BA-F9D9-9F45-A768-9AE628C38728}" presName="textBox4d" presStyleLbl="revTx" presStyleIdx="3" presStyleCnt="4" custLinFactNeighborX="19531" custLinFactNeighborY="-9905">
        <dgm:presLayoutVars>
          <dgm:bulletEnabled val="1"/>
        </dgm:presLayoutVars>
      </dgm:prSet>
      <dgm:spPr/>
    </dgm:pt>
  </dgm:ptLst>
  <dgm:cxnLst>
    <dgm:cxn modelId="{18FC5400-DE47-DC4A-8E5B-A471C2D57A8D}" srcId="{6E9DB686-B9CC-2646-8513-C78AC6FD4A9F}" destId="{AD7F2E47-95EC-CE4E-85DC-939521014686}" srcOrd="2" destOrd="0" parTransId="{BB0CCA10-1135-9642-BD8A-8B7096BC702F}" sibTransId="{4BEEA41D-83A1-4E4F-B60C-105ABAEF7C0B}"/>
    <dgm:cxn modelId="{08C96D07-1280-6449-901F-80278A908235}" srcId="{6E9DB686-B9CC-2646-8513-C78AC6FD4A9F}" destId="{DA6342C7-1E89-1740-A3C6-93D89BF8BBEA}" srcOrd="0" destOrd="0" parTransId="{448CFFB4-4D03-9A44-A5D6-AE6B62AE76AB}" sibTransId="{0960944C-6EDE-0A4D-B6B2-FBD852271D3A}"/>
    <dgm:cxn modelId="{0389B108-B711-E84F-AF28-40DA8B67DBE8}" type="presOf" srcId="{6E9DB686-B9CC-2646-8513-C78AC6FD4A9F}" destId="{80261299-E73B-9747-B2E4-A038D45468ED}" srcOrd="0" destOrd="0" presId="urn:microsoft.com/office/officeart/2005/8/layout/arrow2"/>
    <dgm:cxn modelId="{08060D45-8466-1745-B530-63166775A301}" srcId="{6E9DB686-B9CC-2646-8513-C78AC6FD4A9F}" destId="{7983C3A0-20A6-9440-94F1-75F175E292F6}" srcOrd="1" destOrd="0" parTransId="{066DBD32-B114-8944-8A61-515B9014CCD8}" sibTransId="{75294939-DD3F-E948-A06B-76ED70BEF537}"/>
    <dgm:cxn modelId="{9EDCE84B-1327-3C46-AE69-96C089D81686}" type="presOf" srcId="{AD7F2E47-95EC-CE4E-85DC-939521014686}" destId="{8CE0A1E9-7701-8E46-ABC3-ED29DBA413BB}" srcOrd="0" destOrd="0" presId="urn:microsoft.com/office/officeart/2005/8/layout/arrow2"/>
    <dgm:cxn modelId="{759B2988-5C90-8742-ACCF-8A95B6473AF7}" type="presOf" srcId="{DA6342C7-1E89-1740-A3C6-93D89BF8BBEA}" destId="{516784E9-93D8-5041-9274-8ED8C4E085EC}" srcOrd="0" destOrd="0" presId="urn:microsoft.com/office/officeart/2005/8/layout/arrow2"/>
    <dgm:cxn modelId="{1DCA2693-CED0-604D-9524-618072D17CAD}" type="presOf" srcId="{7983C3A0-20A6-9440-94F1-75F175E292F6}" destId="{02E73C86-4883-884D-B926-529AF4C007C2}" srcOrd="0" destOrd="0" presId="urn:microsoft.com/office/officeart/2005/8/layout/arrow2"/>
    <dgm:cxn modelId="{7D3CDE9D-69EA-1D42-95EB-82D56E9162B0}" type="presOf" srcId="{6CA1C5BA-F9D9-9F45-A768-9AE628C38728}" destId="{BF96448C-F13A-F84A-8592-980CD211F961}" srcOrd="0" destOrd="0" presId="urn:microsoft.com/office/officeart/2005/8/layout/arrow2"/>
    <dgm:cxn modelId="{A07433D2-12B6-AD45-9BE7-6C81CF09D863}" srcId="{6E9DB686-B9CC-2646-8513-C78AC6FD4A9F}" destId="{6CA1C5BA-F9D9-9F45-A768-9AE628C38728}" srcOrd="3" destOrd="0" parTransId="{48FBBEF3-7E1B-314F-86DB-B19F2BCBCB6A}" sibTransId="{1D0DF812-E187-AA4E-9607-8BB770169C26}"/>
    <dgm:cxn modelId="{CE1F0D33-ADBB-C14F-B1E2-64DB947C1023}" type="presParOf" srcId="{80261299-E73B-9747-B2E4-A038D45468ED}" destId="{FD6FF197-D933-8645-A659-015BE777A6F7}" srcOrd="0" destOrd="0" presId="urn:microsoft.com/office/officeart/2005/8/layout/arrow2"/>
    <dgm:cxn modelId="{57F70A6F-5420-5D4A-B9B9-BC806F3C6E09}" type="presParOf" srcId="{80261299-E73B-9747-B2E4-A038D45468ED}" destId="{68ACB4EF-22FD-4843-A279-A1E5D1B70917}" srcOrd="1" destOrd="0" presId="urn:microsoft.com/office/officeart/2005/8/layout/arrow2"/>
    <dgm:cxn modelId="{F418D956-AE2C-8147-A139-2E4CEB93841F}" type="presParOf" srcId="{68ACB4EF-22FD-4843-A279-A1E5D1B70917}" destId="{44E855D4-8C67-E64C-8E33-1DD53E750691}" srcOrd="0" destOrd="0" presId="urn:microsoft.com/office/officeart/2005/8/layout/arrow2"/>
    <dgm:cxn modelId="{9C1FC832-D8E4-B04A-87A0-1345668C68F0}" type="presParOf" srcId="{68ACB4EF-22FD-4843-A279-A1E5D1B70917}" destId="{516784E9-93D8-5041-9274-8ED8C4E085EC}" srcOrd="1" destOrd="0" presId="urn:microsoft.com/office/officeart/2005/8/layout/arrow2"/>
    <dgm:cxn modelId="{DEB67DF2-EB0D-A643-9EBE-391CBF7DAE24}" type="presParOf" srcId="{68ACB4EF-22FD-4843-A279-A1E5D1B70917}" destId="{B28BDCB1-65FB-D441-A862-68582E580E5B}" srcOrd="2" destOrd="0" presId="urn:microsoft.com/office/officeart/2005/8/layout/arrow2"/>
    <dgm:cxn modelId="{F25D7DD1-4262-9144-904C-E7D47CACF944}" type="presParOf" srcId="{68ACB4EF-22FD-4843-A279-A1E5D1B70917}" destId="{02E73C86-4883-884D-B926-529AF4C007C2}" srcOrd="3" destOrd="0" presId="urn:microsoft.com/office/officeart/2005/8/layout/arrow2"/>
    <dgm:cxn modelId="{314732AF-F7EA-D345-8167-4B9EF2A1D210}" type="presParOf" srcId="{68ACB4EF-22FD-4843-A279-A1E5D1B70917}" destId="{F2E0D228-D0BD-E940-A616-78A1394D56CC}" srcOrd="4" destOrd="0" presId="urn:microsoft.com/office/officeart/2005/8/layout/arrow2"/>
    <dgm:cxn modelId="{0338AEA3-923E-F646-BA45-49FE4A656027}" type="presParOf" srcId="{68ACB4EF-22FD-4843-A279-A1E5D1B70917}" destId="{8CE0A1E9-7701-8E46-ABC3-ED29DBA413BB}" srcOrd="5" destOrd="0" presId="urn:microsoft.com/office/officeart/2005/8/layout/arrow2"/>
    <dgm:cxn modelId="{4FF4F1AD-AEE5-0948-BD52-563EF1459271}" type="presParOf" srcId="{68ACB4EF-22FD-4843-A279-A1E5D1B70917}" destId="{6F85B50D-B2B5-AA40-B218-CB02FC6B9DDB}" srcOrd="6" destOrd="0" presId="urn:microsoft.com/office/officeart/2005/8/layout/arrow2"/>
    <dgm:cxn modelId="{EBA205A5-1B2D-104B-96AE-19EC6E268868}" type="presParOf" srcId="{68ACB4EF-22FD-4843-A279-A1E5D1B70917}" destId="{BF96448C-F13A-F84A-8592-980CD211F9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1415B6-C800-994D-955B-820F904B98E6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0959B76-E279-0A44-9D5E-5BFE35A78D80}">
      <dgm:prSet phldrT="[Text]"/>
      <dgm:spPr/>
      <dgm:t>
        <a:bodyPr/>
        <a:lstStyle/>
        <a:p>
          <a:r>
            <a:rPr lang="en-US" dirty="0"/>
            <a:t>Co-design</a:t>
          </a:r>
        </a:p>
      </dgm:t>
    </dgm:pt>
    <dgm:pt modelId="{8B6B0957-6147-3941-AABA-E702FEB9E1C9}" type="parTrans" cxnId="{796508D9-A879-D943-B191-7E9B14D0E87E}">
      <dgm:prSet/>
      <dgm:spPr/>
      <dgm:t>
        <a:bodyPr/>
        <a:lstStyle/>
        <a:p>
          <a:endParaRPr lang="en-US"/>
        </a:p>
      </dgm:t>
    </dgm:pt>
    <dgm:pt modelId="{C33745AF-5A0C-B640-A23B-91EBF24804A7}" type="sibTrans" cxnId="{796508D9-A879-D943-B191-7E9B14D0E87E}">
      <dgm:prSet/>
      <dgm:spPr/>
      <dgm:t>
        <a:bodyPr/>
        <a:lstStyle/>
        <a:p>
          <a:endParaRPr lang="en-US"/>
        </a:p>
      </dgm:t>
    </dgm:pt>
    <dgm:pt modelId="{115B4E19-DF5F-7248-AE7C-F5CB1328179C}">
      <dgm:prSet phldrT="[Text]"/>
      <dgm:spPr/>
      <dgm:t>
        <a:bodyPr/>
        <a:lstStyle/>
        <a:p>
          <a:r>
            <a:rPr lang="en-US" dirty="0"/>
            <a:t>Requirements and Gap Analysis</a:t>
          </a:r>
        </a:p>
      </dgm:t>
    </dgm:pt>
    <dgm:pt modelId="{56109105-5C40-1041-B125-5FFCA7F8471D}" type="parTrans" cxnId="{E938B279-42BA-CD49-BED0-EFAA23FEA767}">
      <dgm:prSet/>
      <dgm:spPr/>
      <dgm:t>
        <a:bodyPr/>
        <a:lstStyle/>
        <a:p>
          <a:endParaRPr lang="en-US"/>
        </a:p>
      </dgm:t>
    </dgm:pt>
    <dgm:pt modelId="{18608766-A9F9-BA40-B71B-79952AAD7388}" type="sibTrans" cxnId="{E938B279-42BA-CD49-BED0-EFAA23FEA767}">
      <dgm:prSet/>
      <dgm:spPr/>
      <dgm:t>
        <a:bodyPr/>
        <a:lstStyle/>
        <a:p>
          <a:endParaRPr lang="en-US"/>
        </a:p>
      </dgm:t>
    </dgm:pt>
    <dgm:pt modelId="{8E35C28E-0753-0443-B396-C8A2C57D81A4}">
      <dgm:prSet phldrT="[Text]"/>
      <dgm:spPr/>
      <dgm:t>
        <a:bodyPr/>
        <a:lstStyle/>
        <a:p>
          <a:r>
            <a:rPr lang="en-US" dirty="0"/>
            <a:t>Piloting and pre-production service provisioning</a:t>
          </a:r>
        </a:p>
      </dgm:t>
    </dgm:pt>
    <dgm:pt modelId="{A72BEDF4-B02C-7A47-8DD2-273889509E29}" type="parTrans" cxnId="{6319EEA1-FBF2-3C47-8463-B78118837901}">
      <dgm:prSet/>
      <dgm:spPr/>
      <dgm:t>
        <a:bodyPr/>
        <a:lstStyle/>
        <a:p>
          <a:endParaRPr lang="en-US"/>
        </a:p>
      </dgm:t>
    </dgm:pt>
    <dgm:pt modelId="{29D938AC-6CBB-444C-AC17-960903816A97}" type="sibTrans" cxnId="{6319EEA1-FBF2-3C47-8463-B78118837901}">
      <dgm:prSet/>
      <dgm:spPr/>
      <dgm:t>
        <a:bodyPr/>
        <a:lstStyle/>
        <a:p>
          <a:endParaRPr lang="en-US"/>
        </a:p>
      </dgm:t>
    </dgm:pt>
    <dgm:pt modelId="{6D404FC7-E4C0-3149-833E-EAA5075BA5BC}">
      <dgm:prSet phldrT="[Text]"/>
      <dgm:spPr/>
      <dgm:t>
        <a:bodyPr/>
        <a:lstStyle/>
        <a:p>
          <a:r>
            <a:rPr lang="en-US" dirty="0"/>
            <a:t>Technical development and service deployment</a:t>
          </a:r>
        </a:p>
      </dgm:t>
    </dgm:pt>
    <dgm:pt modelId="{07CD35EE-2EFE-CB43-9622-CC8157A15AE0}" type="parTrans" cxnId="{687F52C7-7964-2940-BAC8-392C9F04654C}">
      <dgm:prSet/>
      <dgm:spPr/>
      <dgm:t>
        <a:bodyPr/>
        <a:lstStyle/>
        <a:p>
          <a:endParaRPr lang="en-US"/>
        </a:p>
      </dgm:t>
    </dgm:pt>
    <dgm:pt modelId="{CF4FA530-3A21-674F-B28C-13637E29043B}" type="sibTrans" cxnId="{687F52C7-7964-2940-BAC8-392C9F04654C}">
      <dgm:prSet/>
      <dgm:spPr/>
      <dgm:t>
        <a:bodyPr/>
        <a:lstStyle/>
        <a:p>
          <a:endParaRPr lang="en-US"/>
        </a:p>
      </dgm:t>
    </dgm:pt>
    <dgm:pt modelId="{763597FD-BE7F-3C4C-9556-B3608DC158C9}" type="pres">
      <dgm:prSet presAssocID="{661415B6-C800-994D-955B-820F904B98E6}" presName="CompostProcess" presStyleCnt="0">
        <dgm:presLayoutVars>
          <dgm:dir/>
          <dgm:resizeHandles val="exact"/>
        </dgm:presLayoutVars>
      </dgm:prSet>
      <dgm:spPr/>
    </dgm:pt>
    <dgm:pt modelId="{D80762ED-80D5-6349-AC8D-AD7A7951F0D9}" type="pres">
      <dgm:prSet presAssocID="{661415B6-C800-994D-955B-820F904B98E6}" presName="arrow" presStyleLbl="bgShp" presStyleIdx="0" presStyleCnt="1"/>
      <dgm:spPr/>
    </dgm:pt>
    <dgm:pt modelId="{A88D2786-9592-0145-9105-DD1297A2F350}" type="pres">
      <dgm:prSet presAssocID="{661415B6-C800-994D-955B-820F904B98E6}" presName="linearProcess" presStyleCnt="0"/>
      <dgm:spPr/>
    </dgm:pt>
    <dgm:pt modelId="{60D184B0-2D9E-A64E-A766-B2B87EF1D982}" type="pres">
      <dgm:prSet presAssocID="{D0959B76-E279-0A44-9D5E-5BFE35A78D80}" presName="textNode" presStyleLbl="node1" presStyleIdx="0" presStyleCnt="4">
        <dgm:presLayoutVars>
          <dgm:bulletEnabled val="1"/>
        </dgm:presLayoutVars>
      </dgm:prSet>
      <dgm:spPr/>
    </dgm:pt>
    <dgm:pt modelId="{06C738A9-6A5D-454B-BC0F-EEBD5A0082A0}" type="pres">
      <dgm:prSet presAssocID="{C33745AF-5A0C-B640-A23B-91EBF24804A7}" presName="sibTrans" presStyleCnt="0"/>
      <dgm:spPr/>
    </dgm:pt>
    <dgm:pt modelId="{6C84D39C-1E59-014A-8493-4533E73AC773}" type="pres">
      <dgm:prSet presAssocID="{115B4E19-DF5F-7248-AE7C-F5CB1328179C}" presName="textNode" presStyleLbl="node1" presStyleIdx="1" presStyleCnt="4" custLinFactNeighborY="4891">
        <dgm:presLayoutVars>
          <dgm:bulletEnabled val="1"/>
        </dgm:presLayoutVars>
      </dgm:prSet>
      <dgm:spPr/>
    </dgm:pt>
    <dgm:pt modelId="{32B2C993-6E4C-ED4E-AB83-DB3EB274BDB3}" type="pres">
      <dgm:prSet presAssocID="{18608766-A9F9-BA40-B71B-79952AAD7388}" presName="sibTrans" presStyleCnt="0"/>
      <dgm:spPr/>
    </dgm:pt>
    <dgm:pt modelId="{B8AEEF4F-D712-E74E-AF34-68922F9BC3AE}" type="pres">
      <dgm:prSet presAssocID="{6D404FC7-E4C0-3149-833E-EAA5075BA5BC}" presName="textNode" presStyleLbl="node1" presStyleIdx="2" presStyleCnt="4">
        <dgm:presLayoutVars>
          <dgm:bulletEnabled val="1"/>
        </dgm:presLayoutVars>
      </dgm:prSet>
      <dgm:spPr/>
    </dgm:pt>
    <dgm:pt modelId="{8861FD60-AB67-034D-A930-186DEE4ECFBC}" type="pres">
      <dgm:prSet presAssocID="{CF4FA530-3A21-674F-B28C-13637E29043B}" presName="sibTrans" presStyleCnt="0"/>
      <dgm:spPr/>
    </dgm:pt>
    <dgm:pt modelId="{9500F8A1-0B43-424D-96FA-EAA0848CB645}" type="pres">
      <dgm:prSet presAssocID="{8E35C28E-0753-0443-B396-C8A2C57D81A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12A1B09-5A57-9445-9AD4-B0149A994587}" type="presOf" srcId="{115B4E19-DF5F-7248-AE7C-F5CB1328179C}" destId="{6C84D39C-1E59-014A-8493-4533E73AC773}" srcOrd="0" destOrd="0" presId="urn:microsoft.com/office/officeart/2005/8/layout/hProcess9"/>
    <dgm:cxn modelId="{52245F13-FA0D-A843-8447-1E7C857D7E97}" type="presOf" srcId="{6D404FC7-E4C0-3149-833E-EAA5075BA5BC}" destId="{B8AEEF4F-D712-E74E-AF34-68922F9BC3AE}" srcOrd="0" destOrd="0" presId="urn:microsoft.com/office/officeart/2005/8/layout/hProcess9"/>
    <dgm:cxn modelId="{7186BF29-F4E9-3448-899B-C1C76ABEC507}" type="presOf" srcId="{661415B6-C800-994D-955B-820F904B98E6}" destId="{763597FD-BE7F-3C4C-9556-B3608DC158C9}" srcOrd="0" destOrd="0" presId="urn:microsoft.com/office/officeart/2005/8/layout/hProcess9"/>
    <dgm:cxn modelId="{5B3ED04B-0EB3-E64A-8173-FB62E7E9FDEA}" type="presOf" srcId="{D0959B76-E279-0A44-9D5E-5BFE35A78D80}" destId="{60D184B0-2D9E-A64E-A766-B2B87EF1D982}" srcOrd="0" destOrd="0" presId="urn:microsoft.com/office/officeart/2005/8/layout/hProcess9"/>
    <dgm:cxn modelId="{E938B279-42BA-CD49-BED0-EFAA23FEA767}" srcId="{661415B6-C800-994D-955B-820F904B98E6}" destId="{115B4E19-DF5F-7248-AE7C-F5CB1328179C}" srcOrd="1" destOrd="0" parTransId="{56109105-5C40-1041-B125-5FFCA7F8471D}" sibTransId="{18608766-A9F9-BA40-B71B-79952AAD7388}"/>
    <dgm:cxn modelId="{AB4DBE8C-4973-2C45-9ADA-1A39E728B1F9}" type="presOf" srcId="{8E35C28E-0753-0443-B396-C8A2C57D81A4}" destId="{9500F8A1-0B43-424D-96FA-EAA0848CB645}" srcOrd="0" destOrd="0" presId="urn:microsoft.com/office/officeart/2005/8/layout/hProcess9"/>
    <dgm:cxn modelId="{6319EEA1-FBF2-3C47-8463-B78118837901}" srcId="{661415B6-C800-994D-955B-820F904B98E6}" destId="{8E35C28E-0753-0443-B396-C8A2C57D81A4}" srcOrd="3" destOrd="0" parTransId="{A72BEDF4-B02C-7A47-8DD2-273889509E29}" sibTransId="{29D938AC-6CBB-444C-AC17-960903816A97}"/>
    <dgm:cxn modelId="{687F52C7-7964-2940-BAC8-392C9F04654C}" srcId="{661415B6-C800-994D-955B-820F904B98E6}" destId="{6D404FC7-E4C0-3149-833E-EAA5075BA5BC}" srcOrd="2" destOrd="0" parTransId="{07CD35EE-2EFE-CB43-9622-CC8157A15AE0}" sibTransId="{CF4FA530-3A21-674F-B28C-13637E29043B}"/>
    <dgm:cxn modelId="{796508D9-A879-D943-B191-7E9B14D0E87E}" srcId="{661415B6-C800-994D-955B-820F904B98E6}" destId="{D0959B76-E279-0A44-9D5E-5BFE35A78D80}" srcOrd="0" destOrd="0" parTransId="{8B6B0957-6147-3941-AABA-E702FEB9E1C9}" sibTransId="{C33745AF-5A0C-B640-A23B-91EBF24804A7}"/>
    <dgm:cxn modelId="{8E856788-DC8E-8A4D-9716-D14EBF65AA4E}" type="presParOf" srcId="{763597FD-BE7F-3C4C-9556-B3608DC158C9}" destId="{D80762ED-80D5-6349-AC8D-AD7A7951F0D9}" srcOrd="0" destOrd="0" presId="urn:microsoft.com/office/officeart/2005/8/layout/hProcess9"/>
    <dgm:cxn modelId="{26B6BFFA-647D-5F40-AE08-08D53CEEC299}" type="presParOf" srcId="{763597FD-BE7F-3C4C-9556-B3608DC158C9}" destId="{A88D2786-9592-0145-9105-DD1297A2F350}" srcOrd="1" destOrd="0" presId="urn:microsoft.com/office/officeart/2005/8/layout/hProcess9"/>
    <dgm:cxn modelId="{8C95D7F2-8D79-9840-B2B6-7C9FF4BFBC5A}" type="presParOf" srcId="{A88D2786-9592-0145-9105-DD1297A2F350}" destId="{60D184B0-2D9E-A64E-A766-B2B87EF1D982}" srcOrd="0" destOrd="0" presId="urn:microsoft.com/office/officeart/2005/8/layout/hProcess9"/>
    <dgm:cxn modelId="{4A3A47F6-6439-7C4D-BBE0-22A974A5BA51}" type="presParOf" srcId="{A88D2786-9592-0145-9105-DD1297A2F350}" destId="{06C738A9-6A5D-454B-BC0F-EEBD5A0082A0}" srcOrd="1" destOrd="0" presId="urn:microsoft.com/office/officeart/2005/8/layout/hProcess9"/>
    <dgm:cxn modelId="{666085F5-9DCE-C346-BFDE-3E3CE0F60F07}" type="presParOf" srcId="{A88D2786-9592-0145-9105-DD1297A2F350}" destId="{6C84D39C-1E59-014A-8493-4533E73AC773}" srcOrd="2" destOrd="0" presId="urn:microsoft.com/office/officeart/2005/8/layout/hProcess9"/>
    <dgm:cxn modelId="{84B7874C-2CFE-7C43-A6AB-E4B597EDDF27}" type="presParOf" srcId="{A88D2786-9592-0145-9105-DD1297A2F350}" destId="{32B2C993-6E4C-ED4E-AB83-DB3EB274BDB3}" srcOrd="3" destOrd="0" presId="urn:microsoft.com/office/officeart/2005/8/layout/hProcess9"/>
    <dgm:cxn modelId="{52532786-1B42-4A43-86DA-E19EF02CD874}" type="presParOf" srcId="{A88D2786-9592-0145-9105-DD1297A2F350}" destId="{B8AEEF4F-D712-E74E-AF34-68922F9BC3AE}" srcOrd="4" destOrd="0" presId="urn:microsoft.com/office/officeart/2005/8/layout/hProcess9"/>
    <dgm:cxn modelId="{24C8DB3D-5174-A94B-AE1D-CC9D198B33B0}" type="presParOf" srcId="{A88D2786-9592-0145-9105-DD1297A2F350}" destId="{8861FD60-AB67-034D-A930-186DEE4ECFBC}" srcOrd="5" destOrd="0" presId="urn:microsoft.com/office/officeart/2005/8/layout/hProcess9"/>
    <dgm:cxn modelId="{0082BAF5-18FD-C241-A51E-60B617A87862}" type="presParOf" srcId="{A88D2786-9592-0145-9105-DD1297A2F350}" destId="{9500F8A1-0B43-424D-96FA-EAA0848CB6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990C55-DDF3-C44B-9F6B-587E5970F496}" type="doc">
      <dgm:prSet loTypeId="urn:microsoft.com/office/officeart/2005/8/layout/radial4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F7CD711-BB47-CE49-A0DD-46D3F9577660}">
      <dgm:prSet phldrT="[Text]"/>
      <dgm:spPr/>
      <dgm:t>
        <a:bodyPr/>
        <a:lstStyle/>
        <a:p>
          <a:endParaRPr lang="en-US" dirty="0"/>
        </a:p>
      </dgm:t>
    </dgm:pt>
    <dgm:pt modelId="{B123A8DA-43B1-2F4F-85B6-0FAE6ACF69E6}" type="parTrans" cxnId="{93DB207C-8FC3-EB45-8A31-3D8D98AD0ABB}">
      <dgm:prSet/>
      <dgm:spPr/>
      <dgm:t>
        <a:bodyPr/>
        <a:lstStyle/>
        <a:p>
          <a:endParaRPr lang="en-US"/>
        </a:p>
      </dgm:t>
    </dgm:pt>
    <dgm:pt modelId="{2304527B-68DE-034B-BFB7-CC272DD1D717}" type="sibTrans" cxnId="{93DB207C-8FC3-EB45-8A31-3D8D98AD0ABB}">
      <dgm:prSet/>
      <dgm:spPr/>
      <dgm:t>
        <a:bodyPr/>
        <a:lstStyle/>
        <a:p>
          <a:endParaRPr lang="en-US"/>
        </a:p>
      </dgm:t>
    </dgm:pt>
    <dgm:pt modelId="{D2442E61-EDC6-6C4B-A04D-F59A27DA8452}">
      <dgm:prSet phldrT="[Text]"/>
      <dgm:spPr/>
      <dgm:t>
        <a:bodyPr/>
        <a:lstStyle/>
        <a:p>
          <a:r>
            <a:rPr lang="en-US" dirty="0"/>
            <a:t>EOSC Portal website and Marketplace</a:t>
          </a:r>
        </a:p>
      </dgm:t>
    </dgm:pt>
    <dgm:pt modelId="{9501997B-C8FD-A946-A7AA-FA191D237543}" type="parTrans" cxnId="{EC4744A0-56C8-6944-9DB1-51D767C899EB}">
      <dgm:prSet/>
      <dgm:spPr/>
      <dgm:t>
        <a:bodyPr/>
        <a:lstStyle/>
        <a:p>
          <a:endParaRPr lang="en-US"/>
        </a:p>
      </dgm:t>
    </dgm:pt>
    <dgm:pt modelId="{61909FAE-4FC8-B24B-8009-50116B981A50}" type="sibTrans" cxnId="{EC4744A0-56C8-6944-9DB1-51D767C899EB}">
      <dgm:prSet/>
      <dgm:spPr/>
      <dgm:t>
        <a:bodyPr/>
        <a:lstStyle/>
        <a:p>
          <a:endParaRPr lang="en-US"/>
        </a:p>
      </dgm:t>
    </dgm:pt>
    <dgm:pt modelId="{EDBEDC54-90B1-B24C-893D-3DAA600A418D}">
      <dgm:prSet phldrT="[Text]"/>
      <dgm:spPr/>
      <dgm:t>
        <a:bodyPr/>
        <a:lstStyle/>
        <a:p>
          <a:r>
            <a:rPr lang="en-US" dirty="0"/>
            <a:t>EOSC AAI</a:t>
          </a:r>
        </a:p>
      </dgm:t>
    </dgm:pt>
    <dgm:pt modelId="{1E42C174-DFB2-804D-90EC-A0286ED13967}" type="parTrans" cxnId="{17502EBD-0211-5643-951A-A2AC80CF6014}">
      <dgm:prSet/>
      <dgm:spPr/>
      <dgm:t>
        <a:bodyPr/>
        <a:lstStyle/>
        <a:p>
          <a:endParaRPr lang="en-US"/>
        </a:p>
      </dgm:t>
    </dgm:pt>
    <dgm:pt modelId="{79E7B3D9-A165-5D4F-9E8D-D56168559747}" type="sibTrans" cxnId="{17502EBD-0211-5643-951A-A2AC80CF6014}">
      <dgm:prSet/>
      <dgm:spPr/>
      <dgm:t>
        <a:bodyPr/>
        <a:lstStyle/>
        <a:p>
          <a:endParaRPr lang="en-US"/>
        </a:p>
      </dgm:t>
    </dgm:pt>
    <dgm:pt modelId="{67C4B43B-5BF6-6440-8D35-282A0A5B1DA9}">
      <dgm:prSet phldrT="[Text]"/>
      <dgm:spPr/>
      <dgm:t>
        <a:bodyPr/>
        <a:lstStyle/>
        <a:p>
          <a:r>
            <a:rPr lang="en-US" dirty="0"/>
            <a:t>Processes e.g. IT security </a:t>
          </a:r>
          <a:r>
            <a:rPr lang="en-US" dirty="0" err="1"/>
            <a:t>mgm</a:t>
          </a:r>
          <a:r>
            <a:rPr lang="en-US" dirty="0"/>
            <a:t> and quality verification</a:t>
          </a:r>
        </a:p>
      </dgm:t>
    </dgm:pt>
    <dgm:pt modelId="{7A422192-8EDC-9E4F-B5E9-9B588FEFE0A2}" type="parTrans" cxnId="{9CD6EBBB-6A54-9F47-A96F-EE473C1F92EC}">
      <dgm:prSet/>
      <dgm:spPr/>
      <dgm:t>
        <a:bodyPr/>
        <a:lstStyle/>
        <a:p>
          <a:endParaRPr lang="en-US"/>
        </a:p>
      </dgm:t>
    </dgm:pt>
    <dgm:pt modelId="{FDE57880-557C-3D4D-A056-9722FB9BCB71}" type="sibTrans" cxnId="{9CD6EBBB-6A54-9F47-A96F-EE473C1F92EC}">
      <dgm:prSet/>
      <dgm:spPr/>
      <dgm:t>
        <a:bodyPr/>
        <a:lstStyle/>
        <a:p>
          <a:endParaRPr lang="en-US"/>
        </a:p>
      </dgm:t>
    </dgm:pt>
    <dgm:pt modelId="{55CC2EF9-9FB2-0F4D-9F6A-BCCF63492C89}">
      <dgm:prSet phldrT="[Text]"/>
      <dgm:spPr/>
      <dgm:t>
        <a:bodyPr/>
        <a:lstStyle/>
        <a:p>
          <a:r>
            <a:rPr lang="en-US" dirty="0"/>
            <a:t>Accounting  Monitoring </a:t>
          </a:r>
        </a:p>
      </dgm:t>
    </dgm:pt>
    <dgm:pt modelId="{B137B06B-A57E-1D47-B329-84B87575834C}" type="parTrans" cxnId="{8BFA1748-6F87-DA47-9118-8E2DBEA320BA}">
      <dgm:prSet/>
      <dgm:spPr/>
      <dgm:t>
        <a:bodyPr/>
        <a:lstStyle/>
        <a:p>
          <a:endParaRPr lang="en-US"/>
        </a:p>
      </dgm:t>
    </dgm:pt>
    <dgm:pt modelId="{D61FFAF7-C71E-684E-8FE2-F25821ECE081}" type="sibTrans" cxnId="{8BFA1748-6F87-DA47-9118-8E2DBEA320BA}">
      <dgm:prSet/>
      <dgm:spPr/>
      <dgm:t>
        <a:bodyPr/>
        <a:lstStyle/>
        <a:p>
          <a:endParaRPr lang="en-US"/>
        </a:p>
      </dgm:t>
    </dgm:pt>
    <dgm:pt modelId="{FF7C61CD-B68B-2F45-8760-7CD194F41968}">
      <dgm:prSet phldrT="[Text]"/>
      <dgm:spPr/>
      <dgm:t>
        <a:bodyPr/>
        <a:lstStyle/>
        <a:p>
          <a:r>
            <a:rPr lang="en-US" dirty="0"/>
            <a:t>Helpdesk</a:t>
          </a:r>
        </a:p>
      </dgm:t>
    </dgm:pt>
    <dgm:pt modelId="{2F39BC54-EEF8-A64C-B0AD-EA265D00F3C1}" type="parTrans" cxnId="{0135FB62-4C3F-7D4F-A79A-468631497F39}">
      <dgm:prSet/>
      <dgm:spPr/>
      <dgm:t>
        <a:bodyPr/>
        <a:lstStyle/>
        <a:p>
          <a:endParaRPr lang="en-US"/>
        </a:p>
      </dgm:t>
    </dgm:pt>
    <dgm:pt modelId="{94BD4321-1596-F549-900E-F41CF816E6E8}" type="sibTrans" cxnId="{0135FB62-4C3F-7D4F-A79A-468631497F39}">
      <dgm:prSet/>
      <dgm:spPr/>
      <dgm:t>
        <a:bodyPr/>
        <a:lstStyle/>
        <a:p>
          <a:endParaRPr lang="en-US"/>
        </a:p>
      </dgm:t>
    </dgm:pt>
    <dgm:pt modelId="{A551389C-EE15-C94E-BD01-7FE2F69994C3}">
      <dgm:prSet phldrT="[Text]"/>
      <dgm:spPr/>
      <dgm:t>
        <a:bodyPr/>
        <a:lstStyle/>
        <a:p>
          <a:r>
            <a:rPr lang="en-US" dirty="0"/>
            <a:t>Polices Users/Provider </a:t>
          </a:r>
        </a:p>
        <a:p>
          <a:r>
            <a:rPr lang="en-US" dirty="0"/>
            <a:t>(input to </a:t>
          </a:r>
          <a:r>
            <a:rPr lang="en-US" dirty="0" err="1"/>
            <a:t>RoP</a:t>
          </a:r>
          <a:r>
            <a:rPr lang="en-US" dirty="0"/>
            <a:t>)</a:t>
          </a:r>
        </a:p>
      </dgm:t>
    </dgm:pt>
    <dgm:pt modelId="{28B56412-BE64-7D41-876D-A6E13D870EDD}" type="parTrans" cxnId="{029EBE8B-2DF9-334C-81DE-E97A24FB936A}">
      <dgm:prSet/>
      <dgm:spPr/>
      <dgm:t>
        <a:bodyPr/>
        <a:lstStyle/>
        <a:p>
          <a:endParaRPr lang="en-US"/>
        </a:p>
      </dgm:t>
    </dgm:pt>
    <dgm:pt modelId="{BE6B5B36-2BE0-D040-A187-F118B7BE9906}" type="sibTrans" cxnId="{029EBE8B-2DF9-334C-81DE-E97A24FB936A}">
      <dgm:prSet/>
      <dgm:spPr/>
      <dgm:t>
        <a:bodyPr/>
        <a:lstStyle/>
        <a:p>
          <a:endParaRPr lang="en-US"/>
        </a:p>
      </dgm:t>
    </dgm:pt>
    <dgm:pt modelId="{13D0D0A8-A144-E544-A022-E43432C0F1E3}">
      <dgm:prSet phldrT="[Text]"/>
      <dgm:spPr/>
      <dgm:t>
        <a:bodyPr/>
        <a:lstStyle/>
        <a:p>
          <a:r>
            <a:rPr lang="en-US" dirty="0"/>
            <a:t>Service Portfolio and technical roadmap</a:t>
          </a:r>
        </a:p>
      </dgm:t>
    </dgm:pt>
    <dgm:pt modelId="{EA509A8D-F641-AF49-A968-A601A311A7CE}" type="parTrans" cxnId="{D782BF3C-1D3A-B946-90B6-7F21D644D2E2}">
      <dgm:prSet/>
      <dgm:spPr/>
      <dgm:t>
        <a:bodyPr/>
        <a:lstStyle/>
        <a:p>
          <a:endParaRPr lang="en-US"/>
        </a:p>
      </dgm:t>
    </dgm:pt>
    <dgm:pt modelId="{9AC78690-B381-AF40-B6DC-EEBAAF3E8649}" type="sibTrans" cxnId="{D782BF3C-1D3A-B946-90B6-7F21D644D2E2}">
      <dgm:prSet/>
      <dgm:spPr/>
      <dgm:t>
        <a:bodyPr/>
        <a:lstStyle/>
        <a:p>
          <a:endParaRPr lang="en-US"/>
        </a:p>
      </dgm:t>
    </dgm:pt>
    <dgm:pt modelId="{8F990E07-C894-1945-B990-3E4B2E34A118}">
      <dgm:prSet phldrT="[Text]"/>
      <dgm:spPr/>
      <dgm:t>
        <a:bodyPr/>
        <a:lstStyle/>
        <a:p>
          <a:r>
            <a:rPr lang="en-US" dirty="0"/>
            <a:t>Service integration processes, support and training</a:t>
          </a:r>
        </a:p>
      </dgm:t>
    </dgm:pt>
    <dgm:pt modelId="{08AB184D-EDEA-9A45-9DBE-1FF9BE971578}" type="parTrans" cxnId="{96517854-7DDD-3F4B-B817-512B785B4B7C}">
      <dgm:prSet/>
      <dgm:spPr/>
      <dgm:t>
        <a:bodyPr/>
        <a:lstStyle/>
        <a:p>
          <a:endParaRPr lang="en-US"/>
        </a:p>
      </dgm:t>
    </dgm:pt>
    <dgm:pt modelId="{C14FD717-9828-F042-828D-361B72C0E4F7}" type="sibTrans" cxnId="{96517854-7DDD-3F4B-B817-512B785B4B7C}">
      <dgm:prSet/>
      <dgm:spPr/>
      <dgm:t>
        <a:bodyPr/>
        <a:lstStyle/>
        <a:p>
          <a:endParaRPr lang="en-US"/>
        </a:p>
      </dgm:t>
    </dgm:pt>
    <dgm:pt modelId="{DA4C6653-ED81-9241-B5D3-EDEF3A3D853E}">
      <dgm:prSet phldrT="[Text]"/>
      <dgm:spPr/>
      <dgm:t>
        <a:bodyPr/>
        <a:lstStyle/>
        <a:p>
          <a:r>
            <a:rPr lang="en-US" dirty="0"/>
            <a:t>Engagement with users and service providers </a:t>
          </a:r>
        </a:p>
      </dgm:t>
    </dgm:pt>
    <dgm:pt modelId="{268051F4-3F10-BD46-86DA-5807524A8731}" type="parTrans" cxnId="{E45B0085-C819-C94B-96F7-60C51BFD5D0C}">
      <dgm:prSet/>
      <dgm:spPr/>
      <dgm:t>
        <a:bodyPr/>
        <a:lstStyle/>
        <a:p>
          <a:endParaRPr lang="en-US"/>
        </a:p>
      </dgm:t>
    </dgm:pt>
    <dgm:pt modelId="{7A109CC3-7048-1F45-AB8D-02A634BFCEB2}" type="sibTrans" cxnId="{E45B0085-C819-C94B-96F7-60C51BFD5D0C}">
      <dgm:prSet/>
      <dgm:spPr/>
      <dgm:t>
        <a:bodyPr/>
        <a:lstStyle/>
        <a:p>
          <a:endParaRPr lang="en-US"/>
        </a:p>
      </dgm:t>
    </dgm:pt>
    <dgm:pt modelId="{111E46FD-10DF-B24D-B3DE-3E566E04CE32}" type="pres">
      <dgm:prSet presAssocID="{64990C55-DDF3-C44B-9F6B-587E5970F4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4085C0-09A7-1F4B-841E-01FA0954FC3D}" type="pres">
      <dgm:prSet presAssocID="{DF7CD711-BB47-CE49-A0DD-46D3F9577660}" presName="centerShape" presStyleLbl="node0" presStyleIdx="0" presStyleCnt="1"/>
      <dgm:spPr/>
    </dgm:pt>
    <dgm:pt modelId="{5069D9E9-F30F-D647-8864-3CDD7A13796C}" type="pres">
      <dgm:prSet presAssocID="{9501997B-C8FD-A946-A7AA-FA191D237543}" presName="parTrans" presStyleLbl="bgSibTrans2D1" presStyleIdx="0" presStyleCnt="9"/>
      <dgm:spPr/>
    </dgm:pt>
    <dgm:pt modelId="{1570DA5E-B02D-A94D-8CCF-7A5519067052}" type="pres">
      <dgm:prSet presAssocID="{D2442E61-EDC6-6C4B-A04D-F59A27DA8452}" presName="node" presStyleLbl="node1" presStyleIdx="0" presStyleCnt="9">
        <dgm:presLayoutVars>
          <dgm:bulletEnabled val="1"/>
        </dgm:presLayoutVars>
      </dgm:prSet>
      <dgm:spPr/>
    </dgm:pt>
    <dgm:pt modelId="{E4B41C18-D57F-8042-957E-4DFCAE84777B}" type="pres">
      <dgm:prSet presAssocID="{1E42C174-DFB2-804D-90EC-A0286ED13967}" presName="parTrans" presStyleLbl="bgSibTrans2D1" presStyleIdx="1" presStyleCnt="9"/>
      <dgm:spPr/>
    </dgm:pt>
    <dgm:pt modelId="{106410C9-89EA-A24C-808B-22C7FBC497C4}" type="pres">
      <dgm:prSet presAssocID="{EDBEDC54-90B1-B24C-893D-3DAA600A418D}" presName="node" presStyleLbl="node1" presStyleIdx="1" presStyleCnt="9">
        <dgm:presLayoutVars>
          <dgm:bulletEnabled val="1"/>
        </dgm:presLayoutVars>
      </dgm:prSet>
      <dgm:spPr/>
    </dgm:pt>
    <dgm:pt modelId="{7FD07AF4-24D7-2E43-A0E9-CDEFB11EDE08}" type="pres">
      <dgm:prSet presAssocID="{B137B06B-A57E-1D47-B329-84B87575834C}" presName="parTrans" presStyleLbl="bgSibTrans2D1" presStyleIdx="2" presStyleCnt="9"/>
      <dgm:spPr/>
    </dgm:pt>
    <dgm:pt modelId="{5390A69E-0830-B848-AB84-E18904316032}" type="pres">
      <dgm:prSet presAssocID="{55CC2EF9-9FB2-0F4D-9F6A-BCCF63492C89}" presName="node" presStyleLbl="node1" presStyleIdx="2" presStyleCnt="9">
        <dgm:presLayoutVars>
          <dgm:bulletEnabled val="1"/>
        </dgm:presLayoutVars>
      </dgm:prSet>
      <dgm:spPr/>
    </dgm:pt>
    <dgm:pt modelId="{7E289500-8244-AD47-A70E-4A01EABE2418}" type="pres">
      <dgm:prSet presAssocID="{2F39BC54-EEF8-A64C-B0AD-EA265D00F3C1}" presName="parTrans" presStyleLbl="bgSibTrans2D1" presStyleIdx="3" presStyleCnt="9"/>
      <dgm:spPr/>
    </dgm:pt>
    <dgm:pt modelId="{5F452AB7-7AAC-ED4D-91B4-3610C2DE70B4}" type="pres">
      <dgm:prSet presAssocID="{FF7C61CD-B68B-2F45-8760-7CD194F41968}" presName="node" presStyleLbl="node1" presStyleIdx="3" presStyleCnt="9">
        <dgm:presLayoutVars>
          <dgm:bulletEnabled val="1"/>
        </dgm:presLayoutVars>
      </dgm:prSet>
      <dgm:spPr/>
    </dgm:pt>
    <dgm:pt modelId="{75C34B8E-6B25-E549-A0AA-E7C7101B60B9}" type="pres">
      <dgm:prSet presAssocID="{7A422192-8EDC-9E4F-B5E9-9B588FEFE0A2}" presName="parTrans" presStyleLbl="bgSibTrans2D1" presStyleIdx="4" presStyleCnt="9"/>
      <dgm:spPr/>
    </dgm:pt>
    <dgm:pt modelId="{6D72A68B-17AB-C342-B8AD-B906755D149F}" type="pres">
      <dgm:prSet presAssocID="{67C4B43B-5BF6-6440-8D35-282A0A5B1DA9}" presName="node" presStyleLbl="node1" presStyleIdx="4" presStyleCnt="9">
        <dgm:presLayoutVars>
          <dgm:bulletEnabled val="1"/>
        </dgm:presLayoutVars>
      </dgm:prSet>
      <dgm:spPr/>
    </dgm:pt>
    <dgm:pt modelId="{1FDC4BD3-F7D7-5E42-83B6-9657E6E13180}" type="pres">
      <dgm:prSet presAssocID="{28B56412-BE64-7D41-876D-A6E13D870EDD}" presName="parTrans" presStyleLbl="bgSibTrans2D1" presStyleIdx="5" presStyleCnt="9"/>
      <dgm:spPr/>
    </dgm:pt>
    <dgm:pt modelId="{7C16E54F-4DF3-C44F-9B1C-8D15231265A4}" type="pres">
      <dgm:prSet presAssocID="{A551389C-EE15-C94E-BD01-7FE2F69994C3}" presName="node" presStyleLbl="node1" presStyleIdx="5" presStyleCnt="9">
        <dgm:presLayoutVars>
          <dgm:bulletEnabled val="1"/>
        </dgm:presLayoutVars>
      </dgm:prSet>
      <dgm:spPr/>
    </dgm:pt>
    <dgm:pt modelId="{22991304-A011-E14F-B9EC-747CBD5305A3}" type="pres">
      <dgm:prSet presAssocID="{EA509A8D-F641-AF49-A968-A601A311A7CE}" presName="parTrans" presStyleLbl="bgSibTrans2D1" presStyleIdx="6" presStyleCnt="9"/>
      <dgm:spPr/>
    </dgm:pt>
    <dgm:pt modelId="{674AA63D-43C3-1C42-9826-6111C1C4C4A1}" type="pres">
      <dgm:prSet presAssocID="{13D0D0A8-A144-E544-A022-E43432C0F1E3}" presName="node" presStyleLbl="node1" presStyleIdx="6" presStyleCnt="9">
        <dgm:presLayoutVars>
          <dgm:bulletEnabled val="1"/>
        </dgm:presLayoutVars>
      </dgm:prSet>
      <dgm:spPr/>
    </dgm:pt>
    <dgm:pt modelId="{C2D9B31B-BDB8-8B4A-B3AF-DBBE12BFECDF}" type="pres">
      <dgm:prSet presAssocID="{08AB184D-EDEA-9A45-9DBE-1FF9BE971578}" presName="parTrans" presStyleLbl="bgSibTrans2D1" presStyleIdx="7" presStyleCnt="9"/>
      <dgm:spPr/>
    </dgm:pt>
    <dgm:pt modelId="{62FB0E4C-E4BA-C84B-B546-E8C748E29249}" type="pres">
      <dgm:prSet presAssocID="{8F990E07-C894-1945-B990-3E4B2E34A118}" presName="node" presStyleLbl="node1" presStyleIdx="7" presStyleCnt="9">
        <dgm:presLayoutVars>
          <dgm:bulletEnabled val="1"/>
        </dgm:presLayoutVars>
      </dgm:prSet>
      <dgm:spPr/>
    </dgm:pt>
    <dgm:pt modelId="{DA53ED99-8A29-7B47-AE5A-17AF742EC1FB}" type="pres">
      <dgm:prSet presAssocID="{268051F4-3F10-BD46-86DA-5807524A8731}" presName="parTrans" presStyleLbl="bgSibTrans2D1" presStyleIdx="8" presStyleCnt="9"/>
      <dgm:spPr/>
    </dgm:pt>
    <dgm:pt modelId="{B1F1630A-6A31-7943-B968-FFDDBBD67915}" type="pres">
      <dgm:prSet presAssocID="{DA4C6653-ED81-9241-B5D3-EDEF3A3D853E}" presName="node" presStyleLbl="node1" presStyleIdx="8" presStyleCnt="9">
        <dgm:presLayoutVars>
          <dgm:bulletEnabled val="1"/>
        </dgm:presLayoutVars>
      </dgm:prSet>
      <dgm:spPr/>
    </dgm:pt>
  </dgm:ptLst>
  <dgm:cxnLst>
    <dgm:cxn modelId="{7691E918-0FB1-8345-B0A3-CF052522F2DC}" type="presOf" srcId="{DF7CD711-BB47-CE49-A0DD-46D3F9577660}" destId="{C24085C0-09A7-1F4B-841E-01FA0954FC3D}" srcOrd="0" destOrd="0" presId="urn:microsoft.com/office/officeart/2005/8/layout/radial4"/>
    <dgm:cxn modelId="{94306E25-CE75-2942-A170-33928B96C893}" type="presOf" srcId="{DA4C6653-ED81-9241-B5D3-EDEF3A3D853E}" destId="{B1F1630A-6A31-7943-B968-FFDDBBD67915}" srcOrd="0" destOrd="0" presId="urn:microsoft.com/office/officeart/2005/8/layout/radial4"/>
    <dgm:cxn modelId="{9E22F928-6548-B047-A86B-F7BE2FCB534F}" type="presOf" srcId="{08AB184D-EDEA-9A45-9DBE-1FF9BE971578}" destId="{C2D9B31B-BDB8-8B4A-B3AF-DBBE12BFECDF}" srcOrd="0" destOrd="0" presId="urn:microsoft.com/office/officeart/2005/8/layout/radial4"/>
    <dgm:cxn modelId="{9C9CFF29-F474-5148-AC4F-681B39BA26E5}" type="presOf" srcId="{8F990E07-C894-1945-B990-3E4B2E34A118}" destId="{62FB0E4C-E4BA-C84B-B546-E8C748E29249}" srcOrd="0" destOrd="0" presId="urn:microsoft.com/office/officeart/2005/8/layout/radial4"/>
    <dgm:cxn modelId="{7267F936-7E63-384C-97AA-D17296BF2FB8}" type="presOf" srcId="{7A422192-8EDC-9E4F-B5E9-9B588FEFE0A2}" destId="{75C34B8E-6B25-E549-A0AA-E7C7101B60B9}" srcOrd="0" destOrd="0" presId="urn:microsoft.com/office/officeart/2005/8/layout/radial4"/>
    <dgm:cxn modelId="{D782BF3C-1D3A-B946-90B6-7F21D644D2E2}" srcId="{DF7CD711-BB47-CE49-A0DD-46D3F9577660}" destId="{13D0D0A8-A144-E544-A022-E43432C0F1E3}" srcOrd="6" destOrd="0" parTransId="{EA509A8D-F641-AF49-A968-A601A311A7CE}" sibTransId="{9AC78690-B381-AF40-B6DC-EEBAAF3E8649}"/>
    <dgm:cxn modelId="{8BFA1748-6F87-DA47-9118-8E2DBEA320BA}" srcId="{DF7CD711-BB47-CE49-A0DD-46D3F9577660}" destId="{55CC2EF9-9FB2-0F4D-9F6A-BCCF63492C89}" srcOrd="2" destOrd="0" parTransId="{B137B06B-A57E-1D47-B329-84B87575834C}" sibTransId="{D61FFAF7-C71E-684E-8FE2-F25821ECE081}"/>
    <dgm:cxn modelId="{96517854-7DDD-3F4B-B817-512B785B4B7C}" srcId="{DF7CD711-BB47-CE49-A0DD-46D3F9577660}" destId="{8F990E07-C894-1945-B990-3E4B2E34A118}" srcOrd="7" destOrd="0" parTransId="{08AB184D-EDEA-9A45-9DBE-1FF9BE971578}" sibTransId="{C14FD717-9828-F042-828D-361B72C0E4F7}"/>
    <dgm:cxn modelId="{69F75861-6224-754C-AF1D-53FC7B2EF937}" type="presOf" srcId="{D2442E61-EDC6-6C4B-A04D-F59A27DA8452}" destId="{1570DA5E-B02D-A94D-8CCF-7A5519067052}" srcOrd="0" destOrd="0" presId="urn:microsoft.com/office/officeart/2005/8/layout/radial4"/>
    <dgm:cxn modelId="{0135FB62-4C3F-7D4F-A79A-468631497F39}" srcId="{DF7CD711-BB47-CE49-A0DD-46D3F9577660}" destId="{FF7C61CD-B68B-2F45-8760-7CD194F41968}" srcOrd="3" destOrd="0" parTransId="{2F39BC54-EEF8-A64C-B0AD-EA265D00F3C1}" sibTransId="{94BD4321-1596-F549-900E-F41CF816E6E8}"/>
    <dgm:cxn modelId="{A814E571-95AB-C44E-B547-DA956FC1CA37}" type="presOf" srcId="{13D0D0A8-A144-E544-A022-E43432C0F1E3}" destId="{674AA63D-43C3-1C42-9826-6111C1C4C4A1}" srcOrd="0" destOrd="0" presId="urn:microsoft.com/office/officeart/2005/8/layout/radial4"/>
    <dgm:cxn modelId="{C6F00079-ED1D-5849-A10D-4D4256A030EA}" type="presOf" srcId="{EDBEDC54-90B1-B24C-893D-3DAA600A418D}" destId="{106410C9-89EA-A24C-808B-22C7FBC497C4}" srcOrd="0" destOrd="0" presId="urn:microsoft.com/office/officeart/2005/8/layout/radial4"/>
    <dgm:cxn modelId="{93DB207C-8FC3-EB45-8A31-3D8D98AD0ABB}" srcId="{64990C55-DDF3-C44B-9F6B-587E5970F496}" destId="{DF7CD711-BB47-CE49-A0DD-46D3F9577660}" srcOrd="0" destOrd="0" parTransId="{B123A8DA-43B1-2F4F-85B6-0FAE6ACF69E6}" sibTransId="{2304527B-68DE-034B-BFB7-CC272DD1D717}"/>
    <dgm:cxn modelId="{E45B0085-C819-C94B-96F7-60C51BFD5D0C}" srcId="{DF7CD711-BB47-CE49-A0DD-46D3F9577660}" destId="{DA4C6653-ED81-9241-B5D3-EDEF3A3D853E}" srcOrd="8" destOrd="0" parTransId="{268051F4-3F10-BD46-86DA-5807524A8731}" sibTransId="{7A109CC3-7048-1F45-AB8D-02A634BFCEB2}"/>
    <dgm:cxn modelId="{029EBE8B-2DF9-334C-81DE-E97A24FB936A}" srcId="{DF7CD711-BB47-CE49-A0DD-46D3F9577660}" destId="{A551389C-EE15-C94E-BD01-7FE2F69994C3}" srcOrd="5" destOrd="0" parTransId="{28B56412-BE64-7D41-876D-A6E13D870EDD}" sibTransId="{BE6B5B36-2BE0-D040-A187-F118B7BE9906}"/>
    <dgm:cxn modelId="{B52B6694-E3F8-9B49-89D2-6A50C31E95DD}" type="presOf" srcId="{28B56412-BE64-7D41-876D-A6E13D870EDD}" destId="{1FDC4BD3-F7D7-5E42-83B6-9657E6E13180}" srcOrd="0" destOrd="0" presId="urn:microsoft.com/office/officeart/2005/8/layout/radial4"/>
    <dgm:cxn modelId="{517F4698-124E-8F46-BAAD-520F685CF6BD}" type="presOf" srcId="{FF7C61CD-B68B-2F45-8760-7CD194F41968}" destId="{5F452AB7-7AAC-ED4D-91B4-3610C2DE70B4}" srcOrd="0" destOrd="0" presId="urn:microsoft.com/office/officeart/2005/8/layout/radial4"/>
    <dgm:cxn modelId="{714D5B9F-27E8-844A-98F0-1FC9E6E27DFD}" type="presOf" srcId="{A551389C-EE15-C94E-BD01-7FE2F69994C3}" destId="{7C16E54F-4DF3-C44F-9B1C-8D15231265A4}" srcOrd="0" destOrd="0" presId="urn:microsoft.com/office/officeart/2005/8/layout/radial4"/>
    <dgm:cxn modelId="{EC4744A0-56C8-6944-9DB1-51D767C899EB}" srcId="{DF7CD711-BB47-CE49-A0DD-46D3F9577660}" destId="{D2442E61-EDC6-6C4B-A04D-F59A27DA8452}" srcOrd="0" destOrd="0" parTransId="{9501997B-C8FD-A946-A7AA-FA191D237543}" sibTransId="{61909FAE-4FC8-B24B-8009-50116B981A50}"/>
    <dgm:cxn modelId="{EA440BB2-FA4D-A44B-BCBC-F4447E039210}" type="presOf" srcId="{9501997B-C8FD-A946-A7AA-FA191D237543}" destId="{5069D9E9-F30F-D647-8864-3CDD7A13796C}" srcOrd="0" destOrd="0" presId="urn:microsoft.com/office/officeart/2005/8/layout/radial4"/>
    <dgm:cxn modelId="{9CD6EBBB-6A54-9F47-A96F-EE473C1F92EC}" srcId="{DF7CD711-BB47-CE49-A0DD-46D3F9577660}" destId="{67C4B43B-5BF6-6440-8D35-282A0A5B1DA9}" srcOrd="4" destOrd="0" parTransId="{7A422192-8EDC-9E4F-B5E9-9B588FEFE0A2}" sibTransId="{FDE57880-557C-3D4D-A056-9722FB9BCB71}"/>
    <dgm:cxn modelId="{17502EBD-0211-5643-951A-A2AC80CF6014}" srcId="{DF7CD711-BB47-CE49-A0DD-46D3F9577660}" destId="{EDBEDC54-90B1-B24C-893D-3DAA600A418D}" srcOrd="1" destOrd="0" parTransId="{1E42C174-DFB2-804D-90EC-A0286ED13967}" sibTransId="{79E7B3D9-A165-5D4F-9E8D-D56168559747}"/>
    <dgm:cxn modelId="{EF91ECCB-96FB-C647-93E9-A4295A9706E4}" type="presOf" srcId="{B137B06B-A57E-1D47-B329-84B87575834C}" destId="{7FD07AF4-24D7-2E43-A0E9-CDEFB11EDE08}" srcOrd="0" destOrd="0" presId="urn:microsoft.com/office/officeart/2005/8/layout/radial4"/>
    <dgm:cxn modelId="{4A27FED1-65AE-4B4D-9575-F44829B28F9D}" type="presOf" srcId="{268051F4-3F10-BD46-86DA-5807524A8731}" destId="{DA53ED99-8A29-7B47-AE5A-17AF742EC1FB}" srcOrd="0" destOrd="0" presId="urn:microsoft.com/office/officeart/2005/8/layout/radial4"/>
    <dgm:cxn modelId="{847BCFDB-BE2C-714F-B4B2-DBACFE01C6E3}" type="presOf" srcId="{67C4B43B-5BF6-6440-8D35-282A0A5B1DA9}" destId="{6D72A68B-17AB-C342-B8AD-B906755D149F}" srcOrd="0" destOrd="0" presId="urn:microsoft.com/office/officeart/2005/8/layout/radial4"/>
    <dgm:cxn modelId="{4F23F8DE-D481-1649-9FB7-96AB9F4CBC77}" type="presOf" srcId="{64990C55-DDF3-C44B-9F6B-587E5970F496}" destId="{111E46FD-10DF-B24D-B3DE-3E566E04CE32}" srcOrd="0" destOrd="0" presId="urn:microsoft.com/office/officeart/2005/8/layout/radial4"/>
    <dgm:cxn modelId="{1CB043E2-9064-344F-B5EC-B31C56B9F1AA}" type="presOf" srcId="{55CC2EF9-9FB2-0F4D-9F6A-BCCF63492C89}" destId="{5390A69E-0830-B848-AB84-E18904316032}" srcOrd="0" destOrd="0" presId="urn:microsoft.com/office/officeart/2005/8/layout/radial4"/>
    <dgm:cxn modelId="{83AD1DE4-17E8-A942-9959-D814676AD615}" type="presOf" srcId="{EA509A8D-F641-AF49-A968-A601A311A7CE}" destId="{22991304-A011-E14F-B9EC-747CBD5305A3}" srcOrd="0" destOrd="0" presId="urn:microsoft.com/office/officeart/2005/8/layout/radial4"/>
    <dgm:cxn modelId="{4D4AD0E9-D00D-B249-BE0D-EDB937378CD9}" type="presOf" srcId="{1E42C174-DFB2-804D-90EC-A0286ED13967}" destId="{E4B41C18-D57F-8042-957E-4DFCAE84777B}" srcOrd="0" destOrd="0" presId="urn:microsoft.com/office/officeart/2005/8/layout/radial4"/>
    <dgm:cxn modelId="{660F35EB-7465-7448-88F8-245192E83FB8}" type="presOf" srcId="{2F39BC54-EEF8-A64C-B0AD-EA265D00F3C1}" destId="{7E289500-8244-AD47-A70E-4A01EABE2418}" srcOrd="0" destOrd="0" presId="urn:microsoft.com/office/officeart/2005/8/layout/radial4"/>
    <dgm:cxn modelId="{F5E27E14-EEEC-954A-8B6D-3E80AB9EF46C}" type="presParOf" srcId="{111E46FD-10DF-B24D-B3DE-3E566E04CE32}" destId="{C24085C0-09A7-1F4B-841E-01FA0954FC3D}" srcOrd="0" destOrd="0" presId="urn:microsoft.com/office/officeart/2005/8/layout/radial4"/>
    <dgm:cxn modelId="{4AF55E56-B40C-1241-B81E-5C47FA1E597F}" type="presParOf" srcId="{111E46FD-10DF-B24D-B3DE-3E566E04CE32}" destId="{5069D9E9-F30F-D647-8864-3CDD7A13796C}" srcOrd="1" destOrd="0" presId="urn:microsoft.com/office/officeart/2005/8/layout/radial4"/>
    <dgm:cxn modelId="{6F2C53AE-07F9-2648-9EC9-6DFA53EBAE22}" type="presParOf" srcId="{111E46FD-10DF-B24D-B3DE-3E566E04CE32}" destId="{1570DA5E-B02D-A94D-8CCF-7A5519067052}" srcOrd="2" destOrd="0" presId="urn:microsoft.com/office/officeart/2005/8/layout/radial4"/>
    <dgm:cxn modelId="{238083A8-FEAF-D449-9D82-90877D311076}" type="presParOf" srcId="{111E46FD-10DF-B24D-B3DE-3E566E04CE32}" destId="{E4B41C18-D57F-8042-957E-4DFCAE84777B}" srcOrd="3" destOrd="0" presId="urn:microsoft.com/office/officeart/2005/8/layout/radial4"/>
    <dgm:cxn modelId="{497AD650-85D2-5E40-8122-02FB316B22F4}" type="presParOf" srcId="{111E46FD-10DF-B24D-B3DE-3E566E04CE32}" destId="{106410C9-89EA-A24C-808B-22C7FBC497C4}" srcOrd="4" destOrd="0" presId="urn:microsoft.com/office/officeart/2005/8/layout/radial4"/>
    <dgm:cxn modelId="{07BE4966-C145-0E48-B657-9777855C776D}" type="presParOf" srcId="{111E46FD-10DF-B24D-B3DE-3E566E04CE32}" destId="{7FD07AF4-24D7-2E43-A0E9-CDEFB11EDE08}" srcOrd="5" destOrd="0" presId="urn:microsoft.com/office/officeart/2005/8/layout/radial4"/>
    <dgm:cxn modelId="{1D53945C-0B58-3840-AC08-49F2530D8975}" type="presParOf" srcId="{111E46FD-10DF-B24D-B3DE-3E566E04CE32}" destId="{5390A69E-0830-B848-AB84-E18904316032}" srcOrd="6" destOrd="0" presId="urn:microsoft.com/office/officeart/2005/8/layout/radial4"/>
    <dgm:cxn modelId="{4BD315A1-1573-7B4F-8793-0BCE9172DF8E}" type="presParOf" srcId="{111E46FD-10DF-B24D-B3DE-3E566E04CE32}" destId="{7E289500-8244-AD47-A70E-4A01EABE2418}" srcOrd="7" destOrd="0" presId="urn:microsoft.com/office/officeart/2005/8/layout/radial4"/>
    <dgm:cxn modelId="{1FC27F27-EE2F-AA4D-91E5-948B7D163B74}" type="presParOf" srcId="{111E46FD-10DF-B24D-B3DE-3E566E04CE32}" destId="{5F452AB7-7AAC-ED4D-91B4-3610C2DE70B4}" srcOrd="8" destOrd="0" presId="urn:microsoft.com/office/officeart/2005/8/layout/radial4"/>
    <dgm:cxn modelId="{F9EE8FBC-67D4-4044-870E-15BF806B5AA0}" type="presParOf" srcId="{111E46FD-10DF-B24D-B3DE-3E566E04CE32}" destId="{75C34B8E-6B25-E549-A0AA-E7C7101B60B9}" srcOrd="9" destOrd="0" presId="urn:microsoft.com/office/officeart/2005/8/layout/radial4"/>
    <dgm:cxn modelId="{DFEA1050-5F16-E644-BB79-486B963C88C7}" type="presParOf" srcId="{111E46FD-10DF-B24D-B3DE-3E566E04CE32}" destId="{6D72A68B-17AB-C342-B8AD-B906755D149F}" srcOrd="10" destOrd="0" presId="urn:microsoft.com/office/officeart/2005/8/layout/radial4"/>
    <dgm:cxn modelId="{C40FDC28-FB69-8E45-8865-79E6476E80A3}" type="presParOf" srcId="{111E46FD-10DF-B24D-B3DE-3E566E04CE32}" destId="{1FDC4BD3-F7D7-5E42-83B6-9657E6E13180}" srcOrd="11" destOrd="0" presId="urn:microsoft.com/office/officeart/2005/8/layout/radial4"/>
    <dgm:cxn modelId="{A18AA9CD-8158-B746-9F04-A3CDEB874656}" type="presParOf" srcId="{111E46FD-10DF-B24D-B3DE-3E566E04CE32}" destId="{7C16E54F-4DF3-C44F-9B1C-8D15231265A4}" srcOrd="12" destOrd="0" presId="urn:microsoft.com/office/officeart/2005/8/layout/radial4"/>
    <dgm:cxn modelId="{FAB5F2CB-71BF-C345-98D9-37CB803A4376}" type="presParOf" srcId="{111E46FD-10DF-B24D-B3DE-3E566E04CE32}" destId="{22991304-A011-E14F-B9EC-747CBD5305A3}" srcOrd="13" destOrd="0" presId="urn:microsoft.com/office/officeart/2005/8/layout/radial4"/>
    <dgm:cxn modelId="{ADDFB060-6A0A-D24B-BE92-24721F410300}" type="presParOf" srcId="{111E46FD-10DF-B24D-B3DE-3E566E04CE32}" destId="{674AA63D-43C3-1C42-9826-6111C1C4C4A1}" srcOrd="14" destOrd="0" presId="urn:microsoft.com/office/officeart/2005/8/layout/radial4"/>
    <dgm:cxn modelId="{EFC1D7EB-B70F-9140-AD07-DA835BE27F0A}" type="presParOf" srcId="{111E46FD-10DF-B24D-B3DE-3E566E04CE32}" destId="{C2D9B31B-BDB8-8B4A-B3AF-DBBE12BFECDF}" srcOrd="15" destOrd="0" presId="urn:microsoft.com/office/officeart/2005/8/layout/radial4"/>
    <dgm:cxn modelId="{8F0B495A-1CAB-B643-8DC2-4883FD7C97E3}" type="presParOf" srcId="{111E46FD-10DF-B24D-B3DE-3E566E04CE32}" destId="{62FB0E4C-E4BA-C84B-B546-E8C748E29249}" srcOrd="16" destOrd="0" presId="urn:microsoft.com/office/officeart/2005/8/layout/radial4"/>
    <dgm:cxn modelId="{1E126BA4-32D4-664C-9C3A-B3E30CB98566}" type="presParOf" srcId="{111E46FD-10DF-B24D-B3DE-3E566E04CE32}" destId="{DA53ED99-8A29-7B47-AE5A-17AF742EC1FB}" srcOrd="17" destOrd="0" presId="urn:microsoft.com/office/officeart/2005/8/layout/radial4"/>
    <dgm:cxn modelId="{E032EE48-9799-9E4D-A034-5261319823B7}" type="presParOf" srcId="{111E46FD-10DF-B24D-B3DE-3E566E04CE32}" destId="{B1F1630A-6A31-7943-B968-FFDDBBD67915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9DB686-B9CC-2646-8513-C78AC6FD4A9F}" type="doc">
      <dgm:prSet loTypeId="urn:microsoft.com/office/officeart/2005/8/layout/arrow2" loCatId="" qsTypeId="urn:microsoft.com/office/officeart/2005/8/quickstyle/simple1" qsCatId="simple" csTypeId="urn:microsoft.com/office/officeart/2005/8/colors/accent2_1" csCatId="accent2" phldr="1"/>
      <dgm:spPr/>
    </dgm:pt>
    <dgm:pt modelId="{7983C3A0-20A6-9440-94F1-75F175E292F6}">
      <dgm:prSet phldrT="[Text]"/>
      <dgm:spPr/>
      <dgm:t>
        <a:bodyPr/>
        <a:lstStyle/>
        <a:p>
          <a:r>
            <a:rPr lang="en-US" dirty="0"/>
            <a:t>~ Sep: Collaboration Agreement with </a:t>
          </a:r>
          <a:r>
            <a:rPr lang="en-US" b="1" dirty="0" err="1"/>
            <a:t>EaP</a:t>
          </a:r>
          <a:r>
            <a:rPr lang="en-US" b="1" dirty="0"/>
            <a:t> Connect </a:t>
          </a:r>
          <a:r>
            <a:rPr lang="en-US" dirty="0"/>
            <a:t>==&gt; </a:t>
          </a:r>
          <a:r>
            <a:rPr lang="en-US" b="1" dirty="0"/>
            <a:t>Federated Cloud piloting with Eastern Europe countries</a:t>
          </a:r>
        </a:p>
      </dgm:t>
    </dgm:pt>
    <dgm:pt modelId="{066DBD32-B114-8944-8A61-515B9014CCD8}" type="parTrans" cxnId="{08060D45-8466-1745-B530-63166775A301}">
      <dgm:prSet/>
      <dgm:spPr/>
      <dgm:t>
        <a:bodyPr/>
        <a:lstStyle/>
        <a:p>
          <a:endParaRPr lang="en-US"/>
        </a:p>
      </dgm:t>
    </dgm:pt>
    <dgm:pt modelId="{75294939-DD3F-E948-A06B-76ED70BEF537}" type="sibTrans" cxnId="{08060D45-8466-1745-B530-63166775A301}">
      <dgm:prSet/>
      <dgm:spPr/>
      <dgm:t>
        <a:bodyPr/>
        <a:lstStyle/>
        <a:p>
          <a:endParaRPr lang="en-US"/>
        </a:p>
      </dgm:t>
    </dgm:pt>
    <dgm:pt modelId="{DA6342C7-1E89-1740-A3C6-93D89BF8BBEA}">
      <dgm:prSet phldrT="[Text]"/>
      <dgm:spPr/>
      <dgm:t>
        <a:bodyPr/>
        <a:lstStyle/>
        <a:p>
          <a:r>
            <a:rPr lang="en-US" dirty="0"/>
            <a:t>~ June: Collaboration Agreement EOSC-hub - </a:t>
          </a:r>
          <a:r>
            <a:rPr lang="en-US" b="1" dirty="0"/>
            <a:t>OCRE</a:t>
          </a:r>
          <a:r>
            <a:rPr lang="en-US" dirty="0"/>
            <a:t> ==&gt; </a:t>
          </a:r>
          <a:r>
            <a:rPr lang="en-US" b="1" dirty="0"/>
            <a:t>Cloud procurement and provisioning</a:t>
          </a:r>
        </a:p>
      </dgm:t>
    </dgm:pt>
    <dgm:pt modelId="{448CFFB4-4D03-9A44-A5D6-AE6B62AE76AB}" type="parTrans" cxnId="{08C96D07-1280-6449-901F-80278A908235}">
      <dgm:prSet/>
      <dgm:spPr/>
      <dgm:t>
        <a:bodyPr/>
        <a:lstStyle/>
        <a:p>
          <a:endParaRPr lang="en-US"/>
        </a:p>
      </dgm:t>
    </dgm:pt>
    <dgm:pt modelId="{0960944C-6EDE-0A4D-B6B2-FBD852271D3A}" type="sibTrans" cxnId="{08C96D07-1280-6449-901F-80278A908235}">
      <dgm:prSet/>
      <dgm:spPr/>
      <dgm:t>
        <a:bodyPr/>
        <a:lstStyle/>
        <a:p>
          <a:endParaRPr lang="en-US"/>
        </a:p>
      </dgm:t>
    </dgm:pt>
    <dgm:pt modelId="{2BCE46FD-C301-5441-AA7F-C1F07BBBA77D}">
      <dgm:prSet phldrT="[Text]"/>
      <dgm:spPr/>
      <dgm:t>
        <a:bodyPr/>
        <a:lstStyle/>
        <a:p>
          <a:r>
            <a:rPr lang="en-US" b="0" dirty="0"/>
            <a:t>July/Sep: EOSC National projects and </a:t>
          </a:r>
          <a:r>
            <a:rPr lang="en-US" b="1" dirty="0" err="1"/>
            <a:t>ExPaNDS</a:t>
          </a:r>
          <a:endParaRPr lang="en-US" b="1" dirty="0"/>
        </a:p>
      </dgm:t>
    </dgm:pt>
    <dgm:pt modelId="{A8573091-9DB9-1A4C-9103-95B44117D81C}" type="parTrans" cxnId="{AF464993-8E37-9340-B7C2-020EA0659682}">
      <dgm:prSet/>
      <dgm:spPr/>
      <dgm:t>
        <a:bodyPr/>
        <a:lstStyle/>
        <a:p>
          <a:endParaRPr lang="en-US"/>
        </a:p>
      </dgm:t>
    </dgm:pt>
    <dgm:pt modelId="{7884AC66-8E74-CC48-A936-A87AF86CC965}" type="sibTrans" cxnId="{AF464993-8E37-9340-B7C2-020EA0659682}">
      <dgm:prSet/>
      <dgm:spPr/>
      <dgm:t>
        <a:bodyPr/>
        <a:lstStyle/>
        <a:p>
          <a:endParaRPr lang="en-US"/>
        </a:p>
      </dgm:t>
    </dgm:pt>
    <dgm:pt modelId="{0EFCB391-BFEF-084F-9D7F-F3F3FA484F79}">
      <dgm:prSet phldrT="[Text]"/>
      <dgm:spPr/>
      <dgm:t>
        <a:bodyPr/>
        <a:lstStyle/>
        <a:p>
          <a:r>
            <a:rPr lang="en-US" b="0" dirty="0"/>
            <a:t>June 15: </a:t>
          </a:r>
          <a:r>
            <a:rPr lang="en-US" b="1" dirty="0"/>
            <a:t>First call EOSC Early Adopter </a:t>
          </a:r>
          <a:r>
            <a:rPr lang="en-US" b="1" dirty="0" err="1"/>
            <a:t>Programme</a:t>
          </a:r>
          <a:endParaRPr lang="en-US" b="1" dirty="0"/>
        </a:p>
      </dgm:t>
    </dgm:pt>
    <dgm:pt modelId="{39E5DAEB-E753-2C45-A70F-EF436C853ABA}" type="parTrans" cxnId="{083EF18B-427C-DA41-8C44-B74BBEAF5C6F}">
      <dgm:prSet/>
      <dgm:spPr/>
      <dgm:t>
        <a:bodyPr/>
        <a:lstStyle/>
        <a:p>
          <a:endParaRPr lang="en-US"/>
        </a:p>
      </dgm:t>
    </dgm:pt>
    <dgm:pt modelId="{D532568A-7CF1-704B-B474-E1C0BB058021}" type="sibTrans" cxnId="{083EF18B-427C-DA41-8C44-B74BBEAF5C6F}">
      <dgm:prSet/>
      <dgm:spPr/>
      <dgm:t>
        <a:bodyPr/>
        <a:lstStyle/>
        <a:p>
          <a:endParaRPr lang="en-US"/>
        </a:p>
      </dgm:t>
    </dgm:pt>
    <dgm:pt modelId="{80261299-E73B-9747-B2E4-A038D45468ED}" type="pres">
      <dgm:prSet presAssocID="{6E9DB686-B9CC-2646-8513-C78AC6FD4A9F}" presName="arrowDiagram" presStyleCnt="0">
        <dgm:presLayoutVars>
          <dgm:chMax val="5"/>
          <dgm:dir/>
          <dgm:resizeHandles val="exact"/>
        </dgm:presLayoutVars>
      </dgm:prSet>
      <dgm:spPr/>
    </dgm:pt>
    <dgm:pt modelId="{FD6FF197-D933-8645-A659-015BE777A6F7}" type="pres">
      <dgm:prSet presAssocID="{6E9DB686-B9CC-2646-8513-C78AC6FD4A9F}" presName="arrow" presStyleLbl="bgShp" presStyleIdx="0" presStyleCnt="1"/>
      <dgm:spPr/>
    </dgm:pt>
    <dgm:pt modelId="{3389E090-4FF9-F245-AE3F-ABC1B7C8549D}" type="pres">
      <dgm:prSet presAssocID="{6E9DB686-B9CC-2646-8513-C78AC6FD4A9F}" presName="arrowDiagram4" presStyleCnt="0"/>
      <dgm:spPr/>
    </dgm:pt>
    <dgm:pt modelId="{9DA57989-8F3D-994A-BF39-CB8DE3F0E576}" type="pres">
      <dgm:prSet presAssocID="{0EFCB391-BFEF-084F-9D7F-F3F3FA484F79}" presName="bullet4a" presStyleLbl="node1" presStyleIdx="0" presStyleCnt="4"/>
      <dgm:spPr/>
    </dgm:pt>
    <dgm:pt modelId="{8B13CA0D-AD85-614B-A0F4-C468E9408CF6}" type="pres">
      <dgm:prSet presAssocID="{0EFCB391-BFEF-084F-9D7F-F3F3FA484F79}" presName="textBox4a" presStyleLbl="revTx" presStyleIdx="0" presStyleCnt="4">
        <dgm:presLayoutVars>
          <dgm:bulletEnabled val="1"/>
        </dgm:presLayoutVars>
      </dgm:prSet>
      <dgm:spPr/>
    </dgm:pt>
    <dgm:pt modelId="{8122F0ED-EADE-F84B-B383-D26658C6ECF8}" type="pres">
      <dgm:prSet presAssocID="{DA6342C7-1E89-1740-A3C6-93D89BF8BBEA}" presName="bullet4b" presStyleLbl="node1" presStyleIdx="1" presStyleCnt="4"/>
      <dgm:spPr/>
    </dgm:pt>
    <dgm:pt modelId="{79110A6C-6860-7549-9044-1B106D491134}" type="pres">
      <dgm:prSet presAssocID="{DA6342C7-1E89-1740-A3C6-93D89BF8BBEA}" presName="textBox4b" presStyleLbl="revTx" presStyleIdx="1" presStyleCnt="4">
        <dgm:presLayoutVars>
          <dgm:bulletEnabled val="1"/>
        </dgm:presLayoutVars>
      </dgm:prSet>
      <dgm:spPr/>
    </dgm:pt>
    <dgm:pt modelId="{99DF4B6E-9645-FA4D-A1D9-A5EA7C2D63E0}" type="pres">
      <dgm:prSet presAssocID="{7983C3A0-20A6-9440-94F1-75F175E292F6}" presName="bullet4c" presStyleLbl="node1" presStyleIdx="2" presStyleCnt="4"/>
      <dgm:spPr/>
    </dgm:pt>
    <dgm:pt modelId="{B2332366-C7C3-714A-BD2E-35BB901871D5}" type="pres">
      <dgm:prSet presAssocID="{7983C3A0-20A6-9440-94F1-75F175E292F6}" presName="textBox4c" presStyleLbl="revTx" presStyleIdx="2" presStyleCnt="4">
        <dgm:presLayoutVars>
          <dgm:bulletEnabled val="1"/>
        </dgm:presLayoutVars>
      </dgm:prSet>
      <dgm:spPr/>
    </dgm:pt>
    <dgm:pt modelId="{B7DD8DEA-5D96-3841-87D8-1FDA054058B5}" type="pres">
      <dgm:prSet presAssocID="{2BCE46FD-C301-5441-AA7F-C1F07BBBA77D}" presName="bullet4d" presStyleLbl="node1" presStyleIdx="3" presStyleCnt="4"/>
      <dgm:spPr/>
    </dgm:pt>
    <dgm:pt modelId="{2C599A6E-9F5B-DB48-9880-B3F4FB718296}" type="pres">
      <dgm:prSet presAssocID="{2BCE46FD-C301-5441-AA7F-C1F07BBBA77D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8C96D07-1280-6449-901F-80278A908235}" srcId="{6E9DB686-B9CC-2646-8513-C78AC6FD4A9F}" destId="{DA6342C7-1E89-1740-A3C6-93D89BF8BBEA}" srcOrd="1" destOrd="0" parTransId="{448CFFB4-4D03-9A44-A5D6-AE6B62AE76AB}" sibTransId="{0960944C-6EDE-0A4D-B6B2-FBD852271D3A}"/>
    <dgm:cxn modelId="{0389B108-B711-E84F-AF28-40DA8B67DBE8}" type="presOf" srcId="{6E9DB686-B9CC-2646-8513-C78AC6FD4A9F}" destId="{80261299-E73B-9747-B2E4-A038D45468ED}" srcOrd="0" destOrd="0" presId="urn:microsoft.com/office/officeart/2005/8/layout/arrow2"/>
    <dgm:cxn modelId="{5EBE7B3E-4569-1C43-805A-B5668F32841B}" type="presOf" srcId="{2BCE46FD-C301-5441-AA7F-C1F07BBBA77D}" destId="{2C599A6E-9F5B-DB48-9880-B3F4FB718296}" srcOrd="0" destOrd="0" presId="urn:microsoft.com/office/officeart/2005/8/layout/arrow2"/>
    <dgm:cxn modelId="{08060D45-8466-1745-B530-63166775A301}" srcId="{6E9DB686-B9CC-2646-8513-C78AC6FD4A9F}" destId="{7983C3A0-20A6-9440-94F1-75F175E292F6}" srcOrd="2" destOrd="0" parTransId="{066DBD32-B114-8944-8A61-515B9014CCD8}" sibTransId="{75294939-DD3F-E948-A06B-76ED70BEF537}"/>
    <dgm:cxn modelId="{EE2DC065-7806-6640-9D9F-2C67F6B3511D}" type="presOf" srcId="{DA6342C7-1E89-1740-A3C6-93D89BF8BBEA}" destId="{79110A6C-6860-7549-9044-1B106D491134}" srcOrd="0" destOrd="0" presId="urn:microsoft.com/office/officeart/2005/8/layout/arrow2"/>
    <dgm:cxn modelId="{083EF18B-427C-DA41-8C44-B74BBEAF5C6F}" srcId="{6E9DB686-B9CC-2646-8513-C78AC6FD4A9F}" destId="{0EFCB391-BFEF-084F-9D7F-F3F3FA484F79}" srcOrd="0" destOrd="0" parTransId="{39E5DAEB-E753-2C45-A70F-EF436C853ABA}" sibTransId="{D532568A-7CF1-704B-B474-E1C0BB058021}"/>
    <dgm:cxn modelId="{AF464993-8E37-9340-B7C2-020EA0659682}" srcId="{6E9DB686-B9CC-2646-8513-C78AC6FD4A9F}" destId="{2BCE46FD-C301-5441-AA7F-C1F07BBBA77D}" srcOrd="3" destOrd="0" parTransId="{A8573091-9DB9-1A4C-9103-95B44117D81C}" sibTransId="{7884AC66-8E74-CC48-A936-A87AF86CC965}"/>
    <dgm:cxn modelId="{343D139F-3270-564E-B816-AA3EF1496A23}" type="presOf" srcId="{0EFCB391-BFEF-084F-9D7F-F3F3FA484F79}" destId="{8B13CA0D-AD85-614B-A0F4-C468E9408CF6}" srcOrd="0" destOrd="0" presId="urn:microsoft.com/office/officeart/2005/8/layout/arrow2"/>
    <dgm:cxn modelId="{FB90DCE7-FEA9-694F-BD04-63BE065F7B8B}" type="presOf" srcId="{7983C3A0-20A6-9440-94F1-75F175E292F6}" destId="{B2332366-C7C3-714A-BD2E-35BB901871D5}" srcOrd="0" destOrd="0" presId="urn:microsoft.com/office/officeart/2005/8/layout/arrow2"/>
    <dgm:cxn modelId="{CE1F0D33-ADBB-C14F-B1E2-64DB947C1023}" type="presParOf" srcId="{80261299-E73B-9747-B2E4-A038D45468ED}" destId="{FD6FF197-D933-8645-A659-015BE777A6F7}" srcOrd="0" destOrd="0" presId="urn:microsoft.com/office/officeart/2005/8/layout/arrow2"/>
    <dgm:cxn modelId="{1A789528-9A18-C64C-B4C3-ED2DD40FD2EE}" type="presParOf" srcId="{80261299-E73B-9747-B2E4-A038D45468ED}" destId="{3389E090-4FF9-F245-AE3F-ABC1B7C8549D}" srcOrd="1" destOrd="0" presId="urn:microsoft.com/office/officeart/2005/8/layout/arrow2"/>
    <dgm:cxn modelId="{6B7234D1-326C-804F-AF04-F4F26235D7B7}" type="presParOf" srcId="{3389E090-4FF9-F245-AE3F-ABC1B7C8549D}" destId="{9DA57989-8F3D-994A-BF39-CB8DE3F0E576}" srcOrd="0" destOrd="0" presId="urn:microsoft.com/office/officeart/2005/8/layout/arrow2"/>
    <dgm:cxn modelId="{7D50B71C-2332-6C44-A4F1-286DC6E5EBE3}" type="presParOf" srcId="{3389E090-4FF9-F245-AE3F-ABC1B7C8549D}" destId="{8B13CA0D-AD85-614B-A0F4-C468E9408CF6}" srcOrd="1" destOrd="0" presId="urn:microsoft.com/office/officeart/2005/8/layout/arrow2"/>
    <dgm:cxn modelId="{A3456611-6D18-C649-B975-189421147B78}" type="presParOf" srcId="{3389E090-4FF9-F245-AE3F-ABC1B7C8549D}" destId="{8122F0ED-EADE-F84B-B383-D26658C6ECF8}" srcOrd="2" destOrd="0" presId="urn:microsoft.com/office/officeart/2005/8/layout/arrow2"/>
    <dgm:cxn modelId="{90841C56-27F8-6440-80D4-97D4E8867D44}" type="presParOf" srcId="{3389E090-4FF9-F245-AE3F-ABC1B7C8549D}" destId="{79110A6C-6860-7549-9044-1B106D491134}" srcOrd="3" destOrd="0" presId="urn:microsoft.com/office/officeart/2005/8/layout/arrow2"/>
    <dgm:cxn modelId="{E97B4394-F3BA-6040-A4A0-5BD8D30B40E2}" type="presParOf" srcId="{3389E090-4FF9-F245-AE3F-ABC1B7C8549D}" destId="{99DF4B6E-9645-FA4D-A1D9-A5EA7C2D63E0}" srcOrd="4" destOrd="0" presId="urn:microsoft.com/office/officeart/2005/8/layout/arrow2"/>
    <dgm:cxn modelId="{4A9BCC44-CD03-4F4D-A8A9-1A5A19419291}" type="presParOf" srcId="{3389E090-4FF9-F245-AE3F-ABC1B7C8549D}" destId="{B2332366-C7C3-714A-BD2E-35BB901871D5}" srcOrd="5" destOrd="0" presId="urn:microsoft.com/office/officeart/2005/8/layout/arrow2"/>
    <dgm:cxn modelId="{D7F24CAB-66CD-BF45-9657-E56F3A99428F}" type="presParOf" srcId="{3389E090-4FF9-F245-AE3F-ABC1B7C8549D}" destId="{B7DD8DEA-5D96-3841-87D8-1FDA054058B5}" srcOrd="6" destOrd="0" presId="urn:microsoft.com/office/officeart/2005/8/layout/arrow2"/>
    <dgm:cxn modelId="{9C480823-1821-FE44-BBFE-821945720F8F}" type="presParOf" srcId="{3389E090-4FF9-F245-AE3F-ABC1B7C8549D}" destId="{2C599A6E-9F5B-DB48-9880-B3F4FB718296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796995-D16E-224D-BC30-0AC40A65B793}" type="doc">
      <dgm:prSet loTypeId="urn:microsoft.com/office/officeart/2005/8/layout/radial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8F343E-9C4E-8247-AF34-D4A35C3A5BBC}">
      <dgm:prSet phldrT="[Text]" phldr="1"/>
      <dgm:spPr/>
      <dgm:t>
        <a:bodyPr/>
        <a:lstStyle/>
        <a:p>
          <a:endParaRPr lang="en-US" dirty="0"/>
        </a:p>
      </dgm:t>
    </dgm:pt>
    <dgm:pt modelId="{A473357E-035C-C14A-8862-FAAEA1157B9B}" type="parTrans" cxnId="{C2AC418A-5702-8941-8FF5-C8D4676CDCB1}">
      <dgm:prSet/>
      <dgm:spPr/>
      <dgm:t>
        <a:bodyPr/>
        <a:lstStyle/>
        <a:p>
          <a:endParaRPr lang="en-US"/>
        </a:p>
      </dgm:t>
    </dgm:pt>
    <dgm:pt modelId="{F8C99BFC-B06B-0340-862F-4F3E1DF4E5D1}" type="sibTrans" cxnId="{C2AC418A-5702-8941-8FF5-C8D4676CDCB1}">
      <dgm:prSet/>
      <dgm:spPr/>
      <dgm:t>
        <a:bodyPr/>
        <a:lstStyle/>
        <a:p>
          <a:endParaRPr lang="en-US"/>
        </a:p>
      </dgm:t>
    </dgm:pt>
    <dgm:pt modelId="{734E0D67-DF69-974C-9040-530FDAF5E714}">
      <dgm:prSet phldrT="[Text]" phldr="1"/>
      <dgm:spPr/>
      <dgm:t>
        <a:bodyPr/>
        <a:lstStyle/>
        <a:p>
          <a:endParaRPr lang="en-US" dirty="0"/>
        </a:p>
      </dgm:t>
    </dgm:pt>
    <dgm:pt modelId="{E41ECE5F-AD5C-B94E-B6A8-6917AE655D83}" type="parTrans" cxnId="{20E1DF89-C90A-064A-8BC8-F22EF80D7913}">
      <dgm:prSet/>
      <dgm:spPr/>
      <dgm:t>
        <a:bodyPr/>
        <a:lstStyle/>
        <a:p>
          <a:endParaRPr lang="en-US"/>
        </a:p>
      </dgm:t>
    </dgm:pt>
    <dgm:pt modelId="{65FD7A5C-A1D5-D44C-BCBA-8D7ABC5A3A5D}" type="sibTrans" cxnId="{20E1DF89-C90A-064A-8BC8-F22EF80D7913}">
      <dgm:prSet/>
      <dgm:spPr/>
      <dgm:t>
        <a:bodyPr/>
        <a:lstStyle/>
        <a:p>
          <a:endParaRPr lang="en-US"/>
        </a:p>
      </dgm:t>
    </dgm:pt>
    <dgm:pt modelId="{90D64474-F747-4848-B7F3-BCD1F5C6F758}">
      <dgm:prSet phldrT="[Text]" phldr="1"/>
      <dgm:spPr/>
      <dgm:t>
        <a:bodyPr/>
        <a:lstStyle/>
        <a:p>
          <a:endParaRPr lang="en-US"/>
        </a:p>
      </dgm:t>
    </dgm:pt>
    <dgm:pt modelId="{CE268145-F0FB-BF4E-A0C6-B9FAF8B84268}" type="parTrans" cxnId="{2903D7D7-6373-D140-8912-1782ED10B430}">
      <dgm:prSet/>
      <dgm:spPr/>
      <dgm:t>
        <a:bodyPr/>
        <a:lstStyle/>
        <a:p>
          <a:endParaRPr lang="en-US"/>
        </a:p>
      </dgm:t>
    </dgm:pt>
    <dgm:pt modelId="{5C697D4A-1EC9-D24C-B319-0BAD2412B079}" type="sibTrans" cxnId="{2903D7D7-6373-D140-8912-1782ED10B430}">
      <dgm:prSet/>
      <dgm:spPr/>
      <dgm:t>
        <a:bodyPr/>
        <a:lstStyle/>
        <a:p>
          <a:endParaRPr lang="en-US"/>
        </a:p>
      </dgm:t>
    </dgm:pt>
    <dgm:pt modelId="{0DAB9A3F-3F08-3C46-BFB6-A61D5301F9A7}">
      <dgm:prSet phldrT="[Text]" phldr="1"/>
      <dgm:spPr/>
      <dgm:t>
        <a:bodyPr/>
        <a:lstStyle/>
        <a:p>
          <a:endParaRPr lang="en-US"/>
        </a:p>
      </dgm:t>
    </dgm:pt>
    <dgm:pt modelId="{E22C67EA-8C81-D940-8B6B-981B89DDD5F0}" type="parTrans" cxnId="{9024D05A-6A15-EF49-B28C-273EDC376970}">
      <dgm:prSet/>
      <dgm:spPr/>
      <dgm:t>
        <a:bodyPr/>
        <a:lstStyle/>
        <a:p>
          <a:endParaRPr lang="en-US"/>
        </a:p>
      </dgm:t>
    </dgm:pt>
    <dgm:pt modelId="{4E95C168-62AE-E146-98BC-54279924FD39}" type="sibTrans" cxnId="{9024D05A-6A15-EF49-B28C-273EDC376970}">
      <dgm:prSet/>
      <dgm:spPr/>
      <dgm:t>
        <a:bodyPr/>
        <a:lstStyle/>
        <a:p>
          <a:endParaRPr lang="en-US"/>
        </a:p>
      </dgm:t>
    </dgm:pt>
    <dgm:pt modelId="{9A77615B-E4E6-6B4F-9684-BBD0FDC797E4}">
      <dgm:prSet phldrT="[Text]" phldr="1"/>
      <dgm:spPr/>
      <dgm:t>
        <a:bodyPr/>
        <a:lstStyle/>
        <a:p>
          <a:endParaRPr lang="en-US" dirty="0"/>
        </a:p>
      </dgm:t>
    </dgm:pt>
    <dgm:pt modelId="{60010875-708F-DB45-BE78-19A4A761EE99}" type="parTrans" cxnId="{D7B595B5-C54F-D049-95F6-BBD74D02D8F3}">
      <dgm:prSet/>
      <dgm:spPr/>
      <dgm:t>
        <a:bodyPr/>
        <a:lstStyle/>
        <a:p>
          <a:endParaRPr lang="en-US"/>
        </a:p>
      </dgm:t>
    </dgm:pt>
    <dgm:pt modelId="{B364DF1D-FFF0-9D4C-A478-33A0DC01E437}" type="sibTrans" cxnId="{D7B595B5-C54F-D049-95F6-BBD74D02D8F3}">
      <dgm:prSet/>
      <dgm:spPr/>
      <dgm:t>
        <a:bodyPr/>
        <a:lstStyle/>
        <a:p>
          <a:endParaRPr lang="en-US"/>
        </a:p>
      </dgm:t>
    </dgm:pt>
    <dgm:pt modelId="{2EB91278-7ABA-1546-A946-F604592894CE}">
      <dgm:prSet phldrT="[Text]"/>
      <dgm:spPr/>
      <dgm:t>
        <a:bodyPr/>
        <a:lstStyle/>
        <a:p>
          <a:endParaRPr lang="en-US" dirty="0"/>
        </a:p>
      </dgm:t>
    </dgm:pt>
    <dgm:pt modelId="{06CC1296-2D7A-8B42-AF2F-4D1381292934}" type="parTrans" cxnId="{6F16434F-5196-8645-A18D-D86B9BB5B285}">
      <dgm:prSet/>
      <dgm:spPr/>
      <dgm:t>
        <a:bodyPr/>
        <a:lstStyle/>
        <a:p>
          <a:endParaRPr lang="en-US"/>
        </a:p>
      </dgm:t>
    </dgm:pt>
    <dgm:pt modelId="{D319EC01-B6B1-844D-88A5-C512BE7DD323}" type="sibTrans" cxnId="{6F16434F-5196-8645-A18D-D86B9BB5B285}">
      <dgm:prSet/>
      <dgm:spPr/>
      <dgm:t>
        <a:bodyPr/>
        <a:lstStyle/>
        <a:p>
          <a:endParaRPr lang="en-US"/>
        </a:p>
      </dgm:t>
    </dgm:pt>
    <dgm:pt modelId="{D20BE5D7-288D-0941-A9E7-1387E10282B5}" type="pres">
      <dgm:prSet presAssocID="{69796995-D16E-224D-BC30-0AC40A65B793}" presName="composite" presStyleCnt="0">
        <dgm:presLayoutVars>
          <dgm:chMax val="1"/>
          <dgm:dir/>
          <dgm:resizeHandles val="exact"/>
        </dgm:presLayoutVars>
      </dgm:prSet>
      <dgm:spPr/>
    </dgm:pt>
    <dgm:pt modelId="{6737F840-CBA8-5E44-8E7B-10BBACEA8AB0}" type="pres">
      <dgm:prSet presAssocID="{69796995-D16E-224D-BC30-0AC40A65B793}" presName="radial" presStyleCnt="0">
        <dgm:presLayoutVars>
          <dgm:animLvl val="ctr"/>
        </dgm:presLayoutVars>
      </dgm:prSet>
      <dgm:spPr/>
    </dgm:pt>
    <dgm:pt modelId="{14725131-7BC5-6445-ACA1-8F4A311ADF8D}" type="pres">
      <dgm:prSet presAssocID="{2D8F343E-9C4E-8247-AF34-D4A35C3A5BBC}" presName="centerShape" presStyleLbl="vennNode1" presStyleIdx="0" presStyleCnt="6"/>
      <dgm:spPr/>
    </dgm:pt>
    <dgm:pt modelId="{AF0ED501-16D1-C84A-A889-D66EBDB7E6B3}" type="pres">
      <dgm:prSet presAssocID="{734E0D67-DF69-974C-9040-530FDAF5E714}" presName="node" presStyleLbl="vennNode1" presStyleIdx="1" presStyleCnt="6">
        <dgm:presLayoutVars>
          <dgm:bulletEnabled val="1"/>
        </dgm:presLayoutVars>
      </dgm:prSet>
      <dgm:spPr/>
    </dgm:pt>
    <dgm:pt modelId="{BD020F92-44F9-974E-8411-28C78E7CD2C6}" type="pres">
      <dgm:prSet presAssocID="{90D64474-F747-4848-B7F3-BCD1F5C6F758}" presName="node" presStyleLbl="vennNode1" presStyleIdx="2" presStyleCnt="6">
        <dgm:presLayoutVars>
          <dgm:bulletEnabled val="1"/>
        </dgm:presLayoutVars>
      </dgm:prSet>
      <dgm:spPr/>
    </dgm:pt>
    <dgm:pt modelId="{BA4731F9-2EF0-E941-9327-BB313EF4FF44}" type="pres">
      <dgm:prSet presAssocID="{0DAB9A3F-3F08-3C46-BFB6-A61D5301F9A7}" presName="node" presStyleLbl="vennNode1" presStyleIdx="3" presStyleCnt="6">
        <dgm:presLayoutVars>
          <dgm:bulletEnabled val="1"/>
        </dgm:presLayoutVars>
      </dgm:prSet>
      <dgm:spPr/>
    </dgm:pt>
    <dgm:pt modelId="{79723CE5-4A4F-324E-A179-EA6972A6D7E6}" type="pres">
      <dgm:prSet presAssocID="{9A77615B-E4E6-6B4F-9684-BBD0FDC797E4}" presName="node" presStyleLbl="vennNode1" presStyleIdx="4" presStyleCnt="6">
        <dgm:presLayoutVars>
          <dgm:bulletEnabled val="1"/>
        </dgm:presLayoutVars>
      </dgm:prSet>
      <dgm:spPr/>
    </dgm:pt>
    <dgm:pt modelId="{1D7472DF-0F5D-1242-B6C7-98B84458ED6D}" type="pres">
      <dgm:prSet presAssocID="{2EB91278-7ABA-1546-A946-F604592894CE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D8449915-EA86-E04D-8237-EB617605AB71}" type="presOf" srcId="{0DAB9A3F-3F08-3C46-BFB6-A61D5301F9A7}" destId="{BA4731F9-2EF0-E941-9327-BB313EF4FF44}" srcOrd="0" destOrd="0" presId="urn:microsoft.com/office/officeart/2005/8/layout/radial3"/>
    <dgm:cxn modelId="{729C8216-250F-ED45-BEFC-30C02D60143C}" type="presOf" srcId="{90D64474-F747-4848-B7F3-BCD1F5C6F758}" destId="{BD020F92-44F9-974E-8411-28C78E7CD2C6}" srcOrd="0" destOrd="0" presId="urn:microsoft.com/office/officeart/2005/8/layout/radial3"/>
    <dgm:cxn modelId="{18B12E1C-2F35-A84B-8F3C-4885B0948040}" type="presOf" srcId="{734E0D67-DF69-974C-9040-530FDAF5E714}" destId="{AF0ED501-16D1-C84A-A889-D66EBDB7E6B3}" srcOrd="0" destOrd="0" presId="urn:microsoft.com/office/officeart/2005/8/layout/radial3"/>
    <dgm:cxn modelId="{6F16434F-5196-8645-A18D-D86B9BB5B285}" srcId="{2D8F343E-9C4E-8247-AF34-D4A35C3A5BBC}" destId="{2EB91278-7ABA-1546-A946-F604592894CE}" srcOrd="4" destOrd="0" parTransId="{06CC1296-2D7A-8B42-AF2F-4D1381292934}" sibTransId="{D319EC01-B6B1-844D-88A5-C512BE7DD323}"/>
    <dgm:cxn modelId="{9024D05A-6A15-EF49-B28C-273EDC376970}" srcId="{2D8F343E-9C4E-8247-AF34-D4A35C3A5BBC}" destId="{0DAB9A3F-3F08-3C46-BFB6-A61D5301F9A7}" srcOrd="2" destOrd="0" parTransId="{E22C67EA-8C81-D940-8B6B-981B89DDD5F0}" sibTransId="{4E95C168-62AE-E146-98BC-54279924FD39}"/>
    <dgm:cxn modelId="{0F801F6F-8CF2-B743-9880-C8160DDE7092}" type="presOf" srcId="{9A77615B-E4E6-6B4F-9684-BBD0FDC797E4}" destId="{79723CE5-4A4F-324E-A179-EA6972A6D7E6}" srcOrd="0" destOrd="0" presId="urn:microsoft.com/office/officeart/2005/8/layout/radial3"/>
    <dgm:cxn modelId="{20E1DF89-C90A-064A-8BC8-F22EF80D7913}" srcId="{2D8F343E-9C4E-8247-AF34-D4A35C3A5BBC}" destId="{734E0D67-DF69-974C-9040-530FDAF5E714}" srcOrd="0" destOrd="0" parTransId="{E41ECE5F-AD5C-B94E-B6A8-6917AE655D83}" sibTransId="{65FD7A5C-A1D5-D44C-BCBA-8D7ABC5A3A5D}"/>
    <dgm:cxn modelId="{C2AC418A-5702-8941-8FF5-C8D4676CDCB1}" srcId="{69796995-D16E-224D-BC30-0AC40A65B793}" destId="{2D8F343E-9C4E-8247-AF34-D4A35C3A5BBC}" srcOrd="0" destOrd="0" parTransId="{A473357E-035C-C14A-8862-FAAEA1157B9B}" sibTransId="{F8C99BFC-B06B-0340-862F-4F3E1DF4E5D1}"/>
    <dgm:cxn modelId="{58A154AA-7FE2-A54F-8E64-F285B77B731E}" type="presOf" srcId="{2D8F343E-9C4E-8247-AF34-D4A35C3A5BBC}" destId="{14725131-7BC5-6445-ACA1-8F4A311ADF8D}" srcOrd="0" destOrd="0" presId="urn:microsoft.com/office/officeart/2005/8/layout/radial3"/>
    <dgm:cxn modelId="{D7B595B5-C54F-D049-95F6-BBD74D02D8F3}" srcId="{2D8F343E-9C4E-8247-AF34-D4A35C3A5BBC}" destId="{9A77615B-E4E6-6B4F-9684-BBD0FDC797E4}" srcOrd="3" destOrd="0" parTransId="{60010875-708F-DB45-BE78-19A4A761EE99}" sibTransId="{B364DF1D-FFF0-9D4C-A478-33A0DC01E437}"/>
    <dgm:cxn modelId="{2903D7D7-6373-D140-8912-1782ED10B430}" srcId="{2D8F343E-9C4E-8247-AF34-D4A35C3A5BBC}" destId="{90D64474-F747-4848-B7F3-BCD1F5C6F758}" srcOrd="1" destOrd="0" parTransId="{CE268145-F0FB-BF4E-A0C6-B9FAF8B84268}" sibTransId="{5C697D4A-1EC9-D24C-B319-0BAD2412B079}"/>
    <dgm:cxn modelId="{BF076AE0-ACD0-B44C-8DD3-86B397532D02}" type="presOf" srcId="{69796995-D16E-224D-BC30-0AC40A65B793}" destId="{D20BE5D7-288D-0941-A9E7-1387E10282B5}" srcOrd="0" destOrd="0" presId="urn:microsoft.com/office/officeart/2005/8/layout/radial3"/>
    <dgm:cxn modelId="{D9F4B5FC-5106-B34B-85E4-2E21C51CAD30}" type="presOf" srcId="{2EB91278-7ABA-1546-A946-F604592894CE}" destId="{1D7472DF-0F5D-1242-B6C7-98B84458ED6D}" srcOrd="0" destOrd="0" presId="urn:microsoft.com/office/officeart/2005/8/layout/radial3"/>
    <dgm:cxn modelId="{22B33FC0-DB6F-EA43-B059-B0503EFCDD63}" type="presParOf" srcId="{D20BE5D7-288D-0941-A9E7-1387E10282B5}" destId="{6737F840-CBA8-5E44-8E7B-10BBACEA8AB0}" srcOrd="0" destOrd="0" presId="urn:microsoft.com/office/officeart/2005/8/layout/radial3"/>
    <dgm:cxn modelId="{E194BA54-B870-D94B-9CFA-C753C7C996D2}" type="presParOf" srcId="{6737F840-CBA8-5E44-8E7B-10BBACEA8AB0}" destId="{14725131-7BC5-6445-ACA1-8F4A311ADF8D}" srcOrd="0" destOrd="0" presId="urn:microsoft.com/office/officeart/2005/8/layout/radial3"/>
    <dgm:cxn modelId="{9B48A806-D50C-C647-BD51-7BCE2C2D486A}" type="presParOf" srcId="{6737F840-CBA8-5E44-8E7B-10BBACEA8AB0}" destId="{AF0ED501-16D1-C84A-A889-D66EBDB7E6B3}" srcOrd="1" destOrd="0" presId="urn:microsoft.com/office/officeart/2005/8/layout/radial3"/>
    <dgm:cxn modelId="{61FED3CC-525D-434A-9E92-3365626B27DF}" type="presParOf" srcId="{6737F840-CBA8-5E44-8E7B-10BBACEA8AB0}" destId="{BD020F92-44F9-974E-8411-28C78E7CD2C6}" srcOrd="2" destOrd="0" presId="urn:microsoft.com/office/officeart/2005/8/layout/radial3"/>
    <dgm:cxn modelId="{063E31C5-9FBC-4C4E-BBB0-45402D630436}" type="presParOf" srcId="{6737F840-CBA8-5E44-8E7B-10BBACEA8AB0}" destId="{BA4731F9-2EF0-E941-9327-BB313EF4FF44}" srcOrd="3" destOrd="0" presId="urn:microsoft.com/office/officeart/2005/8/layout/radial3"/>
    <dgm:cxn modelId="{D60892A1-53D3-BB4E-A899-2CE9097C2B00}" type="presParOf" srcId="{6737F840-CBA8-5E44-8E7B-10BBACEA8AB0}" destId="{79723CE5-4A4F-324E-A179-EA6972A6D7E6}" srcOrd="4" destOrd="0" presId="urn:microsoft.com/office/officeart/2005/8/layout/radial3"/>
    <dgm:cxn modelId="{AE77EFC6-8BD2-D242-975D-66D04AF8BCA9}" type="presParOf" srcId="{6737F840-CBA8-5E44-8E7B-10BBACEA8AB0}" destId="{1D7472DF-0F5D-1242-B6C7-98B84458ED6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FF197-D933-8645-A659-015BE777A6F7}">
      <dsp:nvSpPr>
        <dsp:cNvPr id="0" name=""/>
        <dsp:cNvSpPr/>
      </dsp:nvSpPr>
      <dsp:spPr>
        <a:xfrm>
          <a:off x="929638" y="0"/>
          <a:ext cx="6878321" cy="42989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18BCA-926A-CC48-9EB7-64FD27798E07}">
      <dsp:nvSpPr>
        <dsp:cNvPr id="0" name=""/>
        <dsp:cNvSpPr/>
      </dsp:nvSpPr>
      <dsp:spPr>
        <a:xfrm>
          <a:off x="1803185" y="2967135"/>
          <a:ext cx="178836" cy="1788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A2651-6F6A-0B49-89B5-38CCF89BF4E2}">
      <dsp:nvSpPr>
        <dsp:cNvPr id="0" name=""/>
        <dsp:cNvSpPr/>
      </dsp:nvSpPr>
      <dsp:spPr>
        <a:xfrm>
          <a:off x="1892603" y="3056554"/>
          <a:ext cx="1602648" cy="124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6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Nov 2015, First EOSC Community Workshop in Bari and joint </a:t>
          </a:r>
          <a:r>
            <a:rPr lang="en-US" sz="1400" kern="1200" dirty="0">
              <a:hlinkClick xmlns:r="http://schemas.openxmlformats.org/officeDocument/2006/relationships" r:id="rId1"/>
            </a:rPr>
            <a:t>Position Paper of the e-infrastructures</a:t>
          </a:r>
          <a:endParaRPr lang="en-US" sz="1400" kern="1200" dirty="0"/>
        </a:p>
      </dsp:txBody>
      <dsp:txXfrm>
        <a:off x="1892603" y="3056554"/>
        <a:ext cx="1602648" cy="1242396"/>
      </dsp:txXfrm>
    </dsp:sp>
    <dsp:sp modelId="{1AFAFCAC-9512-614D-96C0-C01CB6EC22A3}">
      <dsp:nvSpPr>
        <dsp:cNvPr id="0" name=""/>
        <dsp:cNvSpPr/>
      </dsp:nvSpPr>
      <dsp:spPr>
        <a:xfrm>
          <a:off x="3381760" y="1798681"/>
          <a:ext cx="323281" cy="323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1FC83-0820-F24E-99F2-AB0DF433153E}">
      <dsp:nvSpPr>
        <dsp:cNvPr id="0" name=""/>
        <dsp:cNvSpPr/>
      </dsp:nvSpPr>
      <dsp:spPr>
        <a:xfrm>
          <a:off x="3543400" y="1960321"/>
          <a:ext cx="1650797" cy="233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30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 2016, First DI4R Conference, Krakow</a:t>
          </a:r>
        </a:p>
      </dsp:txBody>
      <dsp:txXfrm>
        <a:off x="3543400" y="1960321"/>
        <a:ext cx="1650797" cy="2338629"/>
      </dsp:txXfrm>
    </dsp:sp>
    <dsp:sp modelId="{73A6D0C4-C989-414D-B326-7C2085709F7C}">
      <dsp:nvSpPr>
        <dsp:cNvPr id="0" name=""/>
        <dsp:cNvSpPr/>
      </dsp:nvSpPr>
      <dsp:spPr>
        <a:xfrm>
          <a:off x="5280177" y="1087634"/>
          <a:ext cx="447090" cy="447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1A8DA-D6A6-B747-BF7E-0C2954C568FB}">
      <dsp:nvSpPr>
        <dsp:cNvPr id="0" name=""/>
        <dsp:cNvSpPr/>
      </dsp:nvSpPr>
      <dsp:spPr>
        <a:xfrm>
          <a:off x="5503722" y="1311180"/>
          <a:ext cx="1650797" cy="298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90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Oct 2017, </a:t>
          </a:r>
          <a:r>
            <a:rPr lang="en-US" sz="1400" kern="1200" dirty="0">
              <a:hlinkClick xmlns:r="http://schemas.openxmlformats.org/officeDocument/2006/relationships" r:id="rId2"/>
            </a:rPr>
            <a:t>EGI endorses the EOSC Declaration</a:t>
          </a:r>
          <a:endParaRPr lang="en-US" sz="1400" kern="1200" dirty="0"/>
        </a:p>
      </dsp:txBody>
      <dsp:txXfrm>
        <a:off x="5503722" y="1311180"/>
        <a:ext cx="1650797" cy="2987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FF197-D933-8645-A659-015BE777A6F7}">
      <dsp:nvSpPr>
        <dsp:cNvPr id="0" name=""/>
        <dsp:cNvSpPr/>
      </dsp:nvSpPr>
      <dsp:spPr>
        <a:xfrm>
          <a:off x="1053170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855D4-8C67-E64C-8E33-1DD53E750691}">
      <dsp:nvSpPr>
        <dsp:cNvPr id="0" name=""/>
        <dsp:cNvSpPr/>
      </dsp:nvSpPr>
      <dsp:spPr>
        <a:xfrm>
          <a:off x="1693656" y="3021990"/>
          <a:ext cx="149555" cy="149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784E9-93D8-5041-9274-8ED8C4E085EC}">
      <dsp:nvSpPr>
        <dsp:cNvPr id="0" name=""/>
        <dsp:cNvSpPr/>
      </dsp:nvSpPr>
      <dsp:spPr>
        <a:xfrm>
          <a:off x="1768434" y="3096768"/>
          <a:ext cx="1111910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Jan 2017: Start of </a:t>
          </a:r>
          <a:r>
            <a:rPr lang="en-US" sz="1300" kern="1200" dirty="0" err="1"/>
            <a:t>EOSCpilot</a:t>
          </a:r>
          <a:r>
            <a:rPr lang="en-US" sz="1300" kern="1200" dirty="0"/>
            <a:t>. EGI leads </a:t>
          </a:r>
          <a:r>
            <a:rPr lang="en-US" sz="1300" kern="1200"/>
            <a:t>services pilots</a:t>
          </a:r>
          <a:endParaRPr lang="en-US" sz="1300" kern="1200" dirty="0"/>
        </a:p>
      </dsp:txBody>
      <dsp:txXfrm>
        <a:off x="1768434" y="3096768"/>
        <a:ext cx="1111910" cy="967232"/>
      </dsp:txXfrm>
    </dsp:sp>
    <dsp:sp modelId="{B28BDCB1-65FB-D441-A862-68582E580E5B}">
      <dsp:nvSpPr>
        <dsp:cNvPr id="0" name=""/>
        <dsp:cNvSpPr/>
      </dsp:nvSpPr>
      <dsp:spPr>
        <a:xfrm>
          <a:off x="2750296" y="2076703"/>
          <a:ext cx="260096" cy="260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73C86-4883-884D-B926-529AF4C007C2}">
      <dsp:nvSpPr>
        <dsp:cNvPr id="0" name=""/>
        <dsp:cNvSpPr/>
      </dsp:nvSpPr>
      <dsp:spPr>
        <a:xfrm>
          <a:off x="2880344" y="2206751"/>
          <a:ext cx="1365504" cy="185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1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Jan 2018, Start of EOSC-hub</a:t>
          </a:r>
        </a:p>
      </dsp:txBody>
      <dsp:txXfrm>
        <a:off x="2880344" y="2206751"/>
        <a:ext cx="1365504" cy="1857248"/>
      </dsp:txXfrm>
    </dsp:sp>
    <dsp:sp modelId="{F2E0D228-D0BD-E940-A616-78A1394D56CC}">
      <dsp:nvSpPr>
        <dsp:cNvPr id="0" name=""/>
        <dsp:cNvSpPr/>
      </dsp:nvSpPr>
      <dsp:spPr>
        <a:xfrm>
          <a:off x="4099544" y="1380134"/>
          <a:ext cx="344627" cy="344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0A1E9-7701-8E46-ABC3-ED29DBA413BB}">
      <dsp:nvSpPr>
        <dsp:cNvPr id="0" name=""/>
        <dsp:cNvSpPr/>
      </dsp:nvSpPr>
      <dsp:spPr>
        <a:xfrm>
          <a:off x="4271858" y="1552447"/>
          <a:ext cx="1365504" cy="2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Apr and Jun 2018: Collaboration Agreements with OpenAIRE and GEANT (open science, engagement and training, AAI, Cloud)</a:t>
          </a:r>
        </a:p>
      </dsp:txBody>
      <dsp:txXfrm>
        <a:off x="4271858" y="1552447"/>
        <a:ext cx="1365504" cy="2511552"/>
      </dsp:txXfrm>
    </dsp:sp>
    <dsp:sp modelId="{6F85B50D-B2B5-AA40-B218-CB02FC6B9DDB}">
      <dsp:nvSpPr>
        <dsp:cNvPr id="0" name=""/>
        <dsp:cNvSpPr/>
      </dsp:nvSpPr>
      <dsp:spPr>
        <a:xfrm>
          <a:off x="5569087" y="919276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448C-F13A-F84A-8592-980CD211F961}">
      <dsp:nvSpPr>
        <dsp:cNvPr id="0" name=""/>
        <dsp:cNvSpPr/>
      </dsp:nvSpPr>
      <dsp:spPr>
        <a:xfrm>
          <a:off x="6066619" y="861491"/>
          <a:ext cx="1365504" cy="291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3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Nov 2018: EOSC Launch: Portal leveraging Marketplace and AAI experience </a:t>
          </a:r>
        </a:p>
      </dsp:txBody>
      <dsp:txXfrm>
        <a:off x="6066619" y="861491"/>
        <a:ext cx="1365504" cy="2913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FF197-D933-8645-A659-015BE777A6F7}">
      <dsp:nvSpPr>
        <dsp:cNvPr id="0" name=""/>
        <dsp:cNvSpPr/>
      </dsp:nvSpPr>
      <dsp:spPr>
        <a:xfrm>
          <a:off x="1053170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855D4-8C67-E64C-8E33-1DD53E750691}">
      <dsp:nvSpPr>
        <dsp:cNvPr id="0" name=""/>
        <dsp:cNvSpPr/>
      </dsp:nvSpPr>
      <dsp:spPr>
        <a:xfrm>
          <a:off x="1693656" y="3021990"/>
          <a:ext cx="149555" cy="149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784E9-93D8-5041-9274-8ED8C4E085EC}">
      <dsp:nvSpPr>
        <dsp:cNvPr id="0" name=""/>
        <dsp:cNvSpPr/>
      </dsp:nvSpPr>
      <dsp:spPr>
        <a:xfrm>
          <a:off x="1768434" y="3096768"/>
          <a:ext cx="1111910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Jan 2017: Start </a:t>
          </a:r>
          <a:r>
            <a:rPr lang="en-US" sz="1300" b="1" kern="1200" dirty="0"/>
            <a:t>of </a:t>
          </a:r>
          <a:r>
            <a:rPr lang="en-US" sz="1300" b="1" kern="1200" dirty="0" err="1"/>
            <a:t>EOSCpilot</a:t>
          </a:r>
          <a:r>
            <a:rPr lang="en-US" sz="1300" kern="1200" dirty="0"/>
            <a:t>. EGI coordination of  services pilots</a:t>
          </a:r>
        </a:p>
      </dsp:txBody>
      <dsp:txXfrm>
        <a:off x="1768434" y="3096768"/>
        <a:ext cx="1111910" cy="967232"/>
      </dsp:txXfrm>
    </dsp:sp>
    <dsp:sp modelId="{B28BDCB1-65FB-D441-A862-68582E580E5B}">
      <dsp:nvSpPr>
        <dsp:cNvPr id="0" name=""/>
        <dsp:cNvSpPr/>
      </dsp:nvSpPr>
      <dsp:spPr>
        <a:xfrm>
          <a:off x="2750296" y="2076703"/>
          <a:ext cx="260096" cy="260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73C86-4883-884D-B926-529AF4C007C2}">
      <dsp:nvSpPr>
        <dsp:cNvPr id="0" name=""/>
        <dsp:cNvSpPr/>
      </dsp:nvSpPr>
      <dsp:spPr>
        <a:xfrm>
          <a:off x="2880344" y="2206751"/>
          <a:ext cx="1365504" cy="185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1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Jan 2018, Start of </a:t>
          </a:r>
          <a:r>
            <a:rPr lang="en-US" sz="1300" b="1" kern="1200" dirty="0"/>
            <a:t>EOSC-hub</a:t>
          </a:r>
        </a:p>
      </dsp:txBody>
      <dsp:txXfrm>
        <a:off x="2880344" y="2206751"/>
        <a:ext cx="1365504" cy="1857248"/>
      </dsp:txXfrm>
    </dsp:sp>
    <dsp:sp modelId="{F2E0D228-D0BD-E940-A616-78A1394D56CC}">
      <dsp:nvSpPr>
        <dsp:cNvPr id="0" name=""/>
        <dsp:cNvSpPr/>
      </dsp:nvSpPr>
      <dsp:spPr>
        <a:xfrm>
          <a:off x="4099544" y="1380134"/>
          <a:ext cx="344627" cy="344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0A1E9-7701-8E46-ABC3-ED29DBA413BB}">
      <dsp:nvSpPr>
        <dsp:cNvPr id="0" name=""/>
        <dsp:cNvSpPr/>
      </dsp:nvSpPr>
      <dsp:spPr>
        <a:xfrm>
          <a:off x="4271858" y="1552447"/>
          <a:ext cx="1365504" cy="2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Apr and Jun 2018: </a:t>
          </a:r>
          <a:r>
            <a:rPr lang="en-US" sz="1300" b="1" kern="1200" dirty="0"/>
            <a:t>Collaboration Agreements with OpenAIRE and GEANT </a:t>
          </a:r>
          <a:r>
            <a:rPr lang="en-US" sz="1300" kern="1200" dirty="0"/>
            <a:t>(open science, engagement and training, AAI, Cloud)</a:t>
          </a:r>
        </a:p>
      </dsp:txBody>
      <dsp:txXfrm>
        <a:off x="4271858" y="1552447"/>
        <a:ext cx="1365504" cy="2511552"/>
      </dsp:txXfrm>
    </dsp:sp>
    <dsp:sp modelId="{6F85B50D-B2B5-AA40-B218-CB02FC6B9DDB}">
      <dsp:nvSpPr>
        <dsp:cNvPr id="0" name=""/>
        <dsp:cNvSpPr/>
      </dsp:nvSpPr>
      <dsp:spPr>
        <a:xfrm>
          <a:off x="5569087" y="919276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448C-F13A-F84A-8592-980CD211F961}">
      <dsp:nvSpPr>
        <dsp:cNvPr id="0" name=""/>
        <dsp:cNvSpPr/>
      </dsp:nvSpPr>
      <dsp:spPr>
        <a:xfrm>
          <a:off x="6066619" y="861491"/>
          <a:ext cx="1365504" cy="291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3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Nov 2018: EOSC Launch: </a:t>
          </a:r>
          <a:r>
            <a:rPr lang="en-US" sz="1300" b="1" kern="1200" dirty="0"/>
            <a:t>Portal</a:t>
          </a:r>
          <a:r>
            <a:rPr lang="en-US" sz="1300" kern="1200" dirty="0"/>
            <a:t> leveraging </a:t>
          </a:r>
          <a:r>
            <a:rPr lang="en-US" sz="1300" b="1" kern="1200" dirty="0"/>
            <a:t>Marketplace and AAI </a:t>
          </a:r>
          <a:r>
            <a:rPr lang="en-US" sz="1300" kern="1200" dirty="0"/>
            <a:t>services </a:t>
          </a:r>
        </a:p>
      </dsp:txBody>
      <dsp:txXfrm>
        <a:off x="6066619" y="861491"/>
        <a:ext cx="1365504" cy="2913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62ED-80D5-6349-AC8D-AD7A7951F0D9}">
      <dsp:nvSpPr>
        <dsp:cNvPr id="0" name=""/>
        <dsp:cNvSpPr/>
      </dsp:nvSpPr>
      <dsp:spPr>
        <a:xfrm>
          <a:off x="383442" y="0"/>
          <a:ext cx="4345682" cy="17012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D184B0-2D9E-A64E-A766-B2B87EF1D982}">
      <dsp:nvSpPr>
        <dsp:cNvPr id="0" name=""/>
        <dsp:cNvSpPr/>
      </dsp:nvSpPr>
      <dsp:spPr>
        <a:xfrm>
          <a:off x="2558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Co-design</a:t>
          </a:r>
        </a:p>
      </dsp:txBody>
      <dsp:txXfrm>
        <a:off x="35777" y="543585"/>
        <a:ext cx="1164272" cy="614050"/>
      </dsp:txXfrm>
    </dsp:sp>
    <dsp:sp modelId="{6C84D39C-1E59-014A-8493-4533E73AC773}">
      <dsp:nvSpPr>
        <dsp:cNvPr id="0" name=""/>
        <dsp:cNvSpPr/>
      </dsp:nvSpPr>
      <dsp:spPr>
        <a:xfrm>
          <a:off x="1294805" y="543648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Requirements and Gap Analysis</a:t>
          </a:r>
        </a:p>
      </dsp:txBody>
      <dsp:txXfrm>
        <a:off x="1328024" y="576867"/>
        <a:ext cx="1164272" cy="614050"/>
      </dsp:txXfrm>
    </dsp:sp>
    <dsp:sp modelId="{B8AEEF4F-D712-E74E-AF34-68922F9BC3AE}">
      <dsp:nvSpPr>
        <dsp:cNvPr id="0" name=""/>
        <dsp:cNvSpPr/>
      </dsp:nvSpPr>
      <dsp:spPr>
        <a:xfrm>
          <a:off x="2587051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Technical development and service deployment</a:t>
          </a:r>
        </a:p>
      </dsp:txBody>
      <dsp:txXfrm>
        <a:off x="2620270" y="543585"/>
        <a:ext cx="1164272" cy="614050"/>
      </dsp:txXfrm>
    </dsp:sp>
    <dsp:sp modelId="{9500F8A1-0B43-424D-96FA-EAA0848CB645}">
      <dsp:nvSpPr>
        <dsp:cNvPr id="0" name=""/>
        <dsp:cNvSpPr/>
      </dsp:nvSpPr>
      <dsp:spPr>
        <a:xfrm>
          <a:off x="3879298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Piloting and pre-production service provisioning</a:t>
          </a:r>
        </a:p>
      </dsp:txBody>
      <dsp:txXfrm>
        <a:off x="3912517" y="543585"/>
        <a:ext cx="1164272" cy="614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085C0-09A7-1F4B-841E-01FA0954FC3D}">
      <dsp:nvSpPr>
        <dsp:cNvPr id="0" name=""/>
        <dsp:cNvSpPr/>
      </dsp:nvSpPr>
      <dsp:spPr>
        <a:xfrm>
          <a:off x="2789125" y="2689323"/>
          <a:ext cx="1267048" cy="126704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2974680" y="2874878"/>
        <a:ext cx="895938" cy="895938"/>
      </dsp:txXfrm>
    </dsp:sp>
    <dsp:sp modelId="{5069D9E9-F30F-D647-8864-3CDD7A13796C}">
      <dsp:nvSpPr>
        <dsp:cNvPr id="0" name=""/>
        <dsp:cNvSpPr/>
      </dsp:nvSpPr>
      <dsp:spPr>
        <a:xfrm rot="10800000">
          <a:off x="455694" y="3142293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70DA5E-B02D-A94D-8CCF-7A5519067052}">
      <dsp:nvSpPr>
        <dsp:cNvPr id="0" name=""/>
        <dsp:cNvSpPr/>
      </dsp:nvSpPr>
      <dsp:spPr>
        <a:xfrm>
          <a:off x="12227" y="2968074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EOSC Portal website and Marketplace</a:t>
          </a:r>
        </a:p>
      </dsp:txBody>
      <dsp:txXfrm>
        <a:off x="33009" y="2988856"/>
        <a:ext cx="845370" cy="667983"/>
      </dsp:txXfrm>
    </dsp:sp>
    <dsp:sp modelId="{E4B41C18-D57F-8042-957E-4DFCAE84777B}">
      <dsp:nvSpPr>
        <dsp:cNvPr id="0" name=""/>
        <dsp:cNvSpPr/>
      </dsp:nvSpPr>
      <dsp:spPr>
        <a:xfrm rot="12150000">
          <a:off x="597613" y="2428814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3653"/>
                <a:satOff val="-748"/>
                <a:lumOff val="29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3653"/>
                <a:satOff val="-748"/>
                <a:lumOff val="29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3653"/>
                <a:satOff val="-748"/>
                <a:lumOff val="29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6410C9-89EA-A24C-808B-22C7FBC497C4}">
      <dsp:nvSpPr>
        <dsp:cNvPr id="0" name=""/>
        <dsp:cNvSpPr/>
      </dsp:nvSpPr>
      <dsp:spPr>
        <a:xfrm>
          <a:off x="238073" y="1832669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EOSC AAI</a:t>
          </a:r>
        </a:p>
      </dsp:txBody>
      <dsp:txXfrm>
        <a:off x="258855" y="1853451"/>
        <a:ext cx="845370" cy="667983"/>
      </dsp:txXfrm>
    </dsp:sp>
    <dsp:sp modelId="{7FD07AF4-24D7-2E43-A0E9-CDEFB11EDE08}">
      <dsp:nvSpPr>
        <dsp:cNvPr id="0" name=""/>
        <dsp:cNvSpPr/>
      </dsp:nvSpPr>
      <dsp:spPr>
        <a:xfrm rot="13500000">
          <a:off x="1001767" y="1823956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87306"/>
                <a:satOff val="-1495"/>
                <a:lumOff val="59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306"/>
                <a:satOff val="-1495"/>
                <a:lumOff val="59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306"/>
                <a:satOff val="-1495"/>
                <a:lumOff val="59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0A69E-0830-B848-AB84-E18904316032}">
      <dsp:nvSpPr>
        <dsp:cNvPr id="0" name=""/>
        <dsp:cNvSpPr/>
      </dsp:nvSpPr>
      <dsp:spPr>
        <a:xfrm>
          <a:off x="881228" y="870119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Accounting  Monitoring </a:t>
          </a:r>
        </a:p>
      </dsp:txBody>
      <dsp:txXfrm>
        <a:off x="902010" y="890901"/>
        <a:ext cx="845370" cy="667983"/>
      </dsp:txXfrm>
    </dsp:sp>
    <dsp:sp modelId="{7E289500-8244-AD47-A70E-4A01EABE2418}">
      <dsp:nvSpPr>
        <dsp:cNvPr id="0" name=""/>
        <dsp:cNvSpPr/>
      </dsp:nvSpPr>
      <dsp:spPr>
        <a:xfrm rot="14850000">
          <a:off x="1606625" y="1419803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30959"/>
                <a:satOff val="-2243"/>
                <a:lumOff val="89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30959"/>
                <a:satOff val="-2243"/>
                <a:lumOff val="89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30959"/>
                <a:satOff val="-2243"/>
                <a:lumOff val="89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452AB7-7AAC-ED4D-91B4-3610C2DE70B4}">
      <dsp:nvSpPr>
        <dsp:cNvPr id="0" name=""/>
        <dsp:cNvSpPr/>
      </dsp:nvSpPr>
      <dsp:spPr>
        <a:xfrm>
          <a:off x="1843778" y="226964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Helpdesk</a:t>
          </a:r>
        </a:p>
      </dsp:txBody>
      <dsp:txXfrm>
        <a:off x="1864560" y="247746"/>
        <a:ext cx="845370" cy="667983"/>
      </dsp:txXfrm>
    </dsp:sp>
    <dsp:sp modelId="{75C34B8E-6B25-E549-A0AA-E7C7101B60B9}">
      <dsp:nvSpPr>
        <dsp:cNvPr id="0" name=""/>
        <dsp:cNvSpPr/>
      </dsp:nvSpPr>
      <dsp:spPr>
        <a:xfrm rot="16200000">
          <a:off x="2320103" y="1277884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74613"/>
                <a:satOff val="-2991"/>
                <a:lumOff val="11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4613"/>
                <a:satOff val="-2991"/>
                <a:lumOff val="11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4613"/>
                <a:satOff val="-2991"/>
                <a:lumOff val="11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72A68B-17AB-C342-B8AD-B906755D149F}">
      <dsp:nvSpPr>
        <dsp:cNvPr id="0" name=""/>
        <dsp:cNvSpPr/>
      </dsp:nvSpPr>
      <dsp:spPr>
        <a:xfrm>
          <a:off x="2979182" y="1118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Processes e.g. IT security </a:t>
          </a:r>
          <a:r>
            <a:rPr lang="en-US" sz="900" kern="1200" dirty="0" err="1"/>
            <a:t>mgm</a:t>
          </a:r>
          <a:r>
            <a:rPr lang="en-US" sz="900" kern="1200" dirty="0"/>
            <a:t> and quality verification</a:t>
          </a:r>
        </a:p>
      </dsp:txBody>
      <dsp:txXfrm>
        <a:off x="2999964" y="21900"/>
        <a:ext cx="845370" cy="667983"/>
      </dsp:txXfrm>
    </dsp:sp>
    <dsp:sp modelId="{1FDC4BD3-F7D7-5E42-83B6-9657E6E13180}">
      <dsp:nvSpPr>
        <dsp:cNvPr id="0" name=""/>
        <dsp:cNvSpPr/>
      </dsp:nvSpPr>
      <dsp:spPr>
        <a:xfrm rot="17550000">
          <a:off x="3033582" y="1419803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18266"/>
                <a:satOff val="-3738"/>
                <a:lumOff val="14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18266"/>
                <a:satOff val="-3738"/>
                <a:lumOff val="14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18266"/>
                <a:satOff val="-3738"/>
                <a:lumOff val="14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16E54F-4DF3-C44F-9B1C-8D15231265A4}">
      <dsp:nvSpPr>
        <dsp:cNvPr id="0" name=""/>
        <dsp:cNvSpPr/>
      </dsp:nvSpPr>
      <dsp:spPr>
        <a:xfrm>
          <a:off x="4114587" y="226964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Polices Users/Provider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(input to </a:t>
          </a:r>
          <a:r>
            <a:rPr lang="en-US" sz="900" kern="1200" dirty="0" err="1"/>
            <a:t>RoP</a:t>
          </a:r>
          <a:r>
            <a:rPr lang="en-US" sz="900" kern="1200" dirty="0"/>
            <a:t>)</a:t>
          </a:r>
        </a:p>
      </dsp:txBody>
      <dsp:txXfrm>
        <a:off x="4135369" y="247746"/>
        <a:ext cx="845370" cy="667983"/>
      </dsp:txXfrm>
    </dsp:sp>
    <dsp:sp modelId="{22991304-A011-E14F-B9EC-747CBD5305A3}">
      <dsp:nvSpPr>
        <dsp:cNvPr id="0" name=""/>
        <dsp:cNvSpPr/>
      </dsp:nvSpPr>
      <dsp:spPr>
        <a:xfrm rot="18900000">
          <a:off x="3638440" y="1823956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61919"/>
                <a:satOff val="-4486"/>
                <a:lumOff val="179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1919"/>
                <a:satOff val="-4486"/>
                <a:lumOff val="179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1919"/>
                <a:satOff val="-4486"/>
                <a:lumOff val="179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AA63D-43C3-1C42-9826-6111C1C4C4A1}">
      <dsp:nvSpPr>
        <dsp:cNvPr id="0" name=""/>
        <dsp:cNvSpPr/>
      </dsp:nvSpPr>
      <dsp:spPr>
        <a:xfrm>
          <a:off x="5077137" y="870119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Service Portfolio and technical roadmap</a:t>
          </a:r>
        </a:p>
      </dsp:txBody>
      <dsp:txXfrm>
        <a:off x="5097919" y="890901"/>
        <a:ext cx="845370" cy="667983"/>
      </dsp:txXfrm>
    </dsp:sp>
    <dsp:sp modelId="{C2D9B31B-BDB8-8B4A-B3AF-DBBE12BFECDF}">
      <dsp:nvSpPr>
        <dsp:cNvPr id="0" name=""/>
        <dsp:cNvSpPr/>
      </dsp:nvSpPr>
      <dsp:spPr>
        <a:xfrm rot="20250000">
          <a:off x="4042593" y="2428814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5572"/>
                <a:satOff val="-5233"/>
                <a:lumOff val="209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05572"/>
                <a:satOff val="-5233"/>
                <a:lumOff val="209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05572"/>
                <a:satOff val="-5233"/>
                <a:lumOff val="209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B0E4C-E4BA-C84B-B546-E8C748E29249}">
      <dsp:nvSpPr>
        <dsp:cNvPr id="0" name=""/>
        <dsp:cNvSpPr/>
      </dsp:nvSpPr>
      <dsp:spPr>
        <a:xfrm>
          <a:off x="5720292" y="1832669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Service integration processes, support and training</a:t>
          </a:r>
        </a:p>
      </dsp:txBody>
      <dsp:txXfrm>
        <a:off x="5741074" y="1853451"/>
        <a:ext cx="845370" cy="667983"/>
      </dsp:txXfrm>
    </dsp:sp>
    <dsp:sp modelId="{DA53ED99-8A29-7B47-AE5A-17AF742EC1FB}">
      <dsp:nvSpPr>
        <dsp:cNvPr id="0" name=""/>
        <dsp:cNvSpPr/>
      </dsp:nvSpPr>
      <dsp:spPr>
        <a:xfrm>
          <a:off x="4184513" y="3142293"/>
          <a:ext cx="2205092" cy="3611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1630A-6A31-7943-B968-FFDDBBD67915}">
      <dsp:nvSpPr>
        <dsp:cNvPr id="0" name=""/>
        <dsp:cNvSpPr/>
      </dsp:nvSpPr>
      <dsp:spPr>
        <a:xfrm>
          <a:off x="5946138" y="2968074"/>
          <a:ext cx="886934" cy="70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Engagement with users and service providers </a:t>
          </a:r>
        </a:p>
      </dsp:txBody>
      <dsp:txXfrm>
        <a:off x="5966920" y="2988856"/>
        <a:ext cx="845370" cy="667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FF197-D933-8645-A659-015BE777A6F7}">
      <dsp:nvSpPr>
        <dsp:cNvPr id="0" name=""/>
        <dsp:cNvSpPr/>
      </dsp:nvSpPr>
      <dsp:spPr>
        <a:xfrm>
          <a:off x="1014419" y="0"/>
          <a:ext cx="6797040" cy="42481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57989-8F3D-994A-BF39-CB8DE3F0E576}">
      <dsp:nvSpPr>
        <dsp:cNvPr id="0" name=""/>
        <dsp:cNvSpPr/>
      </dsp:nvSpPr>
      <dsp:spPr>
        <a:xfrm>
          <a:off x="1683928" y="3158924"/>
          <a:ext cx="156331" cy="156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3CA0D-AD85-614B-A0F4-C468E9408CF6}">
      <dsp:nvSpPr>
        <dsp:cNvPr id="0" name=""/>
        <dsp:cNvSpPr/>
      </dsp:nvSpPr>
      <dsp:spPr>
        <a:xfrm>
          <a:off x="1762094" y="3237090"/>
          <a:ext cx="1162293" cy="101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3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June 15: </a:t>
          </a:r>
          <a:r>
            <a:rPr lang="en-US" sz="1400" b="1" kern="1200" dirty="0"/>
            <a:t>First call EOSC Early Adopter </a:t>
          </a:r>
          <a:r>
            <a:rPr lang="en-US" sz="1400" b="1" kern="1200" dirty="0" err="1"/>
            <a:t>Programme</a:t>
          </a:r>
          <a:endParaRPr lang="en-US" sz="1400" b="1" kern="1200" dirty="0"/>
        </a:p>
      </dsp:txBody>
      <dsp:txXfrm>
        <a:off x="1762094" y="3237090"/>
        <a:ext cx="1162293" cy="1011059"/>
      </dsp:txXfrm>
    </dsp:sp>
    <dsp:sp modelId="{8122F0ED-EADE-F84B-B383-D26658C6ECF8}">
      <dsp:nvSpPr>
        <dsp:cNvPr id="0" name=""/>
        <dsp:cNvSpPr/>
      </dsp:nvSpPr>
      <dsp:spPr>
        <a:xfrm>
          <a:off x="2788447" y="2170804"/>
          <a:ext cx="271881" cy="271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10A6C-6860-7549-9044-1B106D491134}">
      <dsp:nvSpPr>
        <dsp:cNvPr id="0" name=""/>
        <dsp:cNvSpPr/>
      </dsp:nvSpPr>
      <dsp:spPr>
        <a:xfrm>
          <a:off x="2924388" y="2306745"/>
          <a:ext cx="1427378" cy="1941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6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~ June: Collaboration Agreement EOSC-hub - </a:t>
          </a:r>
          <a:r>
            <a:rPr lang="en-US" sz="1400" b="1" kern="1200" dirty="0"/>
            <a:t>OCRE</a:t>
          </a:r>
          <a:r>
            <a:rPr lang="en-US" sz="1400" kern="1200" dirty="0"/>
            <a:t> ==&gt; </a:t>
          </a:r>
          <a:r>
            <a:rPr lang="en-US" sz="1400" b="1" kern="1200" dirty="0"/>
            <a:t>Cloud procurement and provisioning</a:t>
          </a:r>
        </a:p>
      </dsp:txBody>
      <dsp:txXfrm>
        <a:off x="2924388" y="2306745"/>
        <a:ext cx="1427378" cy="1941404"/>
      </dsp:txXfrm>
    </dsp:sp>
    <dsp:sp modelId="{99DF4B6E-9645-FA4D-A1D9-A5EA7C2D63E0}">
      <dsp:nvSpPr>
        <dsp:cNvPr id="0" name=""/>
        <dsp:cNvSpPr/>
      </dsp:nvSpPr>
      <dsp:spPr>
        <a:xfrm>
          <a:off x="4198833" y="1442671"/>
          <a:ext cx="360243" cy="360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32366-C7C3-714A-BD2E-35BB901871D5}">
      <dsp:nvSpPr>
        <dsp:cNvPr id="0" name=""/>
        <dsp:cNvSpPr/>
      </dsp:nvSpPr>
      <dsp:spPr>
        <a:xfrm>
          <a:off x="4378954" y="1622793"/>
          <a:ext cx="1427378" cy="262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88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~ Sep: Collaboration Agreement with </a:t>
          </a:r>
          <a:r>
            <a:rPr lang="en-US" sz="1400" b="1" kern="1200" dirty="0" err="1"/>
            <a:t>EaP</a:t>
          </a:r>
          <a:r>
            <a:rPr lang="en-US" sz="1400" b="1" kern="1200" dirty="0"/>
            <a:t> Connect </a:t>
          </a:r>
          <a:r>
            <a:rPr lang="en-US" sz="1400" kern="1200" dirty="0"/>
            <a:t>==&gt; </a:t>
          </a:r>
          <a:r>
            <a:rPr lang="en-US" sz="1400" b="1" kern="1200" dirty="0"/>
            <a:t>Federated Cloud piloting with Eastern Europe countries</a:t>
          </a:r>
        </a:p>
      </dsp:txBody>
      <dsp:txXfrm>
        <a:off x="4378954" y="1622793"/>
        <a:ext cx="1427378" cy="2625356"/>
      </dsp:txXfrm>
    </dsp:sp>
    <dsp:sp modelId="{B7DD8DEA-5D96-3841-87D8-1FDA054058B5}">
      <dsp:nvSpPr>
        <dsp:cNvPr id="0" name=""/>
        <dsp:cNvSpPr/>
      </dsp:nvSpPr>
      <dsp:spPr>
        <a:xfrm>
          <a:off x="5734964" y="960931"/>
          <a:ext cx="482589" cy="4825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99A6E-9F5B-DB48-9880-B3F4FB718296}">
      <dsp:nvSpPr>
        <dsp:cNvPr id="0" name=""/>
        <dsp:cNvSpPr/>
      </dsp:nvSpPr>
      <dsp:spPr>
        <a:xfrm>
          <a:off x="5976259" y="1202226"/>
          <a:ext cx="1427378" cy="304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71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July/Sep: EOSC National projects and </a:t>
          </a:r>
          <a:r>
            <a:rPr lang="en-US" sz="1400" b="1" kern="1200" dirty="0" err="1"/>
            <a:t>ExPaNDS</a:t>
          </a:r>
          <a:endParaRPr lang="en-US" sz="1400" b="1" kern="1200" dirty="0"/>
        </a:p>
      </dsp:txBody>
      <dsp:txXfrm>
        <a:off x="5976259" y="1202226"/>
        <a:ext cx="1427378" cy="3045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25131-7BC5-6445-ACA1-8F4A311ADF8D}">
      <dsp:nvSpPr>
        <dsp:cNvPr id="0" name=""/>
        <dsp:cNvSpPr/>
      </dsp:nvSpPr>
      <dsp:spPr>
        <a:xfrm>
          <a:off x="1879203" y="1008416"/>
          <a:ext cx="2337593" cy="23375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2221536" y="1350749"/>
        <a:ext cx="1652927" cy="1652927"/>
      </dsp:txXfrm>
    </dsp:sp>
    <dsp:sp modelId="{AF0ED501-16D1-C84A-A889-D66EBDB7E6B3}">
      <dsp:nvSpPr>
        <dsp:cNvPr id="0" name=""/>
        <dsp:cNvSpPr/>
      </dsp:nvSpPr>
      <dsp:spPr>
        <a:xfrm>
          <a:off x="2463601" y="72120"/>
          <a:ext cx="1168796" cy="1168796"/>
        </a:xfrm>
        <a:prstGeom prst="ellipse">
          <a:avLst/>
        </a:prstGeom>
        <a:solidFill>
          <a:schemeClr val="accent4">
            <a:alpha val="50000"/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634767" y="243286"/>
        <a:ext cx="826464" cy="826464"/>
      </dsp:txXfrm>
    </dsp:sp>
    <dsp:sp modelId="{BD020F92-44F9-974E-8411-28C78E7CD2C6}">
      <dsp:nvSpPr>
        <dsp:cNvPr id="0" name=""/>
        <dsp:cNvSpPr/>
      </dsp:nvSpPr>
      <dsp:spPr>
        <a:xfrm>
          <a:off x="3909868" y="1122894"/>
          <a:ext cx="1168796" cy="1168796"/>
        </a:xfrm>
        <a:prstGeom prst="ellipse">
          <a:avLst/>
        </a:prstGeom>
        <a:solidFill>
          <a:schemeClr val="accent4">
            <a:alpha val="50000"/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081034" y="1294060"/>
        <a:ext cx="826464" cy="826464"/>
      </dsp:txXfrm>
    </dsp:sp>
    <dsp:sp modelId="{BA4731F9-2EF0-E941-9327-BB313EF4FF44}">
      <dsp:nvSpPr>
        <dsp:cNvPr id="0" name=""/>
        <dsp:cNvSpPr/>
      </dsp:nvSpPr>
      <dsp:spPr>
        <a:xfrm>
          <a:off x="3357443" y="2823082"/>
          <a:ext cx="1168796" cy="1168796"/>
        </a:xfrm>
        <a:prstGeom prst="ellipse">
          <a:avLst/>
        </a:prstGeom>
        <a:solidFill>
          <a:schemeClr val="accent4">
            <a:alpha val="50000"/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528609" y="2994248"/>
        <a:ext cx="826464" cy="826464"/>
      </dsp:txXfrm>
    </dsp:sp>
    <dsp:sp modelId="{79723CE5-4A4F-324E-A179-EA6972A6D7E6}">
      <dsp:nvSpPr>
        <dsp:cNvPr id="0" name=""/>
        <dsp:cNvSpPr/>
      </dsp:nvSpPr>
      <dsp:spPr>
        <a:xfrm>
          <a:off x="1569759" y="2823082"/>
          <a:ext cx="1168796" cy="1168796"/>
        </a:xfrm>
        <a:prstGeom prst="ellipse">
          <a:avLst/>
        </a:prstGeom>
        <a:solidFill>
          <a:schemeClr val="accent4">
            <a:alpha val="50000"/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1740925" y="2994248"/>
        <a:ext cx="826464" cy="826464"/>
      </dsp:txXfrm>
    </dsp:sp>
    <dsp:sp modelId="{1D7472DF-0F5D-1242-B6C7-98B84458ED6D}">
      <dsp:nvSpPr>
        <dsp:cNvPr id="0" name=""/>
        <dsp:cNvSpPr/>
      </dsp:nvSpPr>
      <dsp:spPr>
        <a:xfrm>
          <a:off x="1017334" y="1122894"/>
          <a:ext cx="1168796" cy="116879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1188500" y="1294060"/>
        <a:ext cx="826464" cy="82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08/05/2019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Title &amp;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8560686" y="4782183"/>
            <a:ext cx="331794" cy="219838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51520" y="951573"/>
            <a:ext cx="8640960" cy="3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2893" algn="l" rtl="0">
              <a:spcBef>
                <a:spcPts val="39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1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2889" algn="l" rtl="0">
              <a:spcBef>
                <a:spcPts val="36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1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1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1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51520" y="4785996"/>
            <a:ext cx="213360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85996"/>
            <a:ext cx="289560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 rot="10800000">
            <a:off x="251520" y="4782185"/>
            <a:ext cx="8640960" cy="3814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4785996"/>
            <a:ext cx="233928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Google Shape;26;p3"/>
          <p:cNvSpPr/>
          <p:nvPr/>
        </p:nvSpPr>
        <p:spPr>
          <a:xfrm>
            <a:off x="3114459" y="0"/>
            <a:ext cx="1133521" cy="27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940154" y="0"/>
            <a:ext cx="3167471" cy="27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8401706" y="0"/>
            <a:ext cx="747633" cy="27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907705" y="0"/>
            <a:ext cx="1016055" cy="27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7164289" y="0"/>
            <a:ext cx="1303646" cy="27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20074" y="0"/>
            <a:ext cx="1142863" cy="27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1276470" y="-2"/>
            <a:ext cx="631235" cy="27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43478" y="0"/>
            <a:ext cx="640569" cy="27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2590802" y="0"/>
            <a:ext cx="640569" cy="27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4247980" y="0"/>
            <a:ext cx="1052485" cy="27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7357994" y="0"/>
            <a:ext cx="166335" cy="27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135" y="-2"/>
            <a:ext cx="643613" cy="27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28" y="90591"/>
            <a:ext cx="2106234" cy="56600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2415733" y="141480"/>
            <a:ext cx="6480720" cy="4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27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19663"/>
            <a:ext cx="9144000" cy="23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4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08/05/2019</a:t>
            </a:fld>
            <a:endParaRPr lang="en-GB" sz="900" b="1" i="0" noProof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  <p:sldLayoutId id="2147483676" r:id="rId6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08/05/2019</a:t>
            </a:fld>
            <a:endParaRPr lang="nl-NL" sz="900" b="1" i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news/eosc-hub-launches-early-adopter-programme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gif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3.png"/><Relationship Id="rId12" Type="http://schemas.openxmlformats.org/officeDocument/2006/relationships/image" Target="../media/image3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services/cloud-compute/" TargetMode="External"/><Relationship Id="rId2" Type="http://schemas.openxmlformats.org/officeDocument/2006/relationships/hyperlink" Target="https://www.egi.eu/about/newsletters/introducing-the-eosc-hub-projec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gi.eu/services/high-throughput-comput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41" y="1966698"/>
            <a:ext cx="5346052" cy="1524520"/>
          </a:xfrm>
        </p:spPr>
        <p:txBody>
          <a:bodyPr/>
          <a:lstStyle/>
          <a:p>
            <a:r>
              <a:rPr lang="en-US" sz="3200" b="1" dirty="0"/>
              <a:t>EGI Contributions to the </a:t>
            </a:r>
          </a:p>
          <a:p>
            <a:r>
              <a:rPr lang="en-US" sz="3200" b="1" dirty="0"/>
              <a:t>European Open Science Cloud</a:t>
            </a:r>
            <a:endParaRPr lang="fr-FR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5697" y="3365721"/>
            <a:ext cx="3645866" cy="25099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Technical Director, EGI Foundation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483" y="3297800"/>
            <a:ext cx="1936583" cy="25099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Tiziana Ferrari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1072CDC-7990-2C45-A719-2A593EC5BE5B}"/>
              </a:ext>
            </a:extLst>
          </p:cNvPr>
          <p:cNvSpPr txBox="1">
            <a:spLocks/>
          </p:cNvSpPr>
          <p:nvPr/>
        </p:nvSpPr>
        <p:spPr>
          <a:xfrm>
            <a:off x="339767" y="3639771"/>
            <a:ext cx="5057425" cy="25099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EGI Conference 2019, Closing Plenary </a:t>
            </a:r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765C5-9006-9147-B2DB-3AD2F469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Services 2/2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B152E-DD62-2742-B8C1-F88C7653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4" y="2324100"/>
            <a:ext cx="7966075" cy="2451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9BE84-F185-F440-B51F-ABCA2E5D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80" y="1771381"/>
            <a:ext cx="814505" cy="663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6B17E-DCE9-ED48-A3B3-EABDC06D8F38}"/>
              </a:ext>
            </a:extLst>
          </p:cNvPr>
          <p:cNvSpPr txBox="1"/>
          <p:nvPr/>
        </p:nvSpPr>
        <p:spPr>
          <a:xfrm>
            <a:off x="1414579" y="787136"/>
            <a:ext cx="6594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A European Cloud and  Earth Observation data infrastructures </a:t>
            </a:r>
          </a:p>
          <a:p>
            <a:pPr algn="ctr"/>
            <a:r>
              <a:rPr lang="en-US" sz="2000" i="1" dirty="0"/>
              <a:t>for Copernicus data exploitation in science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77AC4FF-6527-9249-8C54-BB9A1306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54" y="1908796"/>
            <a:ext cx="457200" cy="3884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71C71-3DD3-6F47-A3F6-5CFE0427B2BF}"/>
              </a:ext>
            </a:extLst>
          </p:cNvPr>
          <p:cNvCxnSpPr/>
          <p:nvPr/>
        </p:nvCxnSpPr>
        <p:spPr>
          <a:xfrm>
            <a:off x="2311400" y="2324099"/>
            <a:ext cx="673100" cy="787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D5FF1C-6027-9541-B97C-A9772332EAC6}"/>
              </a:ext>
            </a:extLst>
          </p:cNvPr>
          <p:cNvSpPr txBox="1"/>
          <p:nvPr/>
        </p:nvSpPr>
        <p:spPr>
          <a:xfrm>
            <a:off x="694251" y="1545347"/>
            <a:ext cx="1884826" cy="271438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Cloud Compute &amp; Containers 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3" descr="C:\Users\Iulia\Downloads\checkin_icon.jpg">
            <a:extLst>
              <a:ext uri="{FF2B5EF4-FFF2-40B4-BE49-F238E27FC236}">
                <a16:creationId xmlns:a16="http://schemas.microsoft.com/office/drawing/2014/main" id="{0FBFDB11-B08B-F841-A251-A68DBFCE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93" y="1922243"/>
            <a:ext cx="425352" cy="423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25483A-8CE8-3B4C-B385-BE30A05F3D81}"/>
              </a:ext>
            </a:extLst>
          </p:cNvPr>
          <p:cNvSpPr txBox="1"/>
          <p:nvPr/>
        </p:nvSpPr>
        <p:spPr>
          <a:xfrm>
            <a:off x="2647950" y="1609082"/>
            <a:ext cx="1412259" cy="207703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Check-in</a:t>
            </a:r>
            <a:endParaRPr lang="en-GB" sz="12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167A40-ED73-CA40-A85D-141F452B3EB8}"/>
              </a:ext>
            </a:extLst>
          </p:cNvPr>
          <p:cNvCxnSpPr>
            <a:cxnSpLocks/>
          </p:cNvCxnSpPr>
          <p:nvPr/>
        </p:nvCxnSpPr>
        <p:spPr>
          <a:xfrm>
            <a:off x="2916369" y="2372469"/>
            <a:ext cx="212676" cy="73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2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E9C3B9-4C94-8D4B-9763-4EC7DDDE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Milestones/2017-2018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D6DBCFE-59A3-F04D-A71A-536FE89C4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513524"/>
              </p:ext>
            </p:extLst>
          </p:nvPr>
        </p:nvGraphicFramePr>
        <p:xfrm>
          <a:off x="356839" y="539750"/>
          <a:ext cx="86087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BE0F04-0149-6043-A41D-98E9CD004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" y="1727200"/>
            <a:ext cx="2476500" cy="745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21234C-B685-444F-98CE-8C85D9FFD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" y="2858194"/>
            <a:ext cx="2044700" cy="634305"/>
          </a:xfrm>
          <a:prstGeom prst="rect">
            <a:avLst/>
          </a:prstGeom>
        </p:spPr>
      </p:pic>
      <p:pic>
        <p:nvPicPr>
          <p:cNvPr id="1026" name="Picture 2" descr="https://lh4.googleusercontent.com/ydQHbAb4_XsBrz5h4PebIWGneLsnKaNKmIHdB1GtYvsrCksfdjHu8_U3QfimqqqKxIYBpuzo8rMlLS_QgPAcWAGZi6C-px4xD1fODjr6dnhOcYpkalAdQaF627y03QchXJBz_r_4xTqScHTyDQ">
            <a:extLst>
              <a:ext uri="{FF2B5EF4-FFF2-40B4-BE49-F238E27FC236}">
                <a16:creationId xmlns:a16="http://schemas.microsoft.com/office/drawing/2014/main" id="{0BFC879F-3646-EC43-B7C7-0776357F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717800"/>
            <a:ext cx="1865964" cy="20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2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CB6406-6CD7-1149-BE0E-E379A91E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1" y="724501"/>
            <a:ext cx="7086600" cy="3694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D57EF-2CD6-E34E-87F4-804F17378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80" y="1098281"/>
            <a:ext cx="814505" cy="6632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AAC38D-7BD5-CE49-A3FE-D891E860A805}"/>
              </a:ext>
            </a:extLst>
          </p:cNvPr>
          <p:cNvCxnSpPr/>
          <p:nvPr/>
        </p:nvCxnSpPr>
        <p:spPr>
          <a:xfrm flipH="1">
            <a:off x="4953000" y="1435100"/>
            <a:ext cx="218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AD9595-073D-2544-8D1F-D45F1A57E216}"/>
              </a:ext>
            </a:extLst>
          </p:cNvPr>
          <p:cNvCxnSpPr>
            <a:cxnSpLocks/>
          </p:cNvCxnSpPr>
          <p:nvPr/>
        </p:nvCxnSpPr>
        <p:spPr>
          <a:xfrm flipH="1">
            <a:off x="2921000" y="1429901"/>
            <a:ext cx="4216400" cy="932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C8343F-1EB8-CE43-BC66-DA7FB440AACE}"/>
              </a:ext>
            </a:extLst>
          </p:cNvPr>
          <p:cNvCxnSpPr>
            <a:cxnSpLocks/>
          </p:cNvCxnSpPr>
          <p:nvPr/>
        </p:nvCxnSpPr>
        <p:spPr>
          <a:xfrm flipH="1">
            <a:off x="2279416" y="1440300"/>
            <a:ext cx="4857984" cy="226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D26CA3-CF39-2645-A2F9-6B08891D1862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953001" y="1761521"/>
            <a:ext cx="2609232" cy="1957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B5E474-476F-7A4F-ABCC-069CD27D7EA1}"/>
              </a:ext>
            </a:extLst>
          </p:cNvPr>
          <p:cNvCxnSpPr>
            <a:cxnSpLocks/>
          </p:cNvCxnSpPr>
          <p:nvPr/>
        </p:nvCxnSpPr>
        <p:spPr>
          <a:xfrm flipH="1">
            <a:off x="5435600" y="1440300"/>
            <a:ext cx="1701800" cy="113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A8F078-FDC6-0848-BEC6-F824993CC165}"/>
              </a:ext>
            </a:extLst>
          </p:cNvPr>
          <p:cNvSpPr txBox="1"/>
          <p:nvPr/>
        </p:nvSpPr>
        <p:spPr>
          <a:xfrm>
            <a:off x="5419064" y="1174481"/>
            <a:ext cx="98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Coordinate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466849-2627-6843-84C8-2F06C68082AE}"/>
              </a:ext>
            </a:extLst>
          </p:cNvPr>
          <p:cNvSpPr txBox="1"/>
          <p:nvPr/>
        </p:nvSpPr>
        <p:spPr>
          <a:xfrm>
            <a:off x="5114264" y="1479281"/>
            <a:ext cx="98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Coordinate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D494CB-6381-0540-B882-6F782BE72648}"/>
              </a:ext>
            </a:extLst>
          </p:cNvPr>
          <p:cNvSpPr txBox="1"/>
          <p:nvPr/>
        </p:nvSpPr>
        <p:spPr>
          <a:xfrm>
            <a:off x="5126964" y="1733281"/>
            <a:ext cx="98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Coordinate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06353-F891-E946-A295-C293D3B0F084}"/>
              </a:ext>
            </a:extLst>
          </p:cNvPr>
          <p:cNvSpPr txBox="1"/>
          <p:nvPr/>
        </p:nvSpPr>
        <p:spPr>
          <a:xfrm>
            <a:off x="5431764" y="2126981"/>
            <a:ext cx="98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Coordinate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B3E67A-7857-E845-8C04-90158867AFC9}"/>
              </a:ext>
            </a:extLst>
          </p:cNvPr>
          <p:cNvSpPr txBox="1"/>
          <p:nvPr/>
        </p:nvSpPr>
        <p:spPr>
          <a:xfrm>
            <a:off x="7037802" y="2016941"/>
            <a:ext cx="955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Contribute</a:t>
            </a:r>
          </a:p>
        </p:txBody>
      </p:sp>
    </p:spTree>
    <p:extLst>
      <p:ext uri="{BB962C8B-B14F-4D97-AF65-F5344CB8AC3E}">
        <p14:creationId xmlns:p14="http://schemas.microsoft.com/office/powerpoint/2010/main" val="195587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84EB7-E72B-7248-8C9A-010CE6333F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45" y="988219"/>
            <a:ext cx="8754341" cy="319737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B5892D"/>
                </a:solidFill>
              </a:rPr>
              <a:t>Digital Innovation Hub </a:t>
            </a:r>
          </a:p>
          <a:p>
            <a:r>
              <a:rPr lang="en-US" dirty="0"/>
              <a:t>A platform that allows facilitates engagement between private industry and public institutions participating in the EOSC</a:t>
            </a:r>
          </a:p>
          <a:p>
            <a:pPr marL="0" indent="0">
              <a:buNone/>
            </a:pPr>
            <a:endParaRPr lang="en-US" sz="2400" dirty="0">
              <a:solidFill>
                <a:srgbClr val="B5892D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5892D"/>
                </a:solidFill>
              </a:rPr>
              <a:t>Competence </a:t>
            </a:r>
            <a:r>
              <a:rPr lang="en-US" sz="2400" dirty="0" err="1">
                <a:solidFill>
                  <a:srgbClr val="B5892D"/>
                </a:solidFill>
              </a:rPr>
              <a:t>Centres</a:t>
            </a:r>
            <a:r>
              <a:rPr lang="en-US" sz="2400" dirty="0">
                <a:solidFill>
                  <a:srgbClr val="B5892D"/>
                </a:solidFill>
              </a:rPr>
              <a:t> </a:t>
            </a:r>
          </a:p>
          <a:p>
            <a:r>
              <a:rPr lang="en-US" dirty="0"/>
              <a:t>Research communities, service providers and experts contributing to</a:t>
            </a:r>
          </a:p>
          <a:p>
            <a:pPr lvl="1"/>
            <a:r>
              <a:rPr lang="en-US" dirty="0"/>
              <a:t>Co-design: </a:t>
            </a:r>
            <a:r>
              <a:rPr lang="en-US" dirty="0">
                <a:sym typeface="Wingdings"/>
              </a:rPr>
              <a:t>R</a:t>
            </a:r>
            <a:r>
              <a:rPr lang="en-US" dirty="0"/>
              <a:t>equirements, gap analysis and technical development</a:t>
            </a:r>
          </a:p>
          <a:p>
            <a:pPr lvl="1"/>
            <a:r>
              <a:rPr lang="en-US" dirty="0"/>
              <a:t>Piloting and pre-production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42818E-3AFB-614A-996D-C554B533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 the User Base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17CB0C-46E9-3147-823D-EABF209AD2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Towards Research and Industry/SMEs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9371F4-3ACD-254C-972B-1A7BD030C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540176"/>
              </p:ext>
            </p:extLst>
          </p:nvPr>
        </p:nvGraphicFramePr>
        <p:xfrm>
          <a:off x="4031432" y="3273134"/>
          <a:ext cx="5112568" cy="170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EOSC Digital Innovation  Hub.png">
            <a:extLst>
              <a:ext uri="{FF2B5EF4-FFF2-40B4-BE49-F238E27FC236}">
                <a16:creationId xmlns:a16="http://schemas.microsoft.com/office/drawing/2014/main" id="{0920D69B-4E70-E94E-8B04-7ABF7282F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12" y="558747"/>
            <a:ext cx="1278543" cy="1350371"/>
          </a:xfrm>
          <a:prstGeom prst="rect">
            <a:avLst/>
          </a:prstGeom>
        </p:spPr>
      </p:pic>
      <p:pic>
        <p:nvPicPr>
          <p:cNvPr id="10" name="Picture 9" descr="Research communities Success Stories.png">
            <a:extLst>
              <a:ext uri="{FF2B5EF4-FFF2-40B4-BE49-F238E27FC236}">
                <a16:creationId xmlns:a16="http://schemas.microsoft.com/office/drawing/2014/main" id="{69966BFD-6335-6D4B-B376-B75BD737E7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12" y="2161599"/>
            <a:ext cx="1101947" cy="11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3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F1BFE-AF88-6143-A067-1320E4B909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02DE8D-CF6E-2C4D-B27E-1FDC86C5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AAAEE2E-589C-D344-A0BA-FB1CEEE87B34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6120424" cy="646331"/>
          </a:xfrm>
        </p:spPr>
        <p:txBody>
          <a:bodyPr/>
          <a:lstStyle/>
          <a:p>
            <a:r>
              <a:rPr lang="en-US" dirty="0"/>
              <a:t>Leveraging federation know-how of EGI and EUDAT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1D529-389F-384E-B68D-47B42EFA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317"/>
            <a:ext cx="9144000" cy="35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0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382F3D-DE56-8149-AFE0-4871BB88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EOSC-hub contributions to the EOSC Federating Core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842A8E-E944-414E-8BD1-F55E5246B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338164"/>
              </p:ext>
            </p:extLst>
          </p:nvPr>
        </p:nvGraphicFramePr>
        <p:xfrm>
          <a:off x="965200" y="901700"/>
          <a:ext cx="6845300" cy="3957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E157496-F19F-C04A-9951-6B8099600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700" y="4023032"/>
            <a:ext cx="1130300" cy="4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3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E9C3B9-4C94-8D4B-9763-4EC7DDDE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Milestones/2019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D6DBCFE-59A3-F04D-A71A-536FE89C4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578376"/>
              </p:ext>
            </p:extLst>
          </p:nvPr>
        </p:nvGraphicFramePr>
        <p:xfrm>
          <a:off x="139701" y="539750"/>
          <a:ext cx="882588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7DFC09B-A972-0243-B487-65EBAA377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721" y="1733016"/>
            <a:ext cx="2454074" cy="838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2ADEA-C3DF-7C49-B2DA-840F7852E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075" y="876268"/>
            <a:ext cx="1823335" cy="856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472B1A-3B44-2045-B481-AD28FDF3E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6157" y="482148"/>
            <a:ext cx="967838" cy="788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36006-00BF-E949-8C5C-2AB85B60CE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7873" y="1011401"/>
            <a:ext cx="1020630" cy="5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8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BD8AF5-46F4-BD49-9B65-8EA8D862C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865848"/>
            <a:ext cx="4534793" cy="3641255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The EOSC Early Adopter </a:t>
            </a:r>
            <a:r>
              <a:rPr lang="en-US" dirty="0" err="1"/>
              <a:t>Programme</a:t>
            </a:r>
            <a:r>
              <a:rPr lang="en-US" dirty="0"/>
              <a:t> is oriented to communities whose research activities have </a:t>
            </a:r>
            <a:r>
              <a:rPr lang="en-US" b="1" dirty="0"/>
              <a:t>complex digital needs </a:t>
            </a:r>
            <a:r>
              <a:rPr lang="en-US" dirty="0"/>
              <a:t>involving multiple, different technologies, and benefiting from access to state-of-the-art technologies, </a:t>
            </a:r>
            <a:r>
              <a:rPr lang="en-US" b="1" dirty="0"/>
              <a:t>research infrastructures and services that are not available in their current research environment</a:t>
            </a:r>
            <a:r>
              <a:rPr lang="en-US" dirty="0"/>
              <a:t>. </a:t>
            </a:r>
            <a:endParaRPr lang="en-US" dirty="0">
              <a:sym typeface="Wingdings" pitchFamily="2" charset="2"/>
            </a:endParaRPr>
          </a:p>
          <a:p>
            <a:pPr marL="3810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i="1" dirty="0"/>
              <a:t>An opportunity for NGIs to be involved in technical support and engagement with researchers!</a:t>
            </a:r>
          </a:p>
          <a:p>
            <a:pPr lvl="1"/>
            <a:endParaRPr lang="en-US" sz="21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4D431-0B2A-0B45-AA7A-136E3E7EB2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AE1C93-3A99-9A4B-9A04-55865B1A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Early Adopter </a:t>
            </a:r>
            <a:r>
              <a:rPr lang="en-US" dirty="0" err="1"/>
              <a:t>Programme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15 June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9AF68-A277-EC49-A276-6C11CD91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50" y="950119"/>
            <a:ext cx="4009388" cy="32432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7AE297-BD65-9D41-A0CB-898FE4DF5ABD}"/>
              </a:ext>
            </a:extLst>
          </p:cNvPr>
          <p:cNvSpPr/>
          <p:nvPr/>
        </p:nvSpPr>
        <p:spPr>
          <a:xfrm>
            <a:off x="4786313" y="4310896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hlinkClick r:id="rId3"/>
              </a:rPr>
              <a:t>https://www.eosc-hub.eu/news/eosc-hub-launches-early-adopter-programme</a:t>
            </a:r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3600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9077" y="169145"/>
            <a:ext cx="6249298" cy="341632"/>
          </a:xfrm>
        </p:spPr>
        <p:txBody>
          <a:bodyPr/>
          <a:lstStyle/>
          <a:p>
            <a:r>
              <a:rPr lang="en-US" dirty="0"/>
              <a:t>Support to the Photon/Neutron RIs - </a:t>
            </a:r>
            <a:r>
              <a:rPr lang="en-US" dirty="0" err="1"/>
              <a:t>PaNOSC</a:t>
            </a:r>
            <a:endParaRPr lang="en-US" dirty="0"/>
          </a:p>
        </p:txBody>
      </p:sp>
      <p:pic>
        <p:nvPicPr>
          <p:cNvPr id="3074" name="Picture 2" descr="https://lh4.googleusercontent.com/0GmR8quhD684gSopfCj2rQwQwVSBPHVU_Ik6AYXY_fG_oUVSuZ-mfsKUZBkF5yUhH8VTo926oTDebFzXI7TXoFM4crCyRBS60dGscoectr9PaIumge0-VV-tbaqtF5lCmQa-iT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" y="954654"/>
            <a:ext cx="4813337" cy="3197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880756" y="1313261"/>
            <a:ext cx="3947619" cy="3197370"/>
          </a:xfrm>
        </p:spPr>
        <p:txBody>
          <a:bodyPr/>
          <a:lstStyle/>
          <a:p>
            <a:r>
              <a:rPr lang="en-US" dirty="0"/>
              <a:t>ESRF (France)</a:t>
            </a:r>
          </a:p>
          <a:p>
            <a:r>
              <a:rPr lang="en-US" dirty="0"/>
              <a:t>ILL (France)</a:t>
            </a:r>
          </a:p>
          <a:p>
            <a:r>
              <a:rPr lang="en-US" dirty="0"/>
              <a:t>ESS (Sweden)</a:t>
            </a:r>
          </a:p>
          <a:p>
            <a:r>
              <a:rPr lang="en-US" dirty="0"/>
              <a:t>ELI-DC (Belgium)</a:t>
            </a:r>
          </a:p>
          <a:p>
            <a:r>
              <a:rPr lang="en-US" dirty="0"/>
              <a:t>XFEL (Germany)</a:t>
            </a:r>
          </a:p>
          <a:p>
            <a:r>
              <a:rPr lang="en-US" dirty="0"/>
              <a:t>CERIC-ERIC (Italy)</a:t>
            </a:r>
          </a:p>
          <a:p>
            <a:r>
              <a:rPr lang="en-US" dirty="0"/>
              <a:t>EGI Foundation (Netherlands)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67" y="3463519"/>
            <a:ext cx="593608" cy="471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brand-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CERIC-ERIC tris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brand-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7" y="3233949"/>
            <a:ext cx="1148770" cy="275905"/>
          </a:xfrm>
          <a:prstGeom prst="rect">
            <a:avLst/>
          </a:prstGeom>
        </p:spPr>
      </p:pic>
      <p:pic>
        <p:nvPicPr>
          <p:cNvPr id="3086" name="Picture 14" descr="Image result for XFE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7" y="2648211"/>
            <a:ext cx="527472" cy="52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nstitut Laue-Langevi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07" y="1640123"/>
            <a:ext cx="488783" cy="48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esr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05" y="1011583"/>
            <a:ext cx="484310" cy="616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26" y="2128906"/>
            <a:ext cx="743982" cy="400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eli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83" y="2281680"/>
            <a:ext cx="662991" cy="495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74" y="4220882"/>
            <a:ext cx="853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Setup an EGI Notebooks instance, federated cloud and distributed  data management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Connect with community-specific AAI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Connect with community-specific storage</a:t>
            </a:r>
          </a:p>
        </p:txBody>
      </p:sp>
    </p:spTree>
    <p:extLst>
      <p:ext uri="{BB962C8B-B14F-4D97-AF65-F5344CB8AC3E}">
        <p14:creationId xmlns:p14="http://schemas.microsoft.com/office/powerpoint/2010/main" val="3714472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253669-3B78-9242-B633-0BBB774E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38" y="1468614"/>
            <a:ext cx="2381739" cy="341632"/>
          </a:xfrm>
        </p:spPr>
        <p:txBody>
          <a:bodyPr/>
          <a:lstStyle/>
          <a:p>
            <a:r>
              <a:rPr lang="en-US" dirty="0"/>
              <a:t>NGIs: opportunities for consolidation and positioning in the EOSC landscape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AD96889-2FBD-9E44-B93D-EC42846F3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484261"/>
              </p:ext>
            </p:extLst>
          </p:nvPr>
        </p:nvGraphicFramePr>
        <p:xfrm>
          <a:off x="1549400" y="5524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2705802-EC3A-F340-A19E-8685296A3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803" y="914400"/>
            <a:ext cx="990394" cy="55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C49396-9037-5C48-98E6-7A963516A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702" y="2051546"/>
            <a:ext cx="2019197" cy="412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C356AF-A0C1-6445-9FA6-F1DFCE3D21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904" y="3809999"/>
            <a:ext cx="917595" cy="412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1AE246-2115-5D48-A2D8-BEA1AB386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9423" y="3632200"/>
            <a:ext cx="967838" cy="7882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005488-4D54-8F43-959E-CC217EBCE5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9077" y="1940817"/>
            <a:ext cx="1020630" cy="586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D7F5C2-8907-4A40-94D2-19156F407F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6407" y="2413399"/>
            <a:ext cx="1631185" cy="631426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B6588334-2E5F-8849-958C-A764265E0E91}"/>
              </a:ext>
            </a:extLst>
          </p:cNvPr>
          <p:cNvSpPr txBox="1">
            <a:spLocks/>
          </p:cNvSpPr>
          <p:nvPr/>
        </p:nvSpPr>
        <p:spPr>
          <a:xfrm>
            <a:off x="2408837" y="159103"/>
            <a:ext cx="5655663" cy="3416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EOSC national perspective</a:t>
            </a:r>
          </a:p>
        </p:txBody>
      </p:sp>
    </p:spTree>
    <p:extLst>
      <p:ext uri="{BB962C8B-B14F-4D97-AF65-F5344CB8AC3E}">
        <p14:creationId xmlns:p14="http://schemas.microsoft.com/office/powerpoint/2010/main" val="370938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E9C3B9-4C94-8D4B-9763-4EC7DDDE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Milestones/2015-2017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D6DBCFE-59A3-F04D-A71A-536FE89C4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523051"/>
              </p:ext>
            </p:extLst>
          </p:nvPr>
        </p:nvGraphicFramePr>
        <p:xfrm>
          <a:off x="203201" y="539749"/>
          <a:ext cx="8737599" cy="429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6D65D7-F8EF-3345-98EE-A3214FE0B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517" y="2571750"/>
            <a:ext cx="2968711" cy="215659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686CF5-C1F6-C344-A9A9-C01CA183C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9749"/>
            <a:ext cx="1895375" cy="275644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FF34C-A49B-7B4E-9237-FEED2C870A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9175" y="3823342"/>
            <a:ext cx="1695450" cy="1044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456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C90D4-1B9D-DE49-9008-7129B74254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4829" y="1317772"/>
            <a:ext cx="8754341" cy="3197370"/>
          </a:xfrm>
        </p:spPr>
        <p:txBody>
          <a:bodyPr/>
          <a:lstStyle/>
          <a:p>
            <a:r>
              <a:rPr lang="en-US" dirty="0"/>
              <a:t>INFRAEOSC-06 call (March 2019): EOSC Portal evolution</a:t>
            </a:r>
          </a:p>
          <a:p>
            <a:pPr lvl="1"/>
            <a:r>
              <a:rPr lang="en-US" dirty="0"/>
              <a:t>Technical development and operations with CYFRONET</a:t>
            </a:r>
          </a:p>
          <a:p>
            <a:r>
              <a:rPr lang="en-US" dirty="0"/>
              <a:t>INFRAEOSC-03 (April 2020)</a:t>
            </a:r>
          </a:p>
          <a:p>
            <a:pPr lvl="1"/>
            <a:r>
              <a:rPr lang="en-GB" dirty="0"/>
              <a:t>Integration and consolidation of the existing pan-European access mechanism to public research infrastructures and commercial services through the EOSC Portal</a:t>
            </a:r>
            <a:r>
              <a:rPr lang="en-US" dirty="0"/>
              <a:t> </a:t>
            </a:r>
          </a:p>
          <a:p>
            <a:pPr lvl="2"/>
            <a:r>
              <a:rPr lang="en-GB" dirty="0"/>
              <a:t>Enhance operational aspects of the EOSC Portal</a:t>
            </a:r>
            <a:r>
              <a:rPr lang="en-US" dirty="0"/>
              <a:t>  (</a:t>
            </a:r>
            <a:r>
              <a:rPr lang="en-GB" dirty="0"/>
              <a:t>Engage with the supply side of EOSC</a:t>
            </a:r>
            <a:r>
              <a:rPr lang="en-US" dirty="0"/>
              <a:t> and </a:t>
            </a:r>
            <a:r>
              <a:rPr lang="en-GB" dirty="0"/>
              <a:t>Interact with the EOSC end users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Fostering and enabling secure service composability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User enhanced experience</a:t>
            </a:r>
            <a:r>
              <a:rPr lang="en-US" dirty="0"/>
              <a:t> &amp; </a:t>
            </a:r>
            <a:r>
              <a:rPr lang="en-GB" dirty="0"/>
              <a:t>Widening the EOSC user base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Widening the service offer with commercial services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i="1" dirty="0">
                <a:solidFill>
                  <a:schemeClr val="accent1"/>
                </a:solidFill>
                <a:sym typeface="Wingdings" pitchFamily="2" charset="2"/>
              </a:rPr>
              <a:t>support to the EOSC “federating core” leveraging the EOSC-hub experience</a:t>
            </a:r>
            <a:endParaRPr lang="en-US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9CC53-6C8A-A54C-A1BC-BCD76439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H2020 Proposals 1/2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9569E4-14D3-0247-AEC3-AA1172B2B1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8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3B1851-2981-B24F-955E-B5FA54BC2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400" dirty="0"/>
              <a:t>INFRAEOSC-07-2020: Increasing the service offer of the EOSC Portal</a:t>
            </a:r>
          </a:p>
          <a:p>
            <a:pPr lvl="1"/>
            <a:r>
              <a:rPr lang="en-GB" sz="2000" b="1" dirty="0"/>
              <a:t>(a1) Distributed and cloud computing resources</a:t>
            </a:r>
            <a:r>
              <a:rPr lang="en-GB" sz="2000" dirty="0"/>
              <a:t> enabling researchers and other users to process and analyse data in a distributed computing environment. The services should include, but not be limited to, running virtual machines on demand with complete control over </a:t>
            </a:r>
            <a:r>
              <a:rPr lang="en-GB" sz="2000" b="1" dirty="0"/>
              <a:t>computing services, executing compute and data-intensive workloads</a:t>
            </a:r>
            <a:r>
              <a:rPr lang="en-GB" sz="2000" dirty="0"/>
              <a:t>, analysing large datasets and executing parallel computing tasks, utilizing large amount of processing capacity over long periods of time, sharing resources and enabling collaborative research.</a:t>
            </a:r>
            <a:r>
              <a:rPr lang="en-US" sz="2000" dirty="0"/>
              <a:t> </a:t>
            </a:r>
          </a:p>
          <a:p>
            <a:pPr marL="342900" lvl="1" indent="0">
              <a:buNone/>
            </a:pP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i="1" dirty="0">
                <a:solidFill>
                  <a:schemeClr val="accent1"/>
                </a:solidFill>
                <a:sym typeface="Wingdings" pitchFamily="2" charset="2"/>
              </a:rPr>
              <a:t>EGI proposal to support the EGI strategic agenda and the EGI-specific contribution to the EOSC</a:t>
            </a:r>
            <a:endParaRPr lang="en-US" sz="2000" i="1" dirty="0">
              <a:solidFill>
                <a:schemeClr val="accent1"/>
              </a:solidFill>
            </a:endParaRP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F2ADD9-6BE1-4C4A-AF03-3665983E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H2020 Proposals 2/2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157A5-8FFC-A646-978A-F4FACF32E5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0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9A407-F1D3-2F48-833C-CBE974682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EGI contributed to the definition and shaping of the EOSC implementation roadmap</a:t>
            </a:r>
          </a:p>
          <a:p>
            <a:r>
              <a:rPr lang="en-US" sz="2400" dirty="0"/>
              <a:t>EGI is contributing to the EOSC implementation</a:t>
            </a:r>
          </a:p>
          <a:p>
            <a:pPr lvl="1"/>
            <a:r>
              <a:rPr lang="en-US" sz="2000" dirty="0"/>
              <a:t>EOSC Compute Platform</a:t>
            </a:r>
          </a:p>
          <a:p>
            <a:pPr lvl="1"/>
            <a:r>
              <a:rPr lang="en-US" sz="2000" dirty="0"/>
              <a:t>EOSC Federating Core</a:t>
            </a:r>
          </a:p>
          <a:p>
            <a:pPr lvl="1"/>
            <a:r>
              <a:rPr lang="en-US" sz="2000" dirty="0"/>
              <a:t>NGI consolidation</a:t>
            </a:r>
          </a:p>
          <a:p>
            <a:r>
              <a:rPr lang="en-US" sz="2400" dirty="0"/>
              <a:t>Preparatory activities in QR3/QR4 to shape the EGI participation to the next round of H2020 calls 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FFA14-C8B4-7E4B-AA11-C69740C3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B8BC82-C4FE-F64D-B277-BCD3C8A782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E49C-A570-4C95-8853-B2E21BB7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Programme Committee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E5AA6-F32E-40B7-A105-9B23AC4006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Thank you for your contribution!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EAAE1-CF2A-4938-A22D-D199EAF226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/>
              <a:t>Ian Collier - STF</a:t>
            </a:r>
          </a:p>
          <a:p>
            <a:r>
              <a:rPr lang="pt-PT"/>
              <a:t>Enol Fernández - EGI Foundation</a:t>
            </a:r>
          </a:p>
          <a:p>
            <a:r>
              <a:rPr lang="pt-PT"/>
              <a:t>Luciano Gaido - INFN Torino</a:t>
            </a:r>
          </a:p>
          <a:p>
            <a:r>
              <a:rPr lang="pt-PT"/>
              <a:t>Aneta Karainova - Bulgarian Academy of Sciences</a:t>
            </a:r>
          </a:p>
          <a:p>
            <a:r>
              <a:rPr lang="pt-PT"/>
              <a:t>Ivana Krenkova - CESNET</a:t>
            </a:r>
          </a:p>
          <a:p>
            <a:r>
              <a:rPr lang="pt-PT"/>
              <a:t>Nicolas Liampotis - GRNET</a:t>
            </a:r>
          </a:p>
          <a:p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23069-3F5D-451F-AE8A-2826D3DE86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/>
              <a:t>Pablo Orviz - IFCA</a:t>
            </a:r>
          </a:p>
          <a:p>
            <a:r>
              <a:rPr lang="pt-PT"/>
              <a:t>Jerôme Pansanel - CNRS / IPHC</a:t>
            </a:r>
          </a:p>
          <a:p>
            <a:r>
              <a:rPr lang="pt-PT"/>
              <a:t>Geneviève Romier - CNRS / CC-IN2P3</a:t>
            </a:r>
          </a:p>
          <a:p>
            <a:r>
              <a:rPr lang="pt-PT"/>
              <a:t>Mirek Ruda - CESNET</a:t>
            </a:r>
          </a:p>
          <a:p>
            <a:r>
              <a:rPr lang="pt-PT"/>
              <a:t>Gergely Sipos - EGI Foundation</a:t>
            </a:r>
          </a:p>
          <a:p>
            <a:r>
              <a:rPr lang="pt-PT"/>
              <a:t>Oxana Smirnova - University of Lund</a:t>
            </a:r>
          </a:p>
          <a:p>
            <a:r>
              <a:rPr lang="pt-PT"/>
              <a:t>Matthew Viljoen - EGI Foundation</a:t>
            </a:r>
          </a:p>
          <a:p>
            <a:pPr marL="0" indent="0">
              <a:buNone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2357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60D40F-022D-430D-8F0B-2B65863624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45" y="1206534"/>
            <a:ext cx="8754341" cy="3197370"/>
          </a:xfrm>
        </p:spPr>
        <p:txBody>
          <a:bodyPr/>
          <a:lstStyle/>
          <a:p>
            <a:r>
              <a:rPr lang="en-US" sz="2800" dirty="0"/>
              <a:t>We planned for 100, but we welcomed </a:t>
            </a:r>
            <a:r>
              <a:rPr lang="en-US" sz="2800" b="1" dirty="0"/>
              <a:t>170 participants</a:t>
            </a:r>
          </a:p>
          <a:p>
            <a:r>
              <a:rPr lang="en-US" sz="2800" dirty="0"/>
              <a:t>Thank you for attending!</a:t>
            </a:r>
          </a:p>
          <a:p>
            <a:endParaRPr lang="en-US" sz="2800" dirty="0"/>
          </a:p>
          <a:p>
            <a:r>
              <a:rPr lang="en-US" sz="2800" i="1" dirty="0"/>
              <a:t>If you have feedback, </a:t>
            </a:r>
            <a:r>
              <a:rPr lang="en-US" sz="2800" b="1" i="1" dirty="0" err="1"/>
              <a:t>events@egi.eu</a:t>
            </a:r>
            <a:endParaRPr lang="pt-PT" sz="2800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BFF93-273C-4AC7-A7FA-08E49B03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EGI Conference 2019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3651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60D40F-022D-430D-8F0B-2B65863624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45" y="1206534"/>
            <a:ext cx="8754341" cy="3197370"/>
          </a:xfrm>
        </p:spPr>
        <p:txBody>
          <a:bodyPr/>
          <a:lstStyle/>
          <a:p>
            <a:r>
              <a:rPr lang="en-US" sz="2800" dirty="0"/>
              <a:t>We are looking for a host for the next EGI Technical Conference!</a:t>
            </a:r>
          </a:p>
          <a:p>
            <a:r>
              <a:rPr lang="en-US" sz="2800" dirty="0"/>
              <a:t>Period: </a:t>
            </a:r>
            <a:r>
              <a:rPr lang="en-US" sz="2800" dirty="0">
                <a:solidFill>
                  <a:schemeClr val="accent1"/>
                </a:solidFill>
              </a:rPr>
              <a:t>late June 2020</a:t>
            </a:r>
          </a:p>
          <a:p>
            <a:endParaRPr lang="en-US" sz="2800" dirty="0"/>
          </a:p>
          <a:p>
            <a:r>
              <a:rPr lang="en-US" sz="2800" i="1" dirty="0"/>
              <a:t>If you are interested in hosting the EGI Conference 2020: </a:t>
            </a:r>
            <a:r>
              <a:rPr lang="en-US" sz="2800" i="1" dirty="0">
                <a:solidFill>
                  <a:schemeClr val="accent1"/>
                </a:solidFill>
              </a:rPr>
              <a:t>email </a:t>
            </a:r>
            <a:r>
              <a:rPr lang="en-US" sz="2800" b="1" i="1" dirty="0" err="1">
                <a:solidFill>
                  <a:schemeClr val="accent1"/>
                </a:solidFill>
              </a:rPr>
              <a:t>events@egi.eu</a:t>
            </a:r>
            <a:r>
              <a:rPr lang="en-US" sz="2800" b="1" i="1" dirty="0">
                <a:solidFill>
                  <a:schemeClr val="accent1"/>
                </a:solidFill>
              </a:rPr>
              <a:t> </a:t>
            </a:r>
            <a:endParaRPr lang="pt-PT" sz="2800" b="1" i="1" dirty="0">
              <a:solidFill>
                <a:schemeClr val="accent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BFF93-273C-4AC7-A7FA-08E49B03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EGI Conference 2020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4187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05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9DC2BC-A02F-6C4B-9E7D-3F5370F573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/>
              <a:t>Support the </a:t>
            </a:r>
            <a:r>
              <a:rPr lang="en-US" sz="2400" dirty="0">
                <a:solidFill>
                  <a:schemeClr val="accent1"/>
                </a:solidFill>
              </a:rPr>
              <a:t>definition, implementation and operation </a:t>
            </a:r>
            <a:r>
              <a:rPr lang="en-US" sz="2400" dirty="0"/>
              <a:t>of the </a:t>
            </a:r>
            <a:r>
              <a:rPr lang="en-US" sz="2400" dirty="0">
                <a:solidFill>
                  <a:schemeClr val="accent1"/>
                </a:solidFill>
              </a:rPr>
              <a:t>governing structure </a:t>
            </a:r>
            <a:r>
              <a:rPr lang="en-US" sz="2400" dirty="0"/>
              <a:t>benefiting from its long-standing experience with hundreds of data </a:t>
            </a:r>
            <a:r>
              <a:rPr lang="en-US" sz="2400" dirty="0" err="1"/>
              <a:t>centres</a:t>
            </a:r>
            <a:r>
              <a:rPr lang="en-US" sz="2400" dirty="0"/>
              <a:t> and providers worldwide</a:t>
            </a:r>
          </a:p>
          <a:p>
            <a:r>
              <a:rPr lang="en-US" sz="2400" dirty="0"/>
              <a:t>Contribute its best practices and experience to the definition of the EOSC “rules of engagement”, i.e. the policies for the EOSC actors (e.g. end-users, customers and providers) leveraging for the lightweight federation of services capabilities ensuring interoperability among e-Infrastructures and Research Infrastructures.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F6953A-8340-894E-BD5E-415BF87F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 Actions 1/3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7564EAE-CCA6-1349-81A7-BA51C38326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Governance and funding</a:t>
            </a:r>
          </a:p>
        </p:txBody>
      </p:sp>
    </p:spTree>
    <p:extLst>
      <p:ext uri="{BB962C8B-B14F-4D97-AF65-F5344CB8AC3E}">
        <p14:creationId xmlns:p14="http://schemas.microsoft.com/office/powerpoint/2010/main" val="33082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99FCFA-42D4-D245-ACBF-550425E77B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45" y="1077119"/>
            <a:ext cx="8754341" cy="3197370"/>
          </a:xfrm>
        </p:spPr>
        <p:txBody>
          <a:bodyPr/>
          <a:lstStyle/>
          <a:p>
            <a:r>
              <a:rPr lang="en-US" sz="2800" dirty="0"/>
              <a:t>Provide and improve </a:t>
            </a:r>
            <a:r>
              <a:rPr lang="en-US" sz="2800" dirty="0">
                <a:solidFill>
                  <a:schemeClr val="accent1"/>
                </a:solidFill>
              </a:rPr>
              <a:t>implementation guidelines for FAIR services </a:t>
            </a:r>
            <a:r>
              <a:rPr lang="en-US" sz="2800" dirty="0"/>
              <a:t>in the area of advanced </a:t>
            </a:r>
            <a:r>
              <a:rPr lang="en-US" sz="2800" dirty="0">
                <a:solidFill>
                  <a:schemeClr val="accent1"/>
                </a:solidFill>
              </a:rPr>
              <a:t>compute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/>
                </a:solidFill>
              </a:rPr>
              <a:t>federated identity provisioning, authentication and authorization</a:t>
            </a:r>
            <a:r>
              <a:rPr lang="en-US" sz="2800" dirty="0"/>
              <a:t>, and contribute to the definition of the </a:t>
            </a:r>
            <a:r>
              <a:rPr lang="en-US" sz="2800" dirty="0">
                <a:solidFill>
                  <a:schemeClr val="accent1"/>
                </a:solidFill>
              </a:rPr>
              <a:t>EOSC minimum set of reference standards and interoperation agreements </a:t>
            </a:r>
            <a:r>
              <a:rPr lang="en-US" sz="2800" dirty="0"/>
              <a:t>and service accreditation models for EOSC</a:t>
            </a:r>
          </a:p>
          <a:p>
            <a:r>
              <a:rPr lang="en-US" sz="2800" dirty="0"/>
              <a:t>Develop the </a:t>
            </a:r>
            <a:r>
              <a:rPr lang="en-US" sz="2800" dirty="0">
                <a:solidFill>
                  <a:schemeClr val="accent1"/>
                </a:solidFill>
              </a:rPr>
              <a:t>skills and certification schemes</a:t>
            </a:r>
            <a:r>
              <a:rPr lang="en-US" sz="2800" dirty="0"/>
              <a:t> necessary to become </a:t>
            </a:r>
            <a:r>
              <a:rPr lang="en-US" sz="2800" dirty="0">
                <a:solidFill>
                  <a:schemeClr val="accent1"/>
                </a:solidFill>
              </a:rPr>
              <a:t>users</a:t>
            </a:r>
            <a:r>
              <a:rPr lang="en-US" sz="2800" dirty="0"/>
              <a:t> or </a:t>
            </a:r>
            <a:r>
              <a:rPr lang="en-US" sz="2800" dirty="0">
                <a:solidFill>
                  <a:schemeClr val="accent1"/>
                </a:solidFill>
              </a:rPr>
              <a:t>operators</a:t>
            </a:r>
            <a:r>
              <a:rPr lang="en-US" sz="2800" dirty="0"/>
              <a:t> of digital research infrastructures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B36A-E330-3145-BC9D-EAD4C401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 Actions 2/3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F5E59C-DA0F-EB42-97B6-C89092AE77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FAIR</a:t>
            </a:r>
          </a:p>
        </p:txBody>
      </p:sp>
    </p:spTree>
    <p:extLst>
      <p:ext uri="{BB962C8B-B14F-4D97-AF65-F5344CB8AC3E}">
        <p14:creationId xmlns:p14="http://schemas.microsoft.com/office/powerpoint/2010/main" val="129774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F504DE-4C65-6E41-AA38-5257B0EB15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45" y="1178719"/>
            <a:ext cx="8754341" cy="3197370"/>
          </a:xfrm>
        </p:spPr>
        <p:txBody>
          <a:bodyPr/>
          <a:lstStyle/>
          <a:p>
            <a:r>
              <a:rPr lang="en-US" sz="2400" dirty="0"/>
              <a:t>Define and Operate the </a:t>
            </a:r>
            <a:r>
              <a:rPr lang="en-US" sz="2400" dirty="0">
                <a:hlinkClick r:id="rId2"/>
              </a:rPr>
              <a:t>EOSC Hub</a:t>
            </a:r>
            <a:endParaRPr lang="en-US" sz="2400" dirty="0"/>
          </a:p>
          <a:p>
            <a:pPr lvl="1"/>
            <a:r>
              <a:rPr lang="en-US" sz="2000" dirty="0"/>
              <a:t>The Service Integration and Management system (SIAM) accountable for ensuring that all EOSC service providers perform to provide a seamless service that is compliant to contractual obligations made with customer organizations</a:t>
            </a:r>
          </a:p>
          <a:p>
            <a:pPr lvl="1"/>
            <a:r>
              <a:rPr lang="en-US" sz="2000" dirty="0"/>
              <a:t>Operate an open hybrid e-infrastructure offering data-driven advanced compute – </a:t>
            </a:r>
            <a:r>
              <a:rPr lang="en-US" sz="2000" dirty="0">
                <a:hlinkClick r:id="rId3"/>
              </a:rPr>
              <a:t>Cloud Compute</a:t>
            </a:r>
            <a:r>
              <a:rPr lang="en-US" sz="2000" dirty="0"/>
              <a:t> and </a:t>
            </a:r>
            <a:r>
              <a:rPr lang="en-US" sz="2000" dirty="0">
                <a:hlinkClick r:id="rId4"/>
              </a:rPr>
              <a:t>High-Throughput Compute</a:t>
            </a:r>
            <a:r>
              <a:rPr lang="en-US" sz="2000" dirty="0"/>
              <a:t> – and data services from publicly funded and commercial </a:t>
            </a:r>
            <a:r>
              <a:rPr lang="en-US" sz="2000" dirty="0" err="1"/>
              <a:t>organisations</a:t>
            </a:r>
            <a:r>
              <a:rPr lang="en-US" sz="2000" dirty="0"/>
              <a:t> and maintain and evolve the related implementation guidelines to make the related services FAIR. </a:t>
            </a:r>
          </a:p>
          <a:p>
            <a:pPr lvl="1"/>
            <a:r>
              <a:rPr lang="en-US" sz="2000" dirty="0"/>
              <a:t>Operate a federated identity provisioning, authentication and authorization services for the EOSC users and service providers.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A30C1-D78E-A343-B957-6CB250A9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 Actions 3/3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5F86B80-C8BF-0B4D-A775-60984BA50E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/>
              <a:t>Services and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5168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E9C3B9-4C94-8D4B-9763-4EC7DDDE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D6DBCFE-59A3-F04D-A71A-536FE89C4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974278"/>
              </p:ext>
            </p:extLst>
          </p:nvPr>
        </p:nvGraphicFramePr>
        <p:xfrm>
          <a:off x="356839" y="539750"/>
          <a:ext cx="86087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BE0F04-0149-6043-A41D-98E9CD004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00" y="1727200"/>
            <a:ext cx="2476500" cy="745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21234C-B685-444F-98CE-8C85D9FFD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" y="2858194"/>
            <a:ext cx="2044700" cy="634305"/>
          </a:xfrm>
          <a:prstGeom prst="rect">
            <a:avLst/>
          </a:prstGeom>
        </p:spPr>
      </p:pic>
      <p:pic>
        <p:nvPicPr>
          <p:cNvPr id="1026" name="Picture 2" descr="https://lh4.googleusercontent.com/ydQHbAb4_XsBrz5h4PebIWGneLsnKaNKmIHdB1GtYvsrCksfdjHu8_U3QfimqqqKxIYBpuzo8rMlLS_QgPAcWAGZi6C-px4xD1fODjr6dnhOcYpkalAdQaF627y03QchXJBz_r_4xTqScHTyDQ">
            <a:extLst>
              <a:ext uri="{FF2B5EF4-FFF2-40B4-BE49-F238E27FC236}">
                <a16:creationId xmlns:a16="http://schemas.microsoft.com/office/drawing/2014/main" id="{0BFC879F-3646-EC43-B7C7-0776357F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717800"/>
            <a:ext cx="1865964" cy="20605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5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0C4E5C-7CA2-C047-8503-767B9E39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749299"/>
            <a:ext cx="7573353" cy="39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E58928-16E4-BC4E-81D0-C3F7390B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477" y="169145"/>
            <a:ext cx="4728796" cy="341632"/>
          </a:xfrm>
        </p:spPr>
        <p:txBody>
          <a:bodyPr/>
          <a:lstStyle/>
          <a:p>
            <a:r>
              <a:rPr lang="en-US" dirty="0"/>
              <a:t>EOSC-hub Competence </a:t>
            </a:r>
            <a:r>
              <a:rPr lang="en-US" dirty="0" err="1"/>
              <a:t>Centres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AF6B4-DB78-A841-8C1F-39C61C4D5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24" y="670003"/>
            <a:ext cx="6309804" cy="1428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D2C7FB-C0CA-7045-9285-0DBFC40B4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69" y="2006285"/>
            <a:ext cx="6298659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B1D3E-B07D-DD4E-B744-5DC33089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425" y="3435035"/>
            <a:ext cx="6351450" cy="1432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4E58AA-6A6E-F34E-A423-3E5055B72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65" y="670003"/>
            <a:ext cx="643259" cy="523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0BE132-1834-7045-A75D-4B96BF6C3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37" y="2065454"/>
            <a:ext cx="643259" cy="523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5614DD-4263-7B4D-84BA-6387966C2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14" y="3460905"/>
            <a:ext cx="643259" cy="523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DC68C3-4854-9843-9195-E4F9E60ED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576" y="575510"/>
            <a:ext cx="643259" cy="5237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346A53-ECF4-6743-B730-C9E39591F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431" y="2029061"/>
            <a:ext cx="643259" cy="523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347F0B-F20E-AF46-9CD5-9478B01EA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875" y="3482612"/>
            <a:ext cx="643259" cy="5237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0A0EB0-DBEB-2F46-BE4E-367F5B9CD094}"/>
              </a:ext>
            </a:extLst>
          </p:cNvPr>
          <p:cNvSpPr txBox="1"/>
          <p:nvPr/>
        </p:nvSpPr>
        <p:spPr>
          <a:xfrm>
            <a:off x="63500" y="1143078"/>
            <a:ext cx="1401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HTC and Cloud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E72BF1-CB5D-8646-96AB-55F1BEF9F876}"/>
              </a:ext>
            </a:extLst>
          </p:cNvPr>
          <p:cNvSpPr txBox="1"/>
          <p:nvPr/>
        </p:nvSpPr>
        <p:spPr>
          <a:xfrm>
            <a:off x="146134" y="2551383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AAI, Cloud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EA367-4982-654F-A499-7954BB446978}"/>
              </a:ext>
            </a:extLst>
          </p:cNvPr>
          <p:cNvSpPr txBox="1"/>
          <p:nvPr/>
        </p:nvSpPr>
        <p:spPr>
          <a:xfrm>
            <a:off x="104675" y="3892862"/>
            <a:ext cx="1419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Cloud, Distributed Data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9BDEFA-B36C-E347-ABF8-4059FF37BE60}"/>
              </a:ext>
            </a:extLst>
          </p:cNvPr>
          <p:cNvSpPr txBox="1"/>
          <p:nvPr/>
        </p:nvSpPr>
        <p:spPr>
          <a:xfrm>
            <a:off x="7715431" y="106813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DIRAC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71120B-3B90-BB44-BB62-CE1525C50CB5}"/>
              </a:ext>
            </a:extLst>
          </p:cNvPr>
          <p:cNvSpPr txBox="1"/>
          <p:nvPr/>
        </p:nvSpPr>
        <p:spPr>
          <a:xfrm>
            <a:off x="7689048" y="2462327"/>
            <a:ext cx="1364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Cloud, Data</a:t>
            </a:r>
          </a:p>
          <a:p>
            <a:r>
              <a:rPr lang="en-US" sz="1600" i="1" dirty="0"/>
              <a:t>Management,</a:t>
            </a:r>
          </a:p>
          <a:p>
            <a:r>
              <a:rPr lang="en-US" sz="1600" i="1" dirty="0"/>
              <a:t>Notebooks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08DFD9-9A1B-2A47-8CB1-41D05FCE2C03}"/>
              </a:ext>
            </a:extLst>
          </p:cNvPr>
          <p:cNvSpPr txBox="1"/>
          <p:nvPr/>
        </p:nvSpPr>
        <p:spPr>
          <a:xfrm>
            <a:off x="7577009" y="3965080"/>
            <a:ext cx="1645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Cloud, Notebooks</a:t>
            </a:r>
          </a:p>
        </p:txBody>
      </p:sp>
    </p:spTree>
    <p:extLst>
      <p:ext uri="{BB962C8B-B14F-4D97-AF65-F5344CB8AC3E}">
        <p14:creationId xmlns:p14="http://schemas.microsoft.com/office/powerpoint/2010/main" val="204006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F6533-E7C4-D144-9110-3FFB4BE7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Services 1/2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52F81-834B-0444-ADBC-6B741EFB9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1540463"/>
            <a:ext cx="3667240" cy="24919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9224F-A40D-3441-8DE5-44F01DB3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3" y="4162567"/>
            <a:ext cx="3376806" cy="8117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F3248-2081-764F-98D3-ACE90E0E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473" y="3421849"/>
            <a:ext cx="1026186" cy="536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FBA008-5D94-9642-AA8A-7B7E0853B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0" y="3220622"/>
            <a:ext cx="3379689" cy="8117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0FA1AC-CA30-4844-B844-B8AB77301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9" y="2393562"/>
            <a:ext cx="3376805" cy="7142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C324CB-AB64-0149-84A7-4EBA49654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0" y="1540463"/>
            <a:ext cx="3348567" cy="7142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19AB0F-12E7-AB45-9416-9372293D9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900" y="4133215"/>
            <a:ext cx="3667241" cy="8411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2240DF-7EFA-C944-8827-DF9918386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2298" y="853926"/>
            <a:ext cx="814505" cy="6632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1CBB6E-E2AD-0B46-99B2-6190A80585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6810" y="4273944"/>
            <a:ext cx="814061" cy="6648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A412EEA6-2789-704E-A7F3-3F493FCA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82" y="971156"/>
            <a:ext cx="457200" cy="3884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757C200F-0F10-274A-8881-EBDC3F07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56" y="911048"/>
            <a:ext cx="440716" cy="4485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Users\Iulia\Downloads\checkin_icon.jpg">
            <a:extLst>
              <a:ext uri="{FF2B5EF4-FFF2-40B4-BE49-F238E27FC236}">
                <a16:creationId xmlns:a16="http://schemas.microsoft.com/office/drawing/2014/main" id="{8794FB7B-CAB2-2F41-8E62-5AA7A0B7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1" y="890341"/>
            <a:ext cx="425352" cy="4851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78D18BE-3E4E-B04F-9B12-44C58A443A86}"/>
              </a:ext>
            </a:extLst>
          </p:cNvPr>
          <p:cNvSpPr txBox="1"/>
          <p:nvPr/>
        </p:nvSpPr>
        <p:spPr>
          <a:xfrm>
            <a:off x="2114656" y="569561"/>
            <a:ext cx="1884826" cy="271438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Cloud Compute &amp; Containers 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118987-9553-A24B-B1F6-1D6B7AEA7767}"/>
              </a:ext>
            </a:extLst>
          </p:cNvPr>
          <p:cNvSpPr/>
          <p:nvPr/>
        </p:nvSpPr>
        <p:spPr>
          <a:xfrm>
            <a:off x="4193281" y="604857"/>
            <a:ext cx="437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837EF0-350F-034F-ACCE-17CDEE8D7D88}"/>
              </a:ext>
            </a:extLst>
          </p:cNvPr>
          <p:cNvSpPr txBox="1"/>
          <p:nvPr/>
        </p:nvSpPr>
        <p:spPr>
          <a:xfrm>
            <a:off x="4838251" y="632235"/>
            <a:ext cx="1412259" cy="207703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Check-in</a:t>
            </a:r>
            <a:endParaRPr lang="en-GB" sz="12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D576F8-A71D-E046-97C6-0FAB4EFA1CC9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3732782" y="1359565"/>
            <a:ext cx="38100" cy="3208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329533-D43A-864B-B497-6042AC6D8A98}"/>
              </a:ext>
            </a:extLst>
          </p:cNvPr>
          <p:cNvCxnSpPr>
            <a:stCxn id="12" idx="3"/>
          </p:cNvCxnSpPr>
          <p:nvPr/>
        </p:nvCxnSpPr>
        <p:spPr>
          <a:xfrm flipV="1">
            <a:off x="3434439" y="4553785"/>
            <a:ext cx="472371" cy="1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C961AD-171C-8844-B257-2D4D87B94CCA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434439" y="3626516"/>
            <a:ext cx="29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21F0C0A-A8BA-6644-ADB4-1B2C45DEE74E}"/>
              </a:ext>
            </a:extLst>
          </p:cNvPr>
          <p:cNvCxnSpPr>
            <a:cxnSpLocks/>
          </p:cNvCxnSpPr>
          <p:nvPr/>
        </p:nvCxnSpPr>
        <p:spPr>
          <a:xfrm>
            <a:off x="3421739" y="2750216"/>
            <a:ext cx="29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0CC1A9A-F9B9-AF4F-BA54-016D295F8445}"/>
              </a:ext>
            </a:extLst>
          </p:cNvPr>
          <p:cNvCxnSpPr>
            <a:cxnSpLocks/>
          </p:cNvCxnSpPr>
          <p:nvPr/>
        </p:nvCxnSpPr>
        <p:spPr>
          <a:xfrm>
            <a:off x="3409039" y="1975516"/>
            <a:ext cx="29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42D6A4-F8D3-E64C-A9C0-CDE41FB5BB84}"/>
              </a:ext>
            </a:extLst>
          </p:cNvPr>
          <p:cNvCxnSpPr>
            <a:cxnSpLocks/>
          </p:cNvCxnSpPr>
          <p:nvPr/>
        </p:nvCxnSpPr>
        <p:spPr>
          <a:xfrm>
            <a:off x="3757638" y="2750216"/>
            <a:ext cx="1505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192B8C2-BB07-A146-91FC-9F567BFE2821}"/>
              </a:ext>
            </a:extLst>
          </p:cNvPr>
          <p:cNvCxnSpPr>
            <a:cxnSpLocks/>
          </p:cNvCxnSpPr>
          <p:nvPr/>
        </p:nvCxnSpPr>
        <p:spPr>
          <a:xfrm>
            <a:off x="3732782" y="4133215"/>
            <a:ext cx="1530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989DAD5-1151-EE44-95AB-8162E2252C8A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4392414" y="1359565"/>
            <a:ext cx="0" cy="1604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4D80E3-3F47-0144-A6FC-15D83AA82ACD}"/>
              </a:ext>
            </a:extLst>
          </p:cNvPr>
          <p:cNvCxnSpPr>
            <a:cxnSpLocks/>
          </p:cNvCxnSpPr>
          <p:nvPr/>
        </p:nvCxnSpPr>
        <p:spPr>
          <a:xfrm>
            <a:off x="4379938" y="2940716"/>
            <a:ext cx="909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D5BB23A-8CB6-6941-9662-3ADDB8AE13C9}"/>
              </a:ext>
            </a:extLst>
          </p:cNvPr>
          <p:cNvCxnSpPr>
            <a:cxnSpLocks/>
          </p:cNvCxnSpPr>
          <p:nvPr/>
        </p:nvCxnSpPr>
        <p:spPr>
          <a:xfrm>
            <a:off x="4969642" y="1366096"/>
            <a:ext cx="8030" cy="6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328F6E-9E2C-F948-AB68-2BC50BCF69D3}"/>
              </a:ext>
            </a:extLst>
          </p:cNvPr>
          <p:cNvCxnSpPr>
            <a:cxnSpLocks/>
          </p:cNvCxnSpPr>
          <p:nvPr/>
        </p:nvCxnSpPr>
        <p:spPr>
          <a:xfrm>
            <a:off x="4996539" y="1975516"/>
            <a:ext cx="29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23134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0D7A7F13-B78D-4B6D-B37C-96B02A7D623F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4396AB53-ADF7-4515-B455-D52E94D9B8BA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71F0978B-9F86-4233-8225-1DECC6111229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 MK" id="{954D123D-40CE-4DCD-8684-A86BF51AF5B1}" vid="{3287D5CC-FA01-4047-B069-583CC3621E5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</Template>
  <TotalTime>2743</TotalTime>
  <Words>1208</Words>
  <Application>Microsoft Macintosh PowerPoint</Application>
  <PresentationFormat>On-screen Show (16:9)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Courier New</vt:lpstr>
      <vt:lpstr>Noto Sans Symbols</vt:lpstr>
      <vt:lpstr>Open Sans</vt:lpstr>
      <vt:lpstr>Segoe UI</vt:lpstr>
      <vt:lpstr>Source Sans Pro</vt:lpstr>
      <vt:lpstr>Wingdings</vt:lpstr>
      <vt:lpstr>HOME</vt:lpstr>
      <vt:lpstr>CONTENT</vt:lpstr>
      <vt:lpstr>SECTION</vt:lpstr>
      <vt:lpstr>END</vt:lpstr>
      <vt:lpstr>PowerPoint Presentation</vt:lpstr>
      <vt:lpstr>Milestones/2015-2017</vt:lpstr>
      <vt:lpstr>EGI Actions 1/3 </vt:lpstr>
      <vt:lpstr>EGI Actions 2/3</vt:lpstr>
      <vt:lpstr>EGI Actions 3/3</vt:lpstr>
      <vt:lpstr>Milestones</vt:lpstr>
      <vt:lpstr>PowerPoint Presentation</vt:lpstr>
      <vt:lpstr>EOSC-hub Competence Centres</vt:lpstr>
      <vt:lpstr>Thematic Services 1/2</vt:lpstr>
      <vt:lpstr>Thematic Services 2/2</vt:lpstr>
      <vt:lpstr>Milestones/2017-2018</vt:lpstr>
      <vt:lpstr>PowerPoint Presentation</vt:lpstr>
      <vt:lpstr>Widen the User Base</vt:lpstr>
      <vt:lpstr>The Hub</vt:lpstr>
      <vt:lpstr>EOSC-hub contributions to the EOSC Federating Core</vt:lpstr>
      <vt:lpstr>Milestones/2019</vt:lpstr>
      <vt:lpstr>EOSC Early Adopter Programme – 15 June</vt:lpstr>
      <vt:lpstr>Support to the Photon/Neutron RIs - PaNOSC</vt:lpstr>
      <vt:lpstr>NGIs: opportunities for consolidation and positioning in the EOSC landscape</vt:lpstr>
      <vt:lpstr>Future H2020 Proposals 1/2</vt:lpstr>
      <vt:lpstr>Future H2020 Proposals 2/2</vt:lpstr>
      <vt:lpstr>Conclusions</vt:lpstr>
      <vt:lpstr>Programme Committee</vt:lpstr>
      <vt:lpstr>EGI Conference 2019</vt:lpstr>
      <vt:lpstr>EGI Conference 2020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Ferrari</dc:creator>
  <cp:lastModifiedBy>Tiziana Ferrari</cp:lastModifiedBy>
  <cp:revision>102</cp:revision>
  <dcterms:created xsi:type="dcterms:W3CDTF">2019-04-16T01:20:12Z</dcterms:created>
  <dcterms:modified xsi:type="dcterms:W3CDTF">2019-05-08T12:17:49Z</dcterms:modified>
</cp:coreProperties>
</file>