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8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470" autoAdjust="0"/>
  </p:normalViewPr>
  <p:slideViewPr>
    <p:cSldViewPr>
      <p:cViewPr>
        <p:scale>
          <a:sx n="73" d="100"/>
          <a:sy n="73" d="100"/>
        </p:scale>
        <p:origin x="-148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7506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4/5/2011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4/5/2011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OLA_release_notes" TargetMode="External"/><Relationship Id="rId2" Type="http://schemas.openxmlformats.org/officeDocument/2006/relationships/hyperlink" Target="https://www.egi.eu/indico/conferenceDisplay.py?confId=2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.egi.eu/rt/Ticket/Display.html?id=152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_Ecosystem_V1#Operations_Coordin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844675"/>
            <a:ext cx="7488113" cy="1728341"/>
          </a:xfrm>
        </p:spPr>
        <p:txBody>
          <a:bodyPr/>
          <a:lstStyle/>
          <a:p>
            <a:pPr eaLnBrk="1" hangingPunct="1"/>
            <a:r>
              <a:rPr lang="de-DE" dirty="0" smtClean="0"/>
              <a:t>3rd OLA Task Force EVO Meeting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3789040"/>
            <a:ext cx="5105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/>
              <a:t>Dimitris</a:t>
            </a:r>
            <a:r>
              <a:rPr lang="en-US" dirty="0" smtClean="0"/>
              <a:t> </a:t>
            </a:r>
            <a:r>
              <a:rPr lang="en-US" dirty="0" err="1" smtClean="0"/>
              <a:t>Zilaskos</a:t>
            </a:r>
            <a:r>
              <a:rPr lang="en-US" dirty="0" smtClean="0"/>
              <a:t> (AUTH/GRNET),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Status of the RC OLA</a:t>
            </a:r>
            <a:endParaRPr lang="el-GR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i="1" dirty="0" smtClean="0"/>
              <a:t>Version 1.0 </a:t>
            </a:r>
            <a:r>
              <a:rPr lang="en-US" sz="2000" i="1" dirty="0" smtClean="0"/>
              <a:t>was presented in the March OMB </a:t>
            </a:r>
            <a:r>
              <a:rPr lang="en-US" sz="2000" i="1" dirty="0" smtClean="0">
                <a:hlinkClick r:id="rId2"/>
              </a:rPr>
              <a:t>https://</a:t>
            </a:r>
            <a:r>
              <a:rPr lang="en-US" sz="2000" i="1" dirty="0" smtClean="0">
                <a:hlinkClick r:id="rId2"/>
              </a:rPr>
              <a:t>www.egi.eu/indico/conferenceDisplay.py?confId=265</a:t>
            </a:r>
            <a:endParaRPr lang="en-US" sz="2000" i="1" dirty="0" smtClean="0"/>
          </a:p>
          <a:p>
            <a:pPr lvl="0"/>
            <a:r>
              <a:rPr lang="en-US" sz="2000" i="1" dirty="0" smtClean="0"/>
              <a:t>Contains new terminology in line with the latest Operations Architecture document</a:t>
            </a:r>
          </a:p>
          <a:p>
            <a:pPr lvl="0"/>
            <a:r>
              <a:rPr lang="en-US" sz="2000" i="1" dirty="0" smtClean="0"/>
              <a:t>Release notes now </a:t>
            </a:r>
            <a:r>
              <a:rPr lang="en-US" sz="2000" i="1" dirty="0" smtClean="0"/>
              <a:t>in wiki: </a:t>
            </a:r>
            <a:r>
              <a:rPr lang="en-US" sz="2000" i="1" dirty="0" smtClean="0">
                <a:hlinkClick r:id="rId3"/>
              </a:rPr>
              <a:t>https://</a:t>
            </a:r>
            <a:r>
              <a:rPr lang="en-US" sz="2000" i="1" dirty="0" smtClean="0">
                <a:hlinkClick r:id="rId3"/>
              </a:rPr>
              <a:t>wiki.egi.eu/wiki/OLA_release_notes</a:t>
            </a:r>
            <a:endParaRPr lang="en-US" sz="2000" i="1" dirty="0" smtClean="0"/>
          </a:p>
          <a:p>
            <a:pPr lvl="0"/>
            <a:r>
              <a:rPr lang="en-US" sz="2000" i="1" dirty="0" smtClean="0"/>
              <a:t>A review on version 1.0 produced comments from the reviewers that will be </a:t>
            </a:r>
            <a:r>
              <a:rPr lang="en-US" sz="2000" i="1" dirty="0" smtClean="0"/>
              <a:t>addressed in 1.1 </a:t>
            </a:r>
            <a:r>
              <a:rPr lang="en-US" sz="2000" i="1" dirty="0" smtClean="0">
                <a:hlinkClick r:id="rId4"/>
              </a:rPr>
              <a:t>https://</a:t>
            </a:r>
            <a:r>
              <a:rPr lang="en-US" sz="2000" i="1" dirty="0" smtClean="0">
                <a:hlinkClick r:id="rId4"/>
              </a:rPr>
              <a:t>rt.egi.eu/rt/Ticket/Display.html?id=1526</a:t>
            </a:r>
            <a:endParaRPr lang="en-US" sz="2000" i="1" dirty="0" smtClean="0"/>
          </a:p>
          <a:p>
            <a:pPr lvl="1"/>
            <a:endParaRPr lang="el-GR" sz="1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388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 OLA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contain part of the current RC OLA</a:t>
            </a:r>
          </a:p>
          <a:p>
            <a:r>
              <a:rPr lang="en-US" dirty="0" smtClean="0"/>
              <a:t>Helpdesk</a:t>
            </a:r>
          </a:p>
          <a:p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smtClean="0"/>
              <a:t>Security (CA)</a:t>
            </a:r>
          </a:p>
          <a:p>
            <a:r>
              <a:rPr lang="en-US" dirty="0" smtClean="0"/>
              <a:t>VO services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else? </a:t>
            </a:r>
            <a:endParaRPr lang="en-US" dirty="0" smtClean="0"/>
          </a:p>
          <a:p>
            <a:pPr lvl="1"/>
            <a:r>
              <a:rPr lang="en-US" dirty="0" smtClean="0"/>
              <a:t>Example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://wiki.egi.eu/wiki/EGI_Ecosystem_V1#Operations_Coordination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439</TotalTime>
  <Words>92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3rd OLA Task Force EVO Meeting</vt:lpstr>
      <vt:lpstr>Status of the RC OLA</vt:lpstr>
      <vt:lpstr>RIP OLA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dimitris</cp:lastModifiedBy>
  <cp:revision>127</cp:revision>
  <dcterms:created xsi:type="dcterms:W3CDTF">2010-09-16T10:31:35Z</dcterms:created>
  <dcterms:modified xsi:type="dcterms:W3CDTF">2011-04-05T11:16:55Z</dcterms:modified>
</cp:coreProperties>
</file>