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58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4470" autoAdjust="0"/>
  </p:normalViewPr>
  <p:slideViewPr>
    <p:cSldViewPr>
      <p:cViewPr>
        <p:scale>
          <a:sx n="73" d="100"/>
          <a:sy n="73" d="100"/>
        </p:scale>
        <p:origin x="-148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C723AD4-AAE7-E645-9D11-09E36E28C145}" type="datetimeFigureOut">
              <a:rPr lang="en-US"/>
              <a:pPr/>
              <a:t>4/5/2011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B87174C-5845-5546-9086-BD1E0D2CD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7506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>
              <a:prstTxWarp prst="textNoShape">
                <a:avLst/>
              </a:prstTxWarp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059D8-8375-9C41-B279-4366F76630EE}" type="datetime1">
              <a:rPr lang="en-US"/>
              <a:pPr/>
              <a:t>4/5/2011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82A0604-2C04-FC48-8060-0DD5189BD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84D05-32F4-3548-8510-5F3C7C8003B5}" type="datetimeFigureOut">
              <a:rPr lang="en-US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979EC-C478-594C-8623-5C89DCD70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AD449E-8107-8049-B6B2-473322C4DCE2}" type="datetimeFigureOut">
              <a:rPr lang="en-US"/>
              <a:pPr/>
              <a:t>4/5/2011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81EC3-3DCA-C04F-8D8C-D6F4C49675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3F7B84C-EBAC-7046-973B-A1A58DC1F7D5}" type="datetimeFigureOut">
              <a:rPr lang="en-US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62EEB94-1EC7-5A4B-8DE9-CCB1FC6341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OLA_release_notes" TargetMode="External"/><Relationship Id="rId2" Type="http://schemas.openxmlformats.org/officeDocument/2006/relationships/hyperlink" Target="https://www.egi.eu/indico/conferenceDisplay.py?confId=2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152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EGI_Ecosystem_V1#Operations_Coordin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476374" y="1844675"/>
            <a:ext cx="7488113" cy="1728341"/>
          </a:xfrm>
        </p:spPr>
        <p:txBody>
          <a:bodyPr/>
          <a:lstStyle/>
          <a:p>
            <a:pPr eaLnBrk="1" hangingPunct="1"/>
            <a:r>
              <a:rPr lang="de-DE" dirty="0" smtClean="0"/>
              <a:t>3rd OLA Task Force EVO Meeting</a:t>
            </a:r>
            <a:endParaRPr lang="en-US" dirty="0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 bwMode="auto">
          <a:xfrm>
            <a:off x="2555776" y="3789040"/>
            <a:ext cx="51054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 smtClean="0"/>
              <a:t>Dimitris</a:t>
            </a:r>
            <a:r>
              <a:rPr lang="en-US" dirty="0" smtClean="0"/>
              <a:t> </a:t>
            </a:r>
            <a:r>
              <a:rPr lang="en-US" dirty="0" err="1" smtClean="0"/>
              <a:t>Zilaskos</a:t>
            </a:r>
            <a:r>
              <a:rPr lang="en-US" dirty="0" smtClean="0"/>
              <a:t> (AUTH/GRNET), 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76C4E8-EF43-ED42-A9BD-1E5C085DFAAD}" type="slidenum">
              <a:rPr lang="fi-FI"/>
              <a:pPr/>
              <a:t>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Status of the RC OLA</a:t>
            </a:r>
            <a:endParaRPr lang="el-GR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i="1" dirty="0" smtClean="0"/>
              <a:t>Version 1.0 </a:t>
            </a:r>
            <a:r>
              <a:rPr lang="en-US" sz="2000" i="1" dirty="0" smtClean="0"/>
              <a:t>was presented in the March OMB </a:t>
            </a:r>
            <a:r>
              <a:rPr lang="en-US" sz="2000" i="1" dirty="0" smtClean="0">
                <a:hlinkClick r:id="rId2"/>
              </a:rPr>
              <a:t>https://</a:t>
            </a:r>
            <a:r>
              <a:rPr lang="en-US" sz="2000" i="1" dirty="0" smtClean="0">
                <a:hlinkClick r:id="rId2"/>
              </a:rPr>
              <a:t>www.egi.eu/indico/conferenceDisplay.py?confId=265</a:t>
            </a:r>
            <a:endParaRPr lang="en-US" sz="2000" i="1" dirty="0" smtClean="0"/>
          </a:p>
          <a:p>
            <a:pPr lvl="0"/>
            <a:r>
              <a:rPr lang="en-US" sz="2000" i="1" dirty="0" smtClean="0"/>
              <a:t>Contains new terminology in line with the latest Operations Architecture document</a:t>
            </a:r>
          </a:p>
          <a:p>
            <a:pPr lvl="0"/>
            <a:r>
              <a:rPr lang="en-US" sz="2000" i="1" dirty="0" smtClean="0"/>
              <a:t>Release notes now </a:t>
            </a:r>
            <a:r>
              <a:rPr lang="en-US" sz="2000" i="1" dirty="0" smtClean="0"/>
              <a:t>in wiki: </a:t>
            </a:r>
            <a:r>
              <a:rPr lang="en-US" sz="2000" i="1" dirty="0" smtClean="0">
                <a:hlinkClick r:id="rId3"/>
              </a:rPr>
              <a:t>https://</a:t>
            </a:r>
            <a:r>
              <a:rPr lang="en-US" sz="2000" i="1" dirty="0" smtClean="0">
                <a:hlinkClick r:id="rId3"/>
              </a:rPr>
              <a:t>wiki.egi.eu/wiki/OLA_release_notes</a:t>
            </a:r>
            <a:endParaRPr lang="en-US" sz="2000" i="1" dirty="0" smtClean="0"/>
          </a:p>
          <a:p>
            <a:pPr lvl="0"/>
            <a:r>
              <a:rPr lang="en-US" sz="2000" i="1" dirty="0" smtClean="0"/>
              <a:t>A review on version 1.0 produced comments from the reviewers that will be </a:t>
            </a:r>
            <a:r>
              <a:rPr lang="en-US" sz="2000" i="1" dirty="0" smtClean="0"/>
              <a:t>addressed in 1.1 </a:t>
            </a:r>
            <a:r>
              <a:rPr lang="en-US" sz="2000" i="1" dirty="0" smtClean="0">
                <a:hlinkClick r:id="rId4"/>
              </a:rPr>
              <a:t>https://</a:t>
            </a:r>
            <a:r>
              <a:rPr lang="en-US" sz="2000" i="1" dirty="0" smtClean="0">
                <a:hlinkClick r:id="rId4"/>
              </a:rPr>
              <a:t>rt.egi.eu/rt/Ticket/Display.html?id=1526</a:t>
            </a:r>
            <a:endParaRPr lang="en-US" sz="2000" i="1" dirty="0" smtClean="0"/>
          </a:p>
          <a:p>
            <a:pPr lvl="1"/>
            <a:endParaRPr lang="el-GR" sz="16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388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RIP OLA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contain part of the current RC OLA</a:t>
            </a:r>
          </a:p>
          <a:p>
            <a:r>
              <a:rPr lang="en-US" dirty="0" smtClean="0"/>
              <a:t>Helpdesk</a:t>
            </a:r>
          </a:p>
          <a:p>
            <a:r>
              <a:rPr lang="en-US" dirty="0" err="1" smtClean="0"/>
              <a:t>Nagios</a:t>
            </a:r>
            <a:endParaRPr lang="en-US" dirty="0" smtClean="0"/>
          </a:p>
          <a:p>
            <a:r>
              <a:rPr lang="en-US" dirty="0" smtClean="0"/>
              <a:t>Security (CA)</a:t>
            </a:r>
          </a:p>
          <a:p>
            <a:r>
              <a:rPr lang="en-US" dirty="0" smtClean="0"/>
              <a:t>VO services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else? </a:t>
            </a:r>
            <a:endParaRPr lang="en-US" dirty="0" smtClean="0"/>
          </a:p>
          <a:p>
            <a:pPr lvl="1"/>
            <a:r>
              <a:rPr lang="en-US" dirty="0" smtClean="0"/>
              <a:t>Example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://wiki.egi.eu/wiki/EGI_Ecosystem_V1#Operations_Coordination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439</TotalTime>
  <Words>92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EGI-InSPIRE-Slide-Template_v4</vt:lpstr>
      <vt:lpstr>3rd OLA Task Force EVO Meeting</vt:lpstr>
      <vt:lpstr>Status of the RC OLA</vt:lpstr>
      <vt:lpstr>RIP OLA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Shiers</dc:creator>
  <cp:lastModifiedBy>dimitris</cp:lastModifiedBy>
  <cp:revision>127</cp:revision>
  <dcterms:created xsi:type="dcterms:W3CDTF">2010-09-16T10:31:35Z</dcterms:created>
  <dcterms:modified xsi:type="dcterms:W3CDTF">2011-04-05T11:16:55Z</dcterms:modified>
</cp:coreProperties>
</file>