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5" autoAdjust="0"/>
    <p:restoredTop sz="94660"/>
  </p:normalViewPr>
  <p:slideViewPr>
    <p:cSldViewPr>
      <p:cViewPr varScale="1">
        <p:scale>
          <a:sx n="116" d="100"/>
          <a:sy n="116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4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0D4283F8-75A7-6C43-AFF0-5AB8EE3DBCC1}" type="datetimeFigureOut">
              <a:rPr lang="en-US"/>
              <a:pPr>
                <a:defRPr/>
              </a:pPr>
              <a:t>20/9/11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BA1CCB49-8A34-2448-8FD5-73989A4C6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401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Ix86</a:t>
            </a:r>
            <a:r>
              <a:rPr lang="en-GB" baseline="0" dirty="0" smtClean="0"/>
              <a:t> issue what is required from TPs to label their targets as  ?</a:t>
            </a:r>
          </a:p>
          <a:p>
            <a:r>
              <a:rPr lang="en-GB" baseline="0" dirty="0" err="1" smtClean="0"/>
              <a:t>Eg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Univore</a:t>
            </a:r>
            <a:r>
              <a:rPr lang="en-GB" baseline="0" dirty="0" smtClean="0"/>
              <a:t> Gateway 5.0.3 being rejected 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1CCB49-8A34-2448-8FD5-73989A4C6A3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552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Q) What happens when we reject a Product</a:t>
            </a:r>
          </a:p>
          <a:p>
            <a:r>
              <a:rPr lang="en-GB" baseline="0" dirty="0" smtClean="0"/>
              <a:t>Q) </a:t>
            </a:r>
          </a:p>
          <a:p>
            <a:endParaRPr lang="en-GB" baseline="0" dirty="0" smtClean="0"/>
          </a:p>
          <a:p>
            <a:r>
              <a:rPr lang="en-GB" baseline="0" dirty="0" smtClean="0"/>
              <a:t>Investigate the solution to add EPEL dependencies in when we pull a </a:t>
            </a:r>
            <a:r>
              <a:rPr lang="en-GB" baseline="0" dirty="0" err="1" smtClean="0"/>
              <a:t>ppa</a:t>
            </a:r>
            <a:r>
              <a:rPr lang="en-GB" baseline="0" dirty="0" smtClean="0"/>
              <a:t>. (dangerous with dependency conflicts)</a:t>
            </a:r>
          </a:p>
          <a:p>
            <a:r>
              <a:rPr lang="en-GB" baseline="0" dirty="0" smtClean="0"/>
              <a:t>We need to do some testing before we put this in </a:t>
            </a:r>
            <a:r>
              <a:rPr lang="en-GB" baseline="0" smtClean="0"/>
              <a:t>to production.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1CCB49-8A34-2448-8FD5-73989A4C6A3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7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ADB0-AA64-5843-A3D2-BFDDA2AEB278}" type="datetime1">
              <a:rPr lang="en-US"/>
              <a:pPr>
                <a:defRPr/>
              </a:pPr>
              <a:t>20/9/11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FBA442-C333-6446-8BF8-21CA7F610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351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81DD-8CC3-F04A-8372-D8CCD4148D63}" type="datetimeFigureOut">
              <a:rPr lang="en-US"/>
              <a:pPr>
                <a:defRPr/>
              </a:pPr>
              <a:t>20/9/11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11ACC-FE0E-ED4A-8BAF-2AD37B15E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5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67B72-214D-6F44-A548-ACB19CB38975}" type="datetimeFigureOut">
              <a:rPr lang="en-US"/>
              <a:pPr>
                <a:defRPr/>
              </a:pPr>
              <a:t>20/9/11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988B-CD21-1745-9BF8-D5533041D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9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B4C7A952-FE50-C142-9E8F-662770089257}" type="datetimeFigureOut">
              <a:rPr lang="en-US"/>
              <a:pPr>
                <a:defRPr/>
              </a:pPr>
              <a:t>20/9/11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F8CE3FC4-FB52-254A-98A5-FECD74D6D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r>
              <a:rPr lang="en-GB" b="1" dirty="0"/>
              <a:t>Review the Provisioning process for UMD </a:t>
            </a:r>
            <a:r>
              <a:rPr lang="en-GB" b="1" dirty="0" smtClean="0"/>
              <a:t>1.0-1.2</a:t>
            </a:r>
            <a:endParaRPr lang="en-GB" dirty="0">
              <a:latin typeface="Arial" charset="0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7744" y="3861048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Kostas Koumantaros</a:t>
            </a:r>
          </a:p>
          <a:p>
            <a:pPr eaLnBrk="1" hangingPunct="1"/>
            <a:r>
              <a:rPr lang="en-GB" dirty="0" smtClean="0">
                <a:latin typeface="Arial" charset="0"/>
              </a:rPr>
              <a:t>GRNET</a:t>
            </a:r>
            <a:endParaRPr lang="en-GB" dirty="0">
              <a:latin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CBC28E-7674-CE49-A854-C4A59F2DE890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20/9/11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CAD331C-82CF-C14C-8AAE-69BDEA113038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Review of Provisioning UMD </a:t>
            </a:r>
            <a:r>
              <a:rPr lang="en-GB" dirty="0" smtClean="0"/>
              <a:t>1.0.0,1.1.0 </a:t>
            </a:r>
            <a:r>
              <a:rPr lang="en-GB" dirty="0" smtClean="0"/>
              <a:t>&amp; </a:t>
            </a:r>
            <a:r>
              <a:rPr lang="en-GB" dirty="0" smtClean="0"/>
              <a:t>1.2.0 </a:t>
            </a:r>
            <a:endParaRPr lang="en-GB" dirty="0" smtClean="0"/>
          </a:p>
          <a:p>
            <a:r>
              <a:rPr lang="en-GB" dirty="0" smtClean="0"/>
              <a:t>Review </a:t>
            </a:r>
            <a:r>
              <a:rPr lang="en-GB" dirty="0"/>
              <a:t>of current software provisioning processes. </a:t>
            </a:r>
            <a:endParaRPr lang="en-GB" dirty="0" smtClean="0"/>
          </a:p>
          <a:p>
            <a:r>
              <a:rPr lang="en-GB" dirty="0" smtClean="0"/>
              <a:t>Intended outcome, List </a:t>
            </a:r>
            <a:r>
              <a:rPr lang="en-GB" dirty="0"/>
              <a:t>of </a:t>
            </a:r>
            <a:r>
              <a:rPr lang="en-GB" dirty="0" smtClean="0"/>
              <a:t>actions: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assigned to EGI, </a:t>
            </a:r>
            <a:endParaRPr lang="en-GB" dirty="0" smtClean="0"/>
          </a:p>
          <a:p>
            <a:pPr lvl="1"/>
            <a:r>
              <a:rPr lang="en-GB" dirty="0" smtClean="0"/>
              <a:t>and </a:t>
            </a:r>
            <a:r>
              <a:rPr lang="en-GB" dirty="0"/>
              <a:t>all Technology Providers that are engaged with EGI with an SLA.</a:t>
            </a:r>
          </a:p>
        </p:txBody>
      </p:sp>
    </p:spTree>
    <p:extLst>
      <p:ext uri="{BB962C8B-B14F-4D97-AF65-F5344CB8AC3E}">
        <p14:creationId xmlns:p14="http://schemas.microsoft.com/office/powerpoint/2010/main" val="3194849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Overview</a:t>
            </a:r>
            <a:endParaRPr lang="en-GB" dirty="0">
              <a:latin typeface="Arial" charset="0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412875"/>
            <a:ext cx="8075612" cy="4525963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Issues</a:t>
            </a:r>
          </a:p>
          <a:p>
            <a:pPr eaLnBrk="1" hangingPunct="1"/>
            <a:r>
              <a:rPr lang="en-GB" dirty="0" smtClean="0">
                <a:latin typeface="Arial" charset="0"/>
              </a:rPr>
              <a:t>Improvements/modifications</a:t>
            </a:r>
          </a:p>
          <a:p>
            <a:pPr eaLnBrk="1" hangingPunct="1"/>
            <a:r>
              <a:rPr lang="en-GB" dirty="0" smtClean="0">
                <a:latin typeface="Arial" charset="0"/>
              </a:rPr>
              <a:t>Next steps</a:t>
            </a:r>
          </a:p>
          <a:p>
            <a:pPr eaLnBrk="1" hangingPunct="1"/>
            <a:r>
              <a:rPr lang="en-GB" dirty="0" smtClean="0">
                <a:latin typeface="Arial" charset="0"/>
              </a:rPr>
              <a:t>What needs to be changed </a:t>
            </a:r>
          </a:p>
          <a:p>
            <a:pPr lvl="1"/>
            <a:r>
              <a:rPr lang="en-GB" dirty="0" smtClean="0">
                <a:latin typeface="Arial" charset="0"/>
              </a:rPr>
              <a:t>On TPs side</a:t>
            </a:r>
          </a:p>
          <a:p>
            <a:pPr lvl="1"/>
            <a:r>
              <a:rPr lang="en-GB" dirty="0" smtClean="0">
                <a:latin typeface="Arial" charset="0"/>
              </a:rPr>
              <a:t>On EGI’s side</a:t>
            </a:r>
          </a:p>
          <a:p>
            <a:pPr lvl="1"/>
            <a:endParaRPr lang="en-GB" dirty="0" smtClean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731F3-E194-B746-8EEE-8FEB9B7FB99A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20/9/11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GB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2329C2-539C-7949-B280-781149C39D6F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3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Releases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UMD 1.0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Major release </a:t>
            </a:r>
          </a:p>
          <a:p>
            <a:pPr lvl="1"/>
            <a:r>
              <a:rPr lang="en-GB" dirty="0" smtClean="0"/>
              <a:t>11/7/11 </a:t>
            </a:r>
          </a:p>
          <a:p>
            <a:pPr lvl="1"/>
            <a:r>
              <a:rPr lang="en-GB" dirty="0" smtClean="0"/>
              <a:t>30 EMI products</a:t>
            </a:r>
          </a:p>
          <a:p>
            <a:r>
              <a:rPr lang="en-GB" dirty="0" smtClean="0"/>
              <a:t>UMD 1.1</a:t>
            </a:r>
          </a:p>
          <a:p>
            <a:pPr lvl="1"/>
            <a:r>
              <a:rPr lang="en-GB" dirty="0" smtClean="0"/>
              <a:t>Update to include Products not ready for 1.0</a:t>
            </a:r>
          </a:p>
          <a:p>
            <a:pPr lvl="1"/>
            <a:r>
              <a:rPr lang="en-GB" dirty="0" smtClean="0"/>
              <a:t>1/8/11</a:t>
            </a:r>
          </a:p>
          <a:p>
            <a:pPr lvl="1"/>
            <a:r>
              <a:rPr lang="en-GB" dirty="0" smtClean="0"/>
              <a:t>6 EMI products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UMD 1.2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to include IGE products.</a:t>
            </a:r>
          </a:p>
          <a:p>
            <a:pPr lvl="1"/>
            <a:r>
              <a:rPr lang="en-GB" dirty="0" smtClean="0"/>
              <a:t>12/9/11</a:t>
            </a:r>
          </a:p>
          <a:p>
            <a:pPr lvl="1"/>
            <a:r>
              <a:rPr lang="en-GB" dirty="0" smtClean="0"/>
              <a:t>6 EMI  &amp; 3 IGE products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197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RPM Signing</a:t>
            </a:r>
          </a:p>
          <a:p>
            <a:r>
              <a:rPr lang="en-GB" dirty="0"/>
              <a:t>i</a:t>
            </a:r>
            <a:r>
              <a:rPr lang="en-GB" dirty="0" smtClean="0"/>
              <a:t>x86 dependency issue</a:t>
            </a:r>
          </a:p>
          <a:p>
            <a:r>
              <a:rPr lang="en-GB" dirty="0" smtClean="0"/>
              <a:t>PPA Version auto increment</a:t>
            </a:r>
          </a:p>
          <a:p>
            <a:r>
              <a:rPr lang="en-GB" dirty="0" smtClean="0"/>
              <a:t>EGI repo </a:t>
            </a:r>
            <a:r>
              <a:rPr lang="en-GB" dirty="0" err="1" smtClean="0"/>
              <a:t>vs</a:t>
            </a:r>
            <a:r>
              <a:rPr lang="en-GB" dirty="0" smtClean="0"/>
              <a:t> EPEL repo (versions)</a:t>
            </a:r>
          </a:p>
          <a:p>
            <a:pPr lvl="1"/>
            <a:r>
              <a:rPr lang="en-GB" dirty="0" smtClean="0"/>
              <a:t>EGI repo versions &gt;= </a:t>
            </a:r>
            <a:r>
              <a:rPr lang="en-GB" dirty="0" err="1" smtClean="0"/>
              <a:t>Epel</a:t>
            </a:r>
            <a:r>
              <a:rPr lang="en-GB" dirty="0" smtClean="0"/>
              <a:t> versions !!!</a:t>
            </a:r>
          </a:p>
          <a:p>
            <a:r>
              <a:rPr lang="en-GB" dirty="0" smtClean="0"/>
              <a:t>Automate </a:t>
            </a:r>
            <a:r>
              <a:rPr lang="en-GB" dirty="0" smtClean="0"/>
              <a:t>the creation of </a:t>
            </a:r>
            <a:r>
              <a:rPr lang="en-GB" dirty="0" err="1" smtClean="0"/>
              <a:t>release.xml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3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Improvements/Modifications.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RPM Signing </a:t>
            </a:r>
          </a:p>
          <a:p>
            <a:pPr lvl="1"/>
            <a:r>
              <a:rPr lang="en-GB" dirty="0" smtClean="0"/>
              <a:t>-&gt; enforce </a:t>
            </a:r>
            <a:r>
              <a:rPr lang="en-GB" dirty="0" smtClean="0"/>
              <a:t>policy: Accept </a:t>
            </a:r>
            <a:r>
              <a:rPr lang="en-GB" dirty="0" smtClean="0"/>
              <a:t>only singed Packages.</a:t>
            </a:r>
          </a:p>
          <a:p>
            <a:r>
              <a:rPr lang="en-GB" dirty="0" smtClean="0"/>
              <a:t>Ix86 Naming </a:t>
            </a:r>
            <a:r>
              <a:rPr lang="en-GB" dirty="0" smtClean="0"/>
              <a:t>Schema </a:t>
            </a:r>
            <a:r>
              <a:rPr lang="en-GB" dirty="0" smtClean="0"/>
              <a:t>issue</a:t>
            </a:r>
          </a:p>
          <a:p>
            <a:pPr lvl="1"/>
            <a:r>
              <a:rPr lang="en-GB" dirty="0" smtClean="0"/>
              <a:t>-&gt; enforce policy: TPs to label 32bit as i386 – Fedora standard. (instead of i686,i586, i486)</a:t>
            </a:r>
            <a:endParaRPr lang="en-GB" dirty="0" smtClean="0"/>
          </a:p>
          <a:p>
            <a:r>
              <a:rPr lang="en-GB" dirty="0" smtClean="0"/>
              <a:t>PPA </a:t>
            </a:r>
            <a:r>
              <a:rPr lang="en-GB" dirty="0"/>
              <a:t>Version </a:t>
            </a:r>
            <a:r>
              <a:rPr lang="en-GB" dirty="0" smtClean="0"/>
              <a:t>auto-increment</a:t>
            </a:r>
          </a:p>
          <a:p>
            <a:pPr lvl="1"/>
            <a:r>
              <a:rPr lang="en-GB" dirty="0" smtClean="0"/>
              <a:t>Modified the workflow to allow Rejection of a PPA from the UDM-store. The version of a rejected PPA is no longer considered by the filter.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9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EGI repo </a:t>
            </a:r>
            <a:r>
              <a:rPr lang="en-GB" dirty="0" err="1"/>
              <a:t>vs</a:t>
            </a:r>
            <a:r>
              <a:rPr lang="en-GB" dirty="0"/>
              <a:t> EPEL repo (versions)</a:t>
            </a:r>
          </a:p>
          <a:p>
            <a:pPr lvl="1"/>
            <a:r>
              <a:rPr lang="en-GB" dirty="0" smtClean="0"/>
              <a:t>Aim to coordinate the releases in UMD </a:t>
            </a:r>
            <a:r>
              <a:rPr lang="en-GB" dirty="0" err="1" smtClean="0"/>
              <a:t>vs</a:t>
            </a:r>
            <a:r>
              <a:rPr lang="en-GB" dirty="0" smtClean="0"/>
              <a:t> EPEL.</a:t>
            </a:r>
          </a:p>
          <a:p>
            <a:pPr lvl="1"/>
            <a:r>
              <a:rPr lang="en-GB" dirty="0"/>
              <a:t>EGI </a:t>
            </a:r>
            <a:r>
              <a:rPr lang="en-GB" dirty="0" smtClean="0"/>
              <a:t>repo product </a:t>
            </a:r>
            <a:r>
              <a:rPr lang="en-GB" dirty="0"/>
              <a:t>versions &gt;= EPEL </a:t>
            </a:r>
            <a:r>
              <a:rPr lang="en-GB" dirty="0" smtClean="0"/>
              <a:t>product versions </a:t>
            </a:r>
            <a:r>
              <a:rPr lang="en-GB" dirty="0"/>
              <a:t>!!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36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 to be changed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85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90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-v2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EGI-InSPIRE-Slide-Template-v2.potx</Template>
  <TotalTime>2378</TotalTime>
  <Words>343</Words>
  <Application>Microsoft Macintosh PowerPoint</Application>
  <PresentationFormat>On-screen Show (4:3)</PresentationFormat>
  <Paragraphs>67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EGI-InSPIRE-Slide-Template-v2</vt:lpstr>
      <vt:lpstr>Review the Provisioning process for UMD 1.0-1.2</vt:lpstr>
      <vt:lpstr>introduction</vt:lpstr>
      <vt:lpstr>Overview</vt:lpstr>
      <vt:lpstr>Releases so far</vt:lpstr>
      <vt:lpstr>Issues</vt:lpstr>
      <vt:lpstr>Improvements/Modifications.</vt:lpstr>
      <vt:lpstr>Open Issues</vt:lpstr>
      <vt:lpstr>What need to be changed</vt:lpstr>
      <vt:lpstr>Discussion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Kostas Koumantaros</cp:lastModifiedBy>
  <cp:revision>46</cp:revision>
  <dcterms:created xsi:type="dcterms:W3CDTF">2010-09-03T12:01:03Z</dcterms:created>
  <dcterms:modified xsi:type="dcterms:W3CDTF">2011-09-21T11:23:15Z</dcterms:modified>
</cp:coreProperties>
</file>