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59" r:id="rId2"/>
    <p:sldMasterId id="2147483660" r:id="rId3"/>
    <p:sldMasterId id="2147483661" r:id="rId4"/>
    <p:sldMasterId id="2147483662" r:id="rId5"/>
    <p:sldMasterId id="2147483663" r:id="rId6"/>
    <p:sldMasterId id="2147483664" r:id="rId7"/>
    <p:sldMasterId id="2147483665" r:id="rId8"/>
    <p:sldMasterId id="2147483666" r:id="rId9"/>
    <p:sldMasterId id="2147483667" r:id="rId10"/>
    <p:sldMasterId id="2147483668" r:id="rId11"/>
    <p:sldMasterId id="2147483669" r:id="rId12"/>
    <p:sldMasterId id="2147483670" r:id="rId13"/>
    <p:sldMasterId id="2147483671" r:id="rId14"/>
    <p:sldMasterId id="2147483672" r:id="rId15"/>
    <p:sldMasterId id="2147483673" r:id="rId16"/>
    <p:sldMasterId id="2147483674" r:id="rId17"/>
    <p:sldMasterId id="2147483675" r:id="rId18"/>
    <p:sldMasterId id="2147483676" r:id="rId19"/>
    <p:sldMasterId id="2147483677" r:id="rId20"/>
    <p:sldMasterId id="2147483678" r:id="rId21"/>
    <p:sldMasterId id="2147483679" r:id="rId22"/>
    <p:sldMasterId id="2147483680" r:id="rId23"/>
    <p:sldMasterId id="2147483681" r:id="rId24"/>
    <p:sldMasterId id="2147483682" r:id="rId25"/>
    <p:sldMasterId id="2147483683" r:id="rId26"/>
    <p:sldMasterId id="2147483684" r:id="rId27"/>
    <p:sldMasterId id="2147483685" r:id="rId28"/>
    <p:sldMasterId id="2147483686" r:id="rId29"/>
    <p:sldMasterId id="2147483687" r:id="rId30"/>
    <p:sldMasterId id="2147483688" r:id="rId31"/>
    <p:sldMasterId id="2147483689" r:id="rId32"/>
    <p:sldMasterId id="2147483690" r:id="rId33"/>
    <p:sldMasterId id="2147483691" r:id="rId34"/>
    <p:sldMasterId id="2147483692" r:id="rId35"/>
    <p:sldMasterId id="2147483693" r:id="rId36"/>
    <p:sldMasterId id="2147483694" r:id="rId37"/>
    <p:sldMasterId id="2147483695" r:id="rId38"/>
    <p:sldMasterId id="2147483696" r:id="rId39"/>
    <p:sldMasterId id="2147483697" r:id="rId40"/>
    <p:sldMasterId id="2147483698" r:id="rId41"/>
    <p:sldMasterId id="2147483699" r:id="rId42"/>
    <p:sldMasterId id="2147483700" r:id="rId43"/>
    <p:sldMasterId id="2147483701" r:id="rId44"/>
    <p:sldMasterId id="2147483702" r:id="rId45"/>
    <p:sldMasterId id="2147483703" r:id="rId46"/>
    <p:sldMasterId id="2147483704" r:id="rId47"/>
    <p:sldMasterId id="2147483705" r:id="rId48"/>
    <p:sldMasterId id="2147483706" r:id="rId49"/>
    <p:sldMasterId id="2147483707" r:id="rId50"/>
    <p:sldMasterId id="2147483708" r:id="rId51"/>
    <p:sldMasterId id="2147483709" r:id="rId52"/>
    <p:sldMasterId id="2147483710" r:id="rId53"/>
    <p:sldMasterId id="2147483711" r:id="rId54"/>
    <p:sldMasterId id="2147483712" r:id="rId55"/>
    <p:sldMasterId id="2147483713" r:id="rId56"/>
    <p:sldMasterId id="2147483714" r:id="rId57"/>
    <p:sldMasterId id="2147483715" r:id="rId58"/>
    <p:sldMasterId id="2147483716" r:id="rId59"/>
    <p:sldMasterId id="2147483717" r:id="rId60"/>
    <p:sldMasterId id="2147483718" r:id="rId61"/>
    <p:sldMasterId id="2147483719" r:id="rId62"/>
    <p:sldMasterId id="2147483720" r:id="rId63"/>
    <p:sldMasterId id="2147483721" r:id="rId64"/>
    <p:sldMasterId id="2147483722" r:id="rId65"/>
    <p:sldMasterId id="2147483723" r:id="rId66"/>
    <p:sldMasterId id="2147483724" r:id="rId67"/>
    <p:sldMasterId id="2147483725" r:id="rId68"/>
    <p:sldMasterId id="2147483726" r:id="rId69"/>
    <p:sldMasterId id="2147483727" r:id="rId70"/>
    <p:sldMasterId id="2147483728" r:id="rId71"/>
    <p:sldMasterId id="2147483729" r:id="rId72"/>
    <p:sldMasterId id="2147483730" r:id="rId73"/>
    <p:sldMasterId id="2147483731" r:id="rId74"/>
    <p:sldMasterId id="2147483732" r:id="rId75"/>
    <p:sldMasterId id="2147483733" r:id="rId76"/>
    <p:sldMasterId id="2147483734" r:id="rId77"/>
    <p:sldMasterId id="2147483736" r:id="rId78"/>
    <p:sldMasterId id="2147483737" r:id="rId79"/>
    <p:sldMasterId id="2147483738" r:id="rId80"/>
    <p:sldMasterId id="2147483739" r:id="rId81"/>
    <p:sldMasterId id="2147483741" r:id="rId82"/>
    <p:sldMasterId id="2147483742" r:id="rId83"/>
    <p:sldMasterId id="2147483754" r:id="rId84"/>
  </p:sldMasterIdLst>
  <p:notesMasterIdLst>
    <p:notesMasterId r:id="rId107"/>
  </p:notesMasterIdLst>
  <p:handoutMasterIdLst>
    <p:handoutMasterId r:id="rId108"/>
  </p:handoutMasterIdLst>
  <p:sldIdLst>
    <p:sldId id="548" r:id="rId85"/>
    <p:sldId id="575" r:id="rId86"/>
    <p:sldId id="576" r:id="rId87"/>
    <p:sldId id="604" r:id="rId88"/>
    <p:sldId id="607" r:id="rId89"/>
    <p:sldId id="608" r:id="rId90"/>
    <p:sldId id="561" r:id="rId91"/>
    <p:sldId id="577" r:id="rId92"/>
    <p:sldId id="553" r:id="rId93"/>
    <p:sldId id="554" r:id="rId94"/>
    <p:sldId id="605" r:id="rId95"/>
    <p:sldId id="573" r:id="rId96"/>
    <p:sldId id="580" r:id="rId97"/>
    <p:sldId id="594" r:id="rId98"/>
    <p:sldId id="595" r:id="rId99"/>
    <p:sldId id="596" r:id="rId100"/>
    <p:sldId id="597" r:id="rId101"/>
    <p:sldId id="598" r:id="rId102"/>
    <p:sldId id="599" r:id="rId103"/>
    <p:sldId id="606" r:id="rId104"/>
    <p:sldId id="600" r:id="rId105"/>
    <p:sldId id="590" r:id="rId106"/>
  </p:sldIdLst>
  <p:sldSz cx="9144000" cy="6858000" type="screen4x3"/>
  <p:notesSz cx="6858000" cy="9144000"/>
  <p:defaultTextStyle>
    <a:defPPr>
      <a:defRPr lang="en-US"/>
    </a:defPPr>
    <a:lvl1pPr algn="l" rtl="0" fontAlgn="base">
      <a:spcBef>
        <a:spcPct val="0"/>
      </a:spcBef>
      <a:spcAft>
        <a:spcPct val="0"/>
      </a:spcAft>
      <a:defRPr sz="3200" kern="1200">
        <a:solidFill>
          <a:srgbClr val="F8F8F8"/>
        </a:solidFill>
        <a:latin typeface="Arial" charset="0"/>
        <a:ea typeface="ヒラギノ角ゴ ProN W3"/>
        <a:cs typeface="ヒラギノ角ゴ ProN W3"/>
        <a:sym typeface="Arial" charset="0"/>
      </a:defRPr>
    </a:lvl1pPr>
    <a:lvl2pPr marL="457200" algn="l" rtl="0" fontAlgn="base">
      <a:spcBef>
        <a:spcPct val="0"/>
      </a:spcBef>
      <a:spcAft>
        <a:spcPct val="0"/>
      </a:spcAft>
      <a:defRPr sz="3200" kern="1200">
        <a:solidFill>
          <a:srgbClr val="F8F8F8"/>
        </a:solidFill>
        <a:latin typeface="Arial" charset="0"/>
        <a:ea typeface="ヒラギノ角ゴ ProN W3"/>
        <a:cs typeface="ヒラギノ角ゴ ProN W3"/>
        <a:sym typeface="Arial" charset="0"/>
      </a:defRPr>
    </a:lvl2pPr>
    <a:lvl3pPr marL="914400" algn="l" rtl="0" fontAlgn="base">
      <a:spcBef>
        <a:spcPct val="0"/>
      </a:spcBef>
      <a:spcAft>
        <a:spcPct val="0"/>
      </a:spcAft>
      <a:defRPr sz="3200" kern="1200">
        <a:solidFill>
          <a:srgbClr val="F8F8F8"/>
        </a:solidFill>
        <a:latin typeface="Arial" charset="0"/>
        <a:ea typeface="ヒラギノ角ゴ ProN W3"/>
        <a:cs typeface="ヒラギノ角ゴ ProN W3"/>
        <a:sym typeface="Arial" charset="0"/>
      </a:defRPr>
    </a:lvl3pPr>
    <a:lvl4pPr marL="1371600" algn="l" rtl="0" fontAlgn="base">
      <a:spcBef>
        <a:spcPct val="0"/>
      </a:spcBef>
      <a:spcAft>
        <a:spcPct val="0"/>
      </a:spcAft>
      <a:defRPr sz="3200" kern="1200">
        <a:solidFill>
          <a:srgbClr val="F8F8F8"/>
        </a:solidFill>
        <a:latin typeface="Arial" charset="0"/>
        <a:ea typeface="ヒラギノ角ゴ ProN W3"/>
        <a:cs typeface="ヒラギノ角ゴ ProN W3"/>
        <a:sym typeface="Arial" charset="0"/>
      </a:defRPr>
    </a:lvl4pPr>
    <a:lvl5pPr marL="1828800" algn="l" rtl="0" fontAlgn="base">
      <a:spcBef>
        <a:spcPct val="0"/>
      </a:spcBef>
      <a:spcAft>
        <a:spcPct val="0"/>
      </a:spcAft>
      <a:defRPr sz="3200" kern="1200">
        <a:solidFill>
          <a:srgbClr val="F8F8F8"/>
        </a:solidFill>
        <a:latin typeface="Arial" charset="0"/>
        <a:ea typeface="ヒラギノ角ゴ ProN W3"/>
        <a:cs typeface="ヒラギノ角ゴ ProN W3"/>
        <a:sym typeface="Arial" charset="0"/>
      </a:defRPr>
    </a:lvl5pPr>
    <a:lvl6pPr marL="2286000" algn="l" defTabSz="914400" rtl="0" eaLnBrk="1" latinLnBrk="0" hangingPunct="1">
      <a:defRPr sz="3200" kern="1200">
        <a:solidFill>
          <a:srgbClr val="F8F8F8"/>
        </a:solidFill>
        <a:latin typeface="Arial" charset="0"/>
        <a:ea typeface="ヒラギノ角ゴ ProN W3"/>
        <a:cs typeface="ヒラギノ角ゴ ProN W3"/>
        <a:sym typeface="Arial" charset="0"/>
      </a:defRPr>
    </a:lvl6pPr>
    <a:lvl7pPr marL="2743200" algn="l" defTabSz="914400" rtl="0" eaLnBrk="1" latinLnBrk="0" hangingPunct="1">
      <a:defRPr sz="3200" kern="1200">
        <a:solidFill>
          <a:srgbClr val="F8F8F8"/>
        </a:solidFill>
        <a:latin typeface="Arial" charset="0"/>
        <a:ea typeface="ヒラギノ角ゴ ProN W3"/>
        <a:cs typeface="ヒラギノ角ゴ ProN W3"/>
        <a:sym typeface="Arial" charset="0"/>
      </a:defRPr>
    </a:lvl7pPr>
    <a:lvl8pPr marL="3200400" algn="l" defTabSz="914400" rtl="0" eaLnBrk="1" latinLnBrk="0" hangingPunct="1">
      <a:defRPr sz="3200" kern="1200">
        <a:solidFill>
          <a:srgbClr val="F8F8F8"/>
        </a:solidFill>
        <a:latin typeface="Arial" charset="0"/>
        <a:ea typeface="ヒラギノ角ゴ ProN W3"/>
        <a:cs typeface="ヒラギノ角ゴ ProN W3"/>
        <a:sym typeface="Arial" charset="0"/>
      </a:defRPr>
    </a:lvl8pPr>
    <a:lvl9pPr marL="3657600" algn="l" defTabSz="914400" rtl="0" eaLnBrk="1" latinLnBrk="0" hangingPunct="1">
      <a:defRPr sz="3200" kern="1200">
        <a:solidFill>
          <a:srgbClr val="F8F8F8"/>
        </a:solidFill>
        <a:latin typeface="Arial" charset="0"/>
        <a:ea typeface="ヒラギノ角ゴ ProN W3"/>
        <a:cs typeface="ヒラギノ角ゴ ProN W3"/>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19C8"/>
    <a:srgbClr val="B5FF15"/>
    <a:srgbClr val="FFFDB1"/>
    <a:srgbClr val="F8F8F8"/>
    <a:srgbClr val="B0FF9F"/>
    <a:srgbClr val="FF273D"/>
    <a:srgbClr val="FF9422"/>
    <a:srgbClr val="66FF4E"/>
    <a:srgbClr val="6532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2157" autoAdjust="0"/>
  </p:normalViewPr>
  <p:slideViewPr>
    <p:cSldViewPr>
      <p:cViewPr>
        <p:scale>
          <a:sx n="75" d="100"/>
          <a:sy n="75" d="100"/>
        </p:scale>
        <p:origin x="-3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5.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87" Type="http://schemas.openxmlformats.org/officeDocument/2006/relationships/slide" Target="slides/slide3.xml"/><Relationship Id="rId102" Type="http://schemas.openxmlformats.org/officeDocument/2006/relationships/slide" Target="slides/slide18.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90" Type="http://schemas.openxmlformats.org/officeDocument/2006/relationships/slide" Target="slides/slide6.xml"/><Relationship Id="rId95" Type="http://schemas.openxmlformats.org/officeDocument/2006/relationships/slide" Target="slides/slide1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16.xml"/><Relationship Id="rId105"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 Target="slides/slide1.xml"/><Relationship Id="rId93" Type="http://schemas.openxmlformats.org/officeDocument/2006/relationships/slide" Target="slides/slide9.xml"/><Relationship Id="rId98"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19.xml"/><Relationship Id="rId108"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 Target="slides/slide4.xml"/><Relationship Id="rId91" Type="http://schemas.openxmlformats.org/officeDocument/2006/relationships/slide" Target="slides/slide7.xml"/><Relationship Id="rId96" Type="http://schemas.openxmlformats.org/officeDocument/2006/relationships/slide" Target="slides/slide12.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 Target="slides/slide2.xml"/><Relationship Id="rId94" Type="http://schemas.openxmlformats.org/officeDocument/2006/relationships/slide" Target="slides/slide10.xml"/><Relationship Id="rId99" Type="http://schemas.openxmlformats.org/officeDocument/2006/relationships/slide" Target="slides/slide15.xml"/><Relationship Id="rId10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3.xml"/><Relationship Id="rId104" Type="http://schemas.openxmlformats.org/officeDocument/2006/relationships/slide" Target="slides/slide2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9A951-C469-4345-8E6F-A0C3F9DE338F}"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12C1E73D-8CFB-8141-8217-ACF7977B7CA6}">
      <dgm:prSet phldrT="[Text]"/>
      <dgm:spPr/>
      <dgm:t>
        <a:bodyPr/>
        <a:lstStyle/>
        <a:p>
          <a:r>
            <a:rPr lang="en-US" b="1" dirty="0" smtClean="0">
              <a:solidFill>
                <a:srgbClr val="FFFF00"/>
              </a:solidFill>
            </a:rPr>
            <a:t>Scientific Software Elements:</a:t>
          </a:r>
        </a:p>
        <a:p>
          <a:r>
            <a:rPr lang="en-US" b="1" dirty="0" smtClean="0">
              <a:solidFill>
                <a:srgbClr val="FFFF00"/>
              </a:solidFill>
            </a:rPr>
            <a:t>Small groups, individuals</a:t>
          </a:r>
        </a:p>
      </dgm:t>
    </dgm:pt>
    <dgm:pt modelId="{9822787E-0329-7F42-84B9-F757E49A6230}" type="parTrans" cxnId="{83622DDF-E9B8-B849-A7BA-F2E079B6A2CA}">
      <dgm:prSet/>
      <dgm:spPr/>
      <dgm:t>
        <a:bodyPr/>
        <a:lstStyle/>
        <a:p>
          <a:endParaRPr lang="en-US"/>
        </a:p>
      </dgm:t>
    </dgm:pt>
    <dgm:pt modelId="{6DF6C6A7-F13E-0740-A49D-5105C834784E}" type="sibTrans" cxnId="{83622DDF-E9B8-B849-A7BA-F2E079B6A2CA}">
      <dgm:prSet/>
      <dgm:spPr/>
      <dgm:t>
        <a:bodyPr/>
        <a:lstStyle/>
        <a:p>
          <a:endParaRPr lang="en-US"/>
        </a:p>
      </dgm:t>
    </dgm:pt>
    <dgm:pt modelId="{8584B5F8-B77E-1C49-9E03-59850E11E6DC}">
      <dgm:prSet phldrT="[Text]"/>
      <dgm:spPr/>
      <dgm:t>
        <a:bodyPr/>
        <a:lstStyle/>
        <a:p>
          <a:r>
            <a:rPr lang="en-US" b="1" dirty="0" smtClean="0">
              <a:solidFill>
                <a:srgbClr val="FFFF00"/>
              </a:solidFill>
            </a:rPr>
            <a:t>Scientific Software Integration:</a:t>
          </a:r>
        </a:p>
        <a:p>
          <a:r>
            <a:rPr lang="en-US" b="1" dirty="0" smtClean="0">
              <a:solidFill>
                <a:srgbClr val="FFFF00"/>
              </a:solidFill>
            </a:rPr>
            <a:t>Research Communities</a:t>
          </a:r>
        </a:p>
      </dgm:t>
    </dgm:pt>
    <dgm:pt modelId="{AA337EA4-101C-7940-94F0-718E44D571FF}" type="parTrans" cxnId="{3BEA6178-C13A-1240-AE37-93F19A72CA12}">
      <dgm:prSet/>
      <dgm:spPr/>
      <dgm:t>
        <a:bodyPr/>
        <a:lstStyle/>
        <a:p>
          <a:endParaRPr lang="en-US"/>
        </a:p>
      </dgm:t>
    </dgm:pt>
    <dgm:pt modelId="{F5006B0E-FF87-D947-98DC-3AC80239055C}" type="sibTrans" cxnId="{3BEA6178-C13A-1240-AE37-93F19A72CA12}">
      <dgm:prSet/>
      <dgm:spPr/>
      <dgm:t>
        <a:bodyPr/>
        <a:lstStyle/>
        <a:p>
          <a:endParaRPr lang="en-US"/>
        </a:p>
      </dgm:t>
    </dgm:pt>
    <dgm:pt modelId="{4AA508BD-AC96-4647-AB8F-421A5701532D}">
      <dgm:prSet phldrT="[Text]"/>
      <dgm:spPr/>
      <dgm:t>
        <a:bodyPr/>
        <a:lstStyle/>
        <a:p>
          <a:r>
            <a:rPr lang="en-US" b="1" dirty="0" smtClean="0">
              <a:solidFill>
                <a:srgbClr val="FFFF00"/>
              </a:solidFill>
            </a:rPr>
            <a:t>Scientific Software Innovation Institutes:</a:t>
          </a:r>
        </a:p>
        <a:p>
          <a:r>
            <a:rPr lang="en-US" b="1" dirty="0" smtClean="0">
              <a:solidFill>
                <a:srgbClr val="FFFF00"/>
              </a:solidFill>
            </a:rPr>
            <a:t>Large Multidisciplinary Groups</a:t>
          </a:r>
        </a:p>
        <a:p>
          <a:r>
            <a:rPr lang="en-US" b="1" dirty="0" smtClean="0">
              <a:solidFill>
                <a:srgbClr val="FFFF00"/>
              </a:solidFill>
            </a:rPr>
            <a:t>Multi-year</a:t>
          </a:r>
          <a:endParaRPr lang="en-US" b="1" dirty="0">
            <a:solidFill>
              <a:srgbClr val="FFFF00"/>
            </a:solidFill>
          </a:endParaRPr>
        </a:p>
      </dgm:t>
    </dgm:pt>
    <dgm:pt modelId="{57FAAE5A-4ACE-984A-A6AA-EED0CAB6D300}" type="parTrans" cxnId="{1EB023B5-FB72-DF4A-9E70-01BDD0E93D41}">
      <dgm:prSet/>
      <dgm:spPr/>
      <dgm:t>
        <a:bodyPr/>
        <a:lstStyle/>
        <a:p>
          <a:endParaRPr lang="en-US"/>
        </a:p>
      </dgm:t>
    </dgm:pt>
    <dgm:pt modelId="{A751B86B-EE52-524C-B4CF-AEAFC9389A8E}" type="sibTrans" cxnId="{1EB023B5-FB72-DF4A-9E70-01BDD0E93D41}">
      <dgm:prSet/>
      <dgm:spPr/>
      <dgm:t>
        <a:bodyPr/>
        <a:lstStyle/>
        <a:p>
          <a:endParaRPr lang="en-US"/>
        </a:p>
      </dgm:t>
    </dgm:pt>
    <dgm:pt modelId="{A729BBA7-ECAE-3E43-858C-F0FA76DC52C5}">
      <dgm:prSet phldrT="[Text]"/>
      <dgm:spPr/>
      <dgm:t>
        <a:bodyPr/>
        <a:lstStyle/>
        <a:p>
          <a:endParaRPr lang="en-US" b="1" dirty="0" smtClean="0">
            <a:solidFill>
              <a:srgbClr val="FFFF00"/>
            </a:solidFill>
          </a:endParaRPr>
        </a:p>
      </dgm:t>
    </dgm:pt>
    <dgm:pt modelId="{61DEF7AD-727C-774D-9C23-04C843969C9D}" type="parTrans" cxnId="{A5E8CCA8-D8BB-F246-ABEA-67F4CD0E2C63}">
      <dgm:prSet/>
      <dgm:spPr/>
      <dgm:t>
        <a:bodyPr/>
        <a:lstStyle/>
        <a:p>
          <a:endParaRPr lang="en-US"/>
        </a:p>
      </dgm:t>
    </dgm:pt>
    <dgm:pt modelId="{461824D3-5AC6-1E42-A3FF-7A6BF8DDE82E}" type="sibTrans" cxnId="{A5E8CCA8-D8BB-F246-ABEA-67F4CD0E2C63}">
      <dgm:prSet/>
      <dgm:spPr/>
      <dgm:t>
        <a:bodyPr/>
        <a:lstStyle/>
        <a:p>
          <a:endParaRPr lang="en-US"/>
        </a:p>
      </dgm:t>
    </dgm:pt>
    <dgm:pt modelId="{917F324F-9C75-5743-82C8-593D24036529}" type="pres">
      <dgm:prSet presAssocID="{4089A951-C469-4345-8E6F-A0C3F9DE338F}" presName="arrowDiagram" presStyleCnt="0">
        <dgm:presLayoutVars>
          <dgm:chMax val="5"/>
          <dgm:dir/>
          <dgm:resizeHandles val="exact"/>
        </dgm:presLayoutVars>
      </dgm:prSet>
      <dgm:spPr/>
      <dgm:t>
        <a:bodyPr/>
        <a:lstStyle/>
        <a:p>
          <a:endParaRPr lang="en-US"/>
        </a:p>
      </dgm:t>
    </dgm:pt>
    <dgm:pt modelId="{803E685C-6863-8245-A5BB-8F4C66A06F43}" type="pres">
      <dgm:prSet presAssocID="{4089A951-C469-4345-8E6F-A0C3F9DE338F}" presName="arrow" presStyleLbl="bgShp" presStyleIdx="0" presStyleCnt="1" custLinFactNeighborY="-1358"/>
      <dgm:spPr>
        <a:solidFill>
          <a:schemeClr val="accent1">
            <a:lumMod val="75000"/>
          </a:schemeClr>
        </a:solidFill>
      </dgm:spPr>
      <dgm:t>
        <a:bodyPr/>
        <a:lstStyle/>
        <a:p>
          <a:endParaRPr lang="en-US"/>
        </a:p>
      </dgm:t>
    </dgm:pt>
    <dgm:pt modelId="{48BFBB51-FF3E-9246-9060-3EF0E1B3517B}" type="pres">
      <dgm:prSet presAssocID="{4089A951-C469-4345-8E6F-A0C3F9DE338F}" presName="arrowDiagram3" presStyleCnt="0"/>
      <dgm:spPr/>
    </dgm:pt>
    <dgm:pt modelId="{E47420F5-8DF0-304E-9316-F9A62C675805}" type="pres">
      <dgm:prSet presAssocID="{12C1E73D-8CFB-8141-8217-ACF7977B7CA6}" presName="bullet3a" presStyleLbl="node1" presStyleIdx="0" presStyleCnt="3"/>
      <dgm:spPr>
        <a:solidFill>
          <a:schemeClr val="accent1">
            <a:lumMod val="50000"/>
          </a:schemeClr>
        </a:solidFill>
      </dgm:spPr>
      <dgm:t>
        <a:bodyPr/>
        <a:lstStyle/>
        <a:p>
          <a:endParaRPr lang="en-US"/>
        </a:p>
      </dgm:t>
    </dgm:pt>
    <dgm:pt modelId="{14B1F970-AA2B-804E-A03E-49FD75DFA24F}" type="pres">
      <dgm:prSet presAssocID="{12C1E73D-8CFB-8141-8217-ACF7977B7CA6}" presName="textBox3a" presStyleLbl="revTx" presStyleIdx="0" presStyleCnt="3" custLinFactNeighborX="2845">
        <dgm:presLayoutVars>
          <dgm:bulletEnabled val="1"/>
        </dgm:presLayoutVars>
      </dgm:prSet>
      <dgm:spPr/>
      <dgm:t>
        <a:bodyPr/>
        <a:lstStyle/>
        <a:p>
          <a:endParaRPr lang="en-US"/>
        </a:p>
      </dgm:t>
    </dgm:pt>
    <dgm:pt modelId="{2116F2F8-F71B-1A4F-8670-1F30607E83D5}" type="pres">
      <dgm:prSet presAssocID="{8584B5F8-B77E-1C49-9E03-59850E11E6DC}" presName="bullet3b" presStyleLbl="node1" presStyleIdx="1" presStyleCnt="3"/>
      <dgm:spPr>
        <a:solidFill>
          <a:schemeClr val="accent1">
            <a:lumMod val="50000"/>
          </a:schemeClr>
        </a:solidFill>
      </dgm:spPr>
      <dgm:t>
        <a:bodyPr/>
        <a:lstStyle/>
        <a:p>
          <a:endParaRPr lang="en-US"/>
        </a:p>
      </dgm:t>
    </dgm:pt>
    <dgm:pt modelId="{098A0ED3-03E9-9546-A650-2A4EA826E5A1}" type="pres">
      <dgm:prSet presAssocID="{8584B5F8-B77E-1C49-9E03-59850E11E6DC}" presName="textBox3b" presStyleLbl="revTx" presStyleIdx="1" presStyleCnt="3" custScaleX="100309" custLinFactNeighborX="3858" custLinFactNeighborY="1589">
        <dgm:presLayoutVars>
          <dgm:bulletEnabled val="1"/>
        </dgm:presLayoutVars>
      </dgm:prSet>
      <dgm:spPr/>
      <dgm:t>
        <a:bodyPr/>
        <a:lstStyle/>
        <a:p>
          <a:endParaRPr lang="en-US"/>
        </a:p>
      </dgm:t>
    </dgm:pt>
    <dgm:pt modelId="{66C25E93-5DB9-7B46-A46A-95565CA695D6}" type="pres">
      <dgm:prSet presAssocID="{4AA508BD-AC96-4647-AB8F-421A5701532D}" presName="bullet3c" presStyleLbl="node1" presStyleIdx="2" presStyleCnt="3"/>
      <dgm:spPr>
        <a:solidFill>
          <a:schemeClr val="accent1">
            <a:lumMod val="50000"/>
          </a:schemeClr>
        </a:solidFill>
      </dgm:spPr>
      <dgm:t>
        <a:bodyPr/>
        <a:lstStyle/>
        <a:p>
          <a:endParaRPr lang="en-US"/>
        </a:p>
      </dgm:t>
    </dgm:pt>
    <dgm:pt modelId="{1E708C67-6412-7342-9B0A-732B04E96ECD}" type="pres">
      <dgm:prSet presAssocID="{4AA508BD-AC96-4647-AB8F-421A5701532D}" presName="textBox3c" presStyleLbl="revTx" presStyleIdx="2" presStyleCnt="3" custScaleX="112401" custLinFactNeighborX="4861" custLinFactNeighborY="1954">
        <dgm:presLayoutVars>
          <dgm:bulletEnabled val="1"/>
        </dgm:presLayoutVars>
      </dgm:prSet>
      <dgm:spPr/>
      <dgm:t>
        <a:bodyPr/>
        <a:lstStyle/>
        <a:p>
          <a:endParaRPr lang="en-US"/>
        </a:p>
      </dgm:t>
    </dgm:pt>
  </dgm:ptLst>
  <dgm:cxnLst>
    <dgm:cxn modelId="{75B9568C-2EFF-5540-A0CB-69EBD6528BE9}" type="presOf" srcId="{4089A951-C469-4345-8E6F-A0C3F9DE338F}" destId="{917F324F-9C75-5743-82C8-593D24036529}" srcOrd="0" destOrd="0" presId="urn:microsoft.com/office/officeart/2005/8/layout/arrow2"/>
    <dgm:cxn modelId="{0BFBE329-6562-AD4C-B1F6-03EDA8829BC8}" type="presOf" srcId="{12C1E73D-8CFB-8141-8217-ACF7977B7CA6}" destId="{14B1F970-AA2B-804E-A03E-49FD75DFA24F}" srcOrd="0" destOrd="0" presId="urn:microsoft.com/office/officeart/2005/8/layout/arrow2"/>
    <dgm:cxn modelId="{5DD1AB0F-B0A0-3C49-B3F3-4C7A59D08691}" type="presOf" srcId="{A729BBA7-ECAE-3E43-858C-F0FA76DC52C5}" destId="{14B1F970-AA2B-804E-A03E-49FD75DFA24F}" srcOrd="0" destOrd="1" presId="urn:microsoft.com/office/officeart/2005/8/layout/arrow2"/>
    <dgm:cxn modelId="{A5E8CCA8-D8BB-F246-ABEA-67F4CD0E2C63}" srcId="{12C1E73D-8CFB-8141-8217-ACF7977B7CA6}" destId="{A729BBA7-ECAE-3E43-858C-F0FA76DC52C5}" srcOrd="0" destOrd="0" parTransId="{61DEF7AD-727C-774D-9C23-04C843969C9D}" sibTransId="{461824D3-5AC6-1E42-A3FF-7A6BF8DDE82E}"/>
    <dgm:cxn modelId="{F94C98F4-6119-1C41-960A-6002688F1509}" type="presOf" srcId="{4AA508BD-AC96-4647-AB8F-421A5701532D}" destId="{1E708C67-6412-7342-9B0A-732B04E96ECD}" srcOrd="0" destOrd="0" presId="urn:microsoft.com/office/officeart/2005/8/layout/arrow2"/>
    <dgm:cxn modelId="{C18D8C1D-23F3-F24E-A805-40E2194D3F16}" type="presOf" srcId="{8584B5F8-B77E-1C49-9E03-59850E11E6DC}" destId="{098A0ED3-03E9-9546-A650-2A4EA826E5A1}" srcOrd="0" destOrd="0" presId="urn:microsoft.com/office/officeart/2005/8/layout/arrow2"/>
    <dgm:cxn modelId="{1EB023B5-FB72-DF4A-9E70-01BDD0E93D41}" srcId="{4089A951-C469-4345-8E6F-A0C3F9DE338F}" destId="{4AA508BD-AC96-4647-AB8F-421A5701532D}" srcOrd="2" destOrd="0" parTransId="{57FAAE5A-4ACE-984A-A6AA-EED0CAB6D300}" sibTransId="{A751B86B-EE52-524C-B4CF-AEAFC9389A8E}"/>
    <dgm:cxn modelId="{83622DDF-E9B8-B849-A7BA-F2E079B6A2CA}" srcId="{4089A951-C469-4345-8E6F-A0C3F9DE338F}" destId="{12C1E73D-8CFB-8141-8217-ACF7977B7CA6}" srcOrd="0" destOrd="0" parTransId="{9822787E-0329-7F42-84B9-F757E49A6230}" sibTransId="{6DF6C6A7-F13E-0740-A49D-5105C834784E}"/>
    <dgm:cxn modelId="{3BEA6178-C13A-1240-AE37-93F19A72CA12}" srcId="{4089A951-C469-4345-8E6F-A0C3F9DE338F}" destId="{8584B5F8-B77E-1C49-9E03-59850E11E6DC}" srcOrd="1" destOrd="0" parTransId="{AA337EA4-101C-7940-94F0-718E44D571FF}" sibTransId="{F5006B0E-FF87-D947-98DC-3AC80239055C}"/>
    <dgm:cxn modelId="{F71E05D3-2F6F-EB4A-ADA4-3AD92FDCE3ED}" type="presParOf" srcId="{917F324F-9C75-5743-82C8-593D24036529}" destId="{803E685C-6863-8245-A5BB-8F4C66A06F43}" srcOrd="0" destOrd="0" presId="urn:microsoft.com/office/officeart/2005/8/layout/arrow2"/>
    <dgm:cxn modelId="{50532B6B-531C-8E49-9A77-5DAD09FFB057}" type="presParOf" srcId="{917F324F-9C75-5743-82C8-593D24036529}" destId="{48BFBB51-FF3E-9246-9060-3EF0E1B3517B}" srcOrd="1" destOrd="0" presId="urn:microsoft.com/office/officeart/2005/8/layout/arrow2"/>
    <dgm:cxn modelId="{87F948C0-B7A2-FD4A-99F9-8D3AE5B20AED}" type="presParOf" srcId="{48BFBB51-FF3E-9246-9060-3EF0E1B3517B}" destId="{E47420F5-8DF0-304E-9316-F9A62C675805}" srcOrd="0" destOrd="0" presId="urn:microsoft.com/office/officeart/2005/8/layout/arrow2"/>
    <dgm:cxn modelId="{0FAE2C25-C572-8149-B608-41AC780977BB}" type="presParOf" srcId="{48BFBB51-FF3E-9246-9060-3EF0E1B3517B}" destId="{14B1F970-AA2B-804E-A03E-49FD75DFA24F}" srcOrd="1" destOrd="0" presId="urn:microsoft.com/office/officeart/2005/8/layout/arrow2"/>
    <dgm:cxn modelId="{CD6432E7-ED5F-F54B-AE82-5779F5287BCC}" type="presParOf" srcId="{48BFBB51-FF3E-9246-9060-3EF0E1B3517B}" destId="{2116F2F8-F71B-1A4F-8670-1F30607E83D5}" srcOrd="2" destOrd="0" presId="urn:microsoft.com/office/officeart/2005/8/layout/arrow2"/>
    <dgm:cxn modelId="{FF1EDF85-A05F-304D-BA9F-311A998B7503}" type="presParOf" srcId="{48BFBB51-FF3E-9246-9060-3EF0E1B3517B}" destId="{098A0ED3-03E9-9546-A650-2A4EA826E5A1}" srcOrd="3" destOrd="0" presId="urn:microsoft.com/office/officeart/2005/8/layout/arrow2"/>
    <dgm:cxn modelId="{08C86898-A23D-944B-9773-7B9EB61D09FE}" type="presParOf" srcId="{48BFBB51-FF3E-9246-9060-3EF0E1B3517B}" destId="{66C25E93-5DB9-7B46-A46A-95565CA695D6}" srcOrd="4" destOrd="0" presId="urn:microsoft.com/office/officeart/2005/8/layout/arrow2"/>
    <dgm:cxn modelId="{A592048A-A84F-C540-9F93-0C1F6E0B35E7}" type="presParOf" srcId="{48BFBB51-FF3E-9246-9060-3EF0E1B3517B}" destId="{1E708C67-6412-7342-9B0A-732B04E96EC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5C-6863-8245-A5BB-8F4C66A06F43}">
      <dsp:nvSpPr>
        <dsp:cNvPr id="0" name=""/>
        <dsp:cNvSpPr/>
      </dsp:nvSpPr>
      <dsp:spPr>
        <a:xfrm>
          <a:off x="160019" y="0"/>
          <a:ext cx="7680960" cy="4800600"/>
        </a:xfrm>
        <a:prstGeom prst="swooshArrow">
          <a:avLst>
            <a:gd name="adj1" fmla="val 25000"/>
            <a:gd name="adj2" fmla="val 25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7420F5-8DF0-304E-9316-F9A62C675805}">
      <dsp:nvSpPr>
        <dsp:cNvPr id="0" name=""/>
        <dsp:cNvSpPr/>
      </dsp:nvSpPr>
      <dsp:spPr>
        <a:xfrm>
          <a:off x="1135501" y="3313374"/>
          <a:ext cx="199704" cy="199704"/>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B1F970-AA2B-804E-A03E-49FD75DFA24F}">
      <dsp:nvSpPr>
        <dsp:cNvPr id="0" name=""/>
        <dsp:cNvSpPr/>
      </dsp:nvSpPr>
      <dsp:spPr>
        <a:xfrm>
          <a:off x="1286270" y="3413226"/>
          <a:ext cx="1789663" cy="138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20"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FFFF00"/>
              </a:solidFill>
            </a:rPr>
            <a:t>Scientific Software Elements:</a:t>
          </a:r>
        </a:p>
        <a:p>
          <a:pPr lvl="0" algn="l" defTabSz="666750">
            <a:lnSpc>
              <a:spcPct val="90000"/>
            </a:lnSpc>
            <a:spcBef>
              <a:spcPct val="0"/>
            </a:spcBef>
            <a:spcAft>
              <a:spcPct val="35000"/>
            </a:spcAft>
          </a:pPr>
          <a:r>
            <a:rPr lang="en-US" sz="1500" b="1" kern="1200" dirty="0" smtClean="0">
              <a:solidFill>
                <a:srgbClr val="FFFF00"/>
              </a:solidFill>
            </a:rPr>
            <a:t>Small groups, individuals</a:t>
          </a:r>
        </a:p>
        <a:p>
          <a:pPr marL="114300" lvl="1" indent="-114300" algn="l" defTabSz="533400">
            <a:lnSpc>
              <a:spcPct val="90000"/>
            </a:lnSpc>
            <a:spcBef>
              <a:spcPct val="0"/>
            </a:spcBef>
            <a:spcAft>
              <a:spcPct val="15000"/>
            </a:spcAft>
            <a:buChar char="••"/>
          </a:pPr>
          <a:endParaRPr lang="en-US" sz="1200" b="1" kern="1200" dirty="0" smtClean="0">
            <a:solidFill>
              <a:srgbClr val="FFFF00"/>
            </a:solidFill>
          </a:endParaRPr>
        </a:p>
      </dsp:txBody>
      <dsp:txXfrm>
        <a:off x="1286270" y="3413226"/>
        <a:ext cx="1789663" cy="1387373"/>
      </dsp:txXfrm>
    </dsp:sp>
    <dsp:sp modelId="{2116F2F8-F71B-1A4F-8670-1F30607E83D5}">
      <dsp:nvSpPr>
        <dsp:cNvPr id="0" name=""/>
        <dsp:cNvSpPr/>
      </dsp:nvSpPr>
      <dsp:spPr>
        <a:xfrm>
          <a:off x="2898282" y="2008571"/>
          <a:ext cx="361005" cy="361005"/>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8A0ED3-03E9-9546-A650-2A4EA826E5A1}">
      <dsp:nvSpPr>
        <dsp:cNvPr id="0" name=""/>
        <dsp:cNvSpPr/>
      </dsp:nvSpPr>
      <dsp:spPr>
        <a:xfrm>
          <a:off x="3147056" y="2189073"/>
          <a:ext cx="1849126" cy="26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9"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FFFF00"/>
              </a:solidFill>
            </a:rPr>
            <a:t>Scientific Software Integration:</a:t>
          </a:r>
        </a:p>
        <a:p>
          <a:pPr lvl="0" algn="l" defTabSz="666750">
            <a:lnSpc>
              <a:spcPct val="90000"/>
            </a:lnSpc>
            <a:spcBef>
              <a:spcPct val="0"/>
            </a:spcBef>
            <a:spcAft>
              <a:spcPct val="35000"/>
            </a:spcAft>
          </a:pPr>
          <a:r>
            <a:rPr lang="en-US" sz="1500" b="1" kern="1200" dirty="0" smtClean="0">
              <a:solidFill>
                <a:srgbClr val="FFFF00"/>
              </a:solidFill>
            </a:rPr>
            <a:t>Research Communities</a:t>
          </a:r>
        </a:p>
      </dsp:txBody>
      <dsp:txXfrm>
        <a:off x="3147056" y="2189073"/>
        <a:ext cx="1849126" cy="2611526"/>
      </dsp:txXfrm>
    </dsp:sp>
    <dsp:sp modelId="{66C25E93-5DB9-7B46-A46A-95565CA695D6}">
      <dsp:nvSpPr>
        <dsp:cNvPr id="0" name=""/>
        <dsp:cNvSpPr/>
      </dsp:nvSpPr>
      <dsp:spPr>
        <a:xfrm>
          <a:off x="5018227" y="1214551"/>
          <a:ext cx="499262" cy="499262"/>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708C67-6412-7342-9B0A-732B04E96ECD}">
      <dsp:nvSpPr>
        <dsp:cNvPr id="0" name=""/>
        <dsp:cNvSpPr/>
      </dsp:nvSpPr>
      <dsp:spPr>
        <a:xfrm>
          <a:off x="5243165" y="1464182"/>
          <a:ext cx="2072034" cy="333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49"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FFFF00"/>
              </a:solidFill>
            </a:rPr>
            <a:t>Scientific Software Innovation Institutes:</a:t>
          </a:r>
        </a:p>
        <a:p>
          <a:pPr lvl="0" algn="l" defTabSz="666750">
            <a:lnSpc>
              <a:spcPct val="90000"/>
            </a:lnSpc>
            <a:spcBef>
              <a:spcPct val="0"/>
            </a:spcBef>
            <a:spcAft>
              <a:spcPct val="35000"/>
            </a:spcAft>
          </a:pPr>
          <a:r>
            <a:rPr lang="en-US" sz="1500" b="1" kern="1200" dirty="0" smtClean="0">
              <a:solidFill>
                <a:srgbClr val="FFFF00"/>
              </a:solidFill>
            </a:rPr>
            <a:t>Large Multidisciplinary Groups</a:t>
          </a:r>
        </a:p>
        <a:p>
          <a:pPr lvl="0" algn="l" defTabSz="666750">
            <a:lnSpc>
              <a:spcPct val="90000"/>
            </a:lnSpc>
            <a:spcBef>
              <a:spcPct val="0"/>
            </a:spcBef>
            <a:spcAft>
              <a:spcPct val="35000"/>
            </a:spcAft>
          </a:pPr>
          <a:r>
            <a:rPr lang="en-US" sz="1500" b="1" kern="1200" dirty="0" smtClean="0">
              <a:solidFill>
                <a:srgbClr val="FFFF00"/>
              </a:solidFill>
            </a:rPr>
            <a:t>Multi-year</a:t>
          </a:r>
          <a:endParaRPr lang="en-US" sz="1500" b="1" kern="1200" dirty="0">
            <a:solidFill>
              <a:srgbClr val="FFFF00"/>
            </a:solidFill>
          </a:endParaRPr>
        </a:p>
      </dsp:txBody>
      <dsp:txXfrm>
        <a:off x="5243165" y="1464182"/>
        <a:ext cx="2072034" cy="333641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Arial" pitchFamily="-110" charset="0"/>
                <a:ea typeface="ヒラギノ角ゴ ProN W3" pitchFamily="-110" charset="-128"/>
                <a:cs typeface="ヒラギノ角ゴ ProN W3" pitchFamily="-110" charset="-128"/>
                <a:sym typeface="Arial" pitchFamily="-110"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pitchFamily="-110" charset="0"/>
                <a:ea typeface="ヒラギノ角ゴ ProN W3" pitchFamily="-110" charset="-128"/>
                <a:cs typeface="ヒラギノ角ゴ ProN W3" pitchFamily="-110" charset="-128"/>
                <a:sym typeface="Arial" pitchFamily="-110" charset="0"/>
              </a:defRPr>
            </a:lvl1pPr>
          </a:lstStyle>
          <a:p>
            <a:pPr>
              <a:defRPr/>
            </a:pPr>
            <a:fld id="{53D2272E-AB3B-4A33-9061-7907A55925ED}" type="datetimeFigureOut">
              <a:rPr lang="en-US"/>
              <a:pPr>
                <a:defRPr/>
              </a:pPr>
              <a:t>9/23/2011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solidFill>
                  <a:srgbClr val="FFFFFF"/>
                </a:solidFill>
                <a:latin typeface="Arial" pitchFamily="-110" charset="0"/>
                <a:ea typeface="ヒラギノ角ゴ ProN W3" pitchFamily="-110" charset="-128"/>
                <a:cs typeface="ヒラギノ角ゴ ProN W3" pitchFamily="-110" charset="-128"/>
                <a:sym typeface="Arial" pitchFamily="-110"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110" charset="0"/>
                <a:ea typeface="ヒラギノ角ゴ ProN W3" pitchFamily="-110" charset="-128"/>
                <a:cs typeface="ヒラギノ角ゴ ProN W3" pitchFamily="-110" charset="-128"/>
                <a:sym typeface="Arial" pitchFamily="-110" charset="0"/>
              </a:defRPr>
            </a:lvl1pPr>
          </a:lstStyle>
          <a:p>
            <a:pPr>
              <a:defRPr/>
            </a:pPr>
            <a:fld id="{A09FE0EF-6141-4861-9979-BC300D0FE692}" type="slidenum">
              <a:rPr lang="en-US"/>
              <a:pPr>
                <a:defRPr/>
              </a:pPr>
              <a:t>‹N°›</a:t>
            </a:fld>
            <a:endParaRPr lang="en-US"/>
          </a:p>
        </p:txBody>
      </p:sp>
    </p:spTree>
    <p:extLst>
      <p:ext uri="{BB962C8B-B14F-4D97-AF65-F5344CB8AC3E}">
        <p14:creationId xmlns:p14="http://schemas.microsoft.com/office/powerpoint/2010/main" val="3823439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48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0752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768368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Arial" pitchFamily="-110" charset="0"/>
        <a:ea typeface="+mn-ea"/>
        <a:cs typeface="+mn-cs"/>
      </a:defRPr>
    </a:lvl1pPr>
    <a:lvl2pPr marL="4572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ＭＳ Ｐゴシック"/>
      </a:defRPr>
    </a:lvl3pPr>
    <a:lvl4pPr marL="13716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ＭＳ Ｐゴシック"/>
      </a:defRPr>
    </a:lvl4pPr>
    <a:lvl5pPr marL="1828800" algn="l" rtl="0" eaLnBrk="0" fontAlgn="base" hangingPunct="0">
      <a:spcBef>
        <a:spcPct val="0"/>
      </a:spcBef>
      <a:spcAft>
        <a:spcPct val="0"/>
      </a:spcAft>
      <a:defRPr sz="1200" kern="1200">
        <a:solidFill>
          <a:schemeClr val="tx1"/>
        </a:solidFill>
        <a:latin typeface="Arial" pitchFamily="-110" charset="0"/>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3" name="Rectangle 2"/>
          <p:cNvSpPr>
            <a:spLocks noGrp="1" noRot="1" noChangeAspect="1" noChangeArrowheads="1" noTextEdit="1"/>
          </p:cNvSpPr>
          <p:nvPr>
            <p:ph type="sldImg"/>
          </p:nvPr>
        </p:nvSpPr>
        <p:spPr>
          <a:ln/>
        </p:spPr>
      </p:sp>
      <p:sp>
        <p:nvSpPr>
          <p:cNvPr id="1047554"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A56CB8E-607B-4C22-86E4-9ABF5B35DDEE}" type="slidenum">
              <a:rPr lang="en-US" smtClean="0"/>
              <a:pPr/>
              <a:t>15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smtClean="0"/>
              <a:t>This is an iterative process</a:t>
            </a:r>
            <a:endParaRPr lang="en-US" sz="2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2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1305C9-4700-4F45-B8F5-B4A4CA222ACB}"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E7B7377F-6A7A-4D99-9B5D-55F7104E6AFD}" type="slidenum">
              <a:rPr lang="en-US">
                <a:solidFill>
                  <a:srgbClr val="000000"/>
                </a:solidFill>
              </a:rPr>
              <a:pPr fontAlgn="base">
                <a:spcBef>
                  <a:spcPct val="0"/>
                </a:spcBef>
                <a:spcAft>
                  <a:spcPct val="0"/>
                </a:spcAft>
              </a:pPr>
              <a:t>20</a:t>
            </a:fld>
            <a:endParaRPr lang="en-US">
              <a:solidFill>
                <a:srgbClr val="000000"/>
              </a:solidFill>
            </a:endParaRPr>
          </a:p>
        </p:txBody>
      </p:sp>
      <p:sp>
        <p:nvSpPr>
          <p:cNvPr id="46083" name="Notes Placeholder 4"/>
          <p:cNvSpPr>
            <a:spLocks noGrp="1"/>
          </p:cNvSpPr>
          <p:nvPr/>
        </p:nvSpPr>
        <p:spPr bwMode="auto">
          <a:xfrm>
            <a:off x="685800" y="4267200"/>
            <a:ext cx="5486400" cy="4114800"/>
          </a:xfrm>
          <a:prstGeom prst="rect">
            <a:avLst/>
          </a:prstGeom>
        </p:spPr>
        <p:txBody>
          <a:bodyPr/>
          <a:lstStyle/>
          <a:p>
            <a:pPr defTabSz="457200"/>
            <a:r>
              <a:rPr lang="en-US" sz="1100" b="1">
                <a:latin typeface="Calibri" pitchFamily="34" charset="0"/>
                <a:cs typeface="Arial" charset="0"/>
              </a:rPr>
              <a:t>EVA</a:t>
            </a:r>
          </a:p>
          <a:p>
            <a:pPr defTabSz="457200"/>
            <a:endParaRPr lang="en-US" sz="1100">
              <a:latin typeface="Calibri" pitchFamily="34" charset="0"/>
              <a:cs typeface="Arial" charset="0"/>
            </a:endParaRPr>
          </a:p>
          <a:p>
            <a:pPr defTabSz="457200">
              <a:buFontTx/>
              <a:buChar char="•"/>
            </a:pPr>
            <a:r>
              <a:rPr lang="en-US" sz="1100">
                <a:latin typeface="Calibri" pitchFamily="34" charset="0"/>
                <a:cs typeface="Arial" charset="0"/>
              </a:rPr>
              <a:t>A successful framework will necessarily address the following components, among others.</a:t>
            </a:r>
          </a:p>
          <a:p>
            <a:pPr defTabSz="457200">
              <a:buFontTx/>
              <a:buChar char="•"/>
            </a:pPr>
            <a:endParaRPr lang="en-US" sz="1100">
              <a:latin typeface="Calibri" pitchFamily="34" charset="0"/>
              <a:cs typeface="Arial" charset="0"/>
            </a:endParaRPr>
          </a:p>
          <a:p>
            <a:pPr defTabSz="457200">
              <a:buFontTx/>
              <a:buChar char="•"/>
            </a:pPr>
            <a:r>
              <a:rPr lang="en-US" sz="1100">
                <a:latin typeface="Calibri" pitchFamily="34" charset="0"/>
                <a:cs typeface="Arial" charset="0"/>
              </a:rPr>
              <a:t>Because the earth system is complex and multi-scale, the framework will need need to build interactive and integrative services that transcend fields  </a:t>
            </a:r>
          </a:p>
          <a:p>
            <a:pPr defTabSz="457200">
              <a:buFontTx/>
              <a:buChar char="•"/>
            </a:pPr>
            <a:endParaRPr lang="en-US" sz="1100">
              <a:latin typeface="Calibri" pitchFamily="34" charset="0"/>
              <a:cs typeface="Arial" charset="0"/>
            </a:endParaRPr>
          </a:p>
          <a:p>
            <a:pPr defTabSz="457200">
              <a:buFontTx/>
              <a:buChar char="•"/>
            </a:pPr>
            <a:r>
              <a:rPr lang="en-US" sz="1100">
                <a:latin typeface="Calibri" pitchFamily="34" charset="0"/>
                <a:cs typeface="Arial" charset="0"/>
              </a:rPr>
              <a:t>Access to data will need to be open, interoperable and sustainable. But in addition, we must consider that access access to data requires access to simulation and visualization resources as well to community networks </a:t>
            </a:r>
          </a:p>
          <a:p>
            <a:pPr defTabSz="457200">
              <a:buFontTx/>
              <a:buChar char="•"/>
            </a:pPr>
            <a:endParaRPr lang="en-US" sz="1100">
              <a:latin typeface="Calibri" pitchFamily="34" charset="0"/>
              <a:cs typeface="Arial" charset="0"/>
            </a:endParaRPr>
          </a:p>
          <a:p>
            <a:pPr defTabSz="457200">
              <a:buFontTx/>
              <a:buChar char="•"/>
            </a:pPr>
            <a:r>
              <a:rPr lang="en-US" sz="1100">
                <a:latin typeface="Calibri" pitchFamily="34" charset="0"/>
                <a:cs typeface="Arial" charset="0"/>
              </a:rPr>
              <a:t>What is almost uniformly important across the geosciences, is observational data gathered from the field. Facilitating data and metadata transfer from observation systems to data systemes and applications is integral to the way we do business.</a:t>
            </a:r>
          </a:p>
          <a:p>
            <a:pPr defTabSz="457200">
              <a:buFontTx/>
              <a:buChar char="•"/>
            </a:pPr>
            <a:endParaRPr lang="en-US" sz="1100">
              <a:latin typeface="Calibri" pitchFamily="34" charset="0"/>
              <a:cs typeface="Arial" charset="0"/>
            </a:endParaRPr>
          </a:p>
          <a:p>
            <a:pPr defTabSz="457200">
              <a:buFontTx/>
              <a:buChar char="•"/>
            </a:pPr>
            <a:r>
              <a:rPr lang="en-US" sz="1100">
                <a:latin typeface="Calibri" pitchFamily="34" charset="0"/>
                <a:cs typeface="Arial" charset="0"/>
              </a:rPr>
              <a:t>And of course education is an essential component to the sustainability of this framework. Creating a research workforce that can use this system will require new educational methods and efforts.</a:t>
            </a:r>
          </a:p>
          <a:p>
            <a:pPr defTabSz="457200">
              <a:buFontTx/>
              <a:buChar char="•"/>
            </a:pPr>
            <a:endParaRPr lang="en-US" sz="1100">
              <a:latin typeface="Calibri" pitchFamily="34" charset="0"/>
              <a:cs typeface="Arial" charset="0"/>
            </a:endParaRPr>
          </a:p>
          <a:p>
            <a:pPr defTabSz="457200">
              <a:buFontTx/>
              <a:buChar char="•"/>
            </a:pPr>
            <a:r>
              <a:rPr lang="en-US" sz="1100">
                <a:latin typeface="Calibri" pitchFamily="34" charset="0"/>
                <a:cs typeface="Arial" charset="0"/>
              </a:rPr>
              <a:t>These are some broad points that can span the geosciences. They will require the scientific community to find commonalities between diverse data types and community practices. A governance structure that allows this framework to be inclusive and responsive to the needs of all of those that study the Earth System is one of the most important challenges of this process.</a:t>
            </a:r>
          </a:p>
          <a:p>
            <a:pPr defTabSz="457200">
              <a:buFontTx/>
              <a:buChar char="•"/>
            </a:pPr>
            <a:endParaRPr lang="en-US" sz="1100">
              <a:latin typeface="Calibri" pitchFamily="34" charset="0"/>
              <a:cs typeface="Arial" charset="0"/>
            </a:endParaRPr>
          </a:p>
          <a:p>
            <a:pPr defTabSz="457200">
              <a:buFontTx/>
              <a:buChar char="•"/>
            </a:pPr>
            <a:r>
              <a:rPr lang="en-US" sz="1100">
                <a:latin typeface="Calibri" pitchFamily="34" charset="0"/>
                <a:cs typeface="Arial" charset="0"/>
              </a:rPr>
              <a:t>So I will hand it off to Rob will describe how we hope to facilitate this community activity.</a:t>
            </a:r>
          </a:p>
          <a:p>
            <a:pPr defTabSz="457200">
              <a:buFontTx/>
              <a:buChar char="•"/>
            </a:pPr>
            <a:endParaRPr lang="en-US" sz="1100">
              <a:latin typeface="Calibri" pitchFamily="34" charset="0"/>
              <a:cs typeface="Arial" charset="0"/>
            </a:endParaRPr>
          </a:p>
          <a:p>
            <a:pPr defTabSz="457200"/>
            <a:endParaRPr lang="en-US" sz="1100">
              <a:latin typeface="Calibri" pitchFamily="34" charset="0"/>
              <a:cs typeface="Arial" charset="0"/>
            </a:endParaRPr>
          </a:p>
          <a:p>
            <a:pPr defTabSz="457200"/>
            <a:endParaRPr lang="en-US" sz="1100">
              <a:latin typeface="Calibri" pitchFamily="34" charset="0"/>
            </a:endParaRPr>
          </a:p>
          <a:p>
            <a:pPr defTabSz="457200"/>
            <a:endParaRPr lang="en-US" sz="11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50179"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1D8A1336-2AD2-4D34-AC3A-2FF285B08447}"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A17E9B0-83B1-3249-808C-646F4263BA7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079500"/>
            <a:ext cx="17145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46400" y="1079500"/>
            <a:ext cx="17145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079500"/>
            <a:ext cx="17145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46400" y="1079500"/>
            <a:ext cx="17145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6865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6865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1100" y="698500"/>
            <a:ext cx="1727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60700" y="698500"/>
            <a:ext cx="1727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98500"/>
            <a:ext cx="1958975"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98500"/>
            <a:ext cx="5724525"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1100" y="698500"/>
            <a:ext cx="1727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60700" y="698500"/>
            <a:ext cx="1727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98500"/>
            <a:ext cx="1958975"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98500"/>
            <a:ext cx="5724525"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6700" y="1079500"/>
            <a:ext cx="17653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54400" y="1079500"/>
            <a:ext cx="17653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6700" y="1079500"/>
            <a:ext cx="17653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54400" y="1079500"/>
            <a:ext cx="17653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079500"/>
            <a:ext cx="22034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03550" y="1079500"/>
            <a:ext cx="22034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698500"/>
            <a:ext cx="17653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22600" y="698500"/>
            <a:ext cx="17653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98500"/>
            <a:ext cx="1958975"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98500"/>
            <a:ext cx="5724525"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698500"/>
            <a:ext cx="17653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22600" y="698500"/>
            <a:ext cx="17653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98500"/>
            <a:ext cx="1958975"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98500"/>
            <a:ext cx="5724525"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330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6385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330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63850" y="1079500"/>
            <a:ext cx="17081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0" y="1079500"/>
            <a:ext cx="22034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2850" y="1079500"/>
            <a:ext cx="22034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079500"/>
            <a:ext cx="1962150"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34050"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52400"/>
            <a:ext cx="1958975" cy="557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
            <a:ext cx="5724525"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5900"/>
            <a:ext cx="2057400" cy="5910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5900"/>
            <a:ext cx="6019800" cy="5910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52400"/>
            <a:ext cx="1958975" cy="557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
            <a:ext cx="5724525"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52400"/>
            <a:ext cx="1958975" cy="557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
            <a:ext cx="5724525"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367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52400"/>
            <a:ext cx="1958975" cy="557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
            <a:ext cx="5724525"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500" y="1079500"/>
            <a:ext cx="16891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67000" y="1079500"/>
            <a:ext cx="16891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079500"/>
            <a:ext cx="16891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89200" y="1079500"/>
            <a:ext cx="168910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8415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5" y="584200"/>
            <a:ext cx="1958975"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584200"/>
            <a:ext cx="5724525"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AE252630-12DA-4145-B2A7-FF10B6A58404}" type="slidenum">
              <a:rPr lang="en-US"/>
              <a:pPr>
                <a:defRPr/>
              </a:pPr>
              <a:t>‹N°›</a:t>
            </a:fld>
            <a:endParaRPr lang="en-US"/>
          </a:p>
        </p:txBody>
      </p:sp>
    </p:spTree>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B0D18F11-3381-4366-B1C9-58A23B1E93DF}" type="slidenum">
              <a:rPr lang="en-US"/>
              <a:pPr>
                <a:defRPr/>
              </a:pPr>
              <a:t>‹N°›</a:t>
            </a:fld>
            <a:endParaRPr lang="en-US"/>
          </a:p>
        </p:txBody>
      </p:sp>
    </p:spTree>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7"/>
          <p:cNvSpPr txBox="1">
            <a:spLocks noGrp="1" noChangeArrowheads="1"/>
          </p:cNvSpPr>
          <p:nvPr>
            <p:ph type="sldNum" sz="quarter" idx="10"/>
          </p:nvPr>
        </p:nvSpPr>
        <p:spPr>
          <a:ln/>
        </p:spPr>
        <p:txBody>
          <a:bodyPr/>
          <a:lstStyle>
            <a:lvl1pPr>
              <a:defRPr/>
            </a:lvl1pPr>
          </a:lstStyle>
          <a:p>
            <a:pPr>
              <a:defRPr/>
            </a:pPr>
            <a:fld id="{E7D9D305-15E7-4ED8-8562-64D5BDF41AC2}" type="slidenum">
              <a:rPr lang="en-US"/>
              <a:pPr>
                <a:defRPr/>
              </a:pPr>
              <a:t>‹N°›</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7"/>
          <p:cNvSpPr txBox="1">
            <a:spLocks noGrp="1" noChangeArrowheads="1"/>
          </p:cNvSpPr>
          <p:nvPr>
            <p:ph type="sldNum" sz="quarter" idx="10"/>
          </p:nvPr>
        </p:nvSpPr>
        <p:spPr>
          <a:ln/>
        </p:spPr>
        <p:txBody>
          <a:bodyPr/>
          <a:lstStyle>
            <a:lvl1pPr>
              <a:defRPr/>
            </a:lvl1pPr>
          </a:lstStyle>
          <a:p>
            <a:pPr>
              <a:defRPr/>
            </a:pPr>
            <a:fld id="{9C015161-5112-4756-9642-E1FF7ADF640A}" type="slidenum">
              <a:rPr lang="en-US"/>
              <a:pPr>
                <a:defRPr/>
              </a:pPr>
              <a:t>‹N°›</a:t>
            </a:fld>
            <a:endParaRPr lang="en-US"/>
          </a:p>
        </p:txBody>
      </p:sp>
    </p:spTree>
  </p:cSld>
  <p:clrMapOvr>
    <a:masterClrMapping/>
  </p:clrMapOvr>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7"/>
          <p:cNvSpPr txBox="1">
            <a:spLocks noGrp="1" noChangeArrowheads="1"/>
          </p:cNvSpPr>
          <p:nvPr>
            <p:ph type="sldNum" sz="quarter" idx="10"/>
          </p:nvPr>
        </p:nvSpPr>
        <p:spPr>
          <a:ln/>
        </p:spPr>
        <p:txBody>
          <a:bodyPr/>
          <a:lstStyle>
            <a:lvl1pPr>
              <a:defRPr/>
            </a:lvl1pPr>
          </a:lstStyle>
          <a:p>
            <a:pPr>
              <a:defRPr/>
            </a:pPr>
            <a:fld id="{A4C7D326-4F5E-4C0C-8495-877CCF7471DC}" type="slidenum">
              <a:rPr lang="en-US"/>
              <a:pPr>
                <a:defRPr/>
              </a:pPr>
              <a:t>‹N°›</a:t>
            </a:fld>
            <a:endParaRPr lang="en-US"/>
          </a:p>
        </p:txBody>
      </p:sp>
    </p:spTree>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Box 7"/>
          <p:cNvSpPr txBox="1">
            <a:spLocks noGrp="1" noChangeArrowheads="1"/>
          </p:cNvSpPr>
          <p:nvPr>
            <p:ph type="sldNum" sz="quarter" idx="10"/>
          </p:nvPr>
        </p:nvSpPr>
        <p:spPr>
          <a:ln/>
        </p:spPr>
        <p:txBody>
          <a:bodyPr/>
          <a:lstStyle>
            <a:lvl1pPr>
              <a:defRPr/>
            </a:lvl1pPr>
          </a:lstStyle>
          <a:p>
            <a:pPr>
              <a:defRPr/>
            </a:pPr>
            <a:fld id="{C05D18C5-F92A-4E1F-917A-19515FD60E4F}" type="slidenum">
              <a:rPr lang="en-US"/>
              <a:pPr>
                <a:defRPr/>
              </a:pPr>
              <a:t>‹N°›</a:t>
            </a:fld>
            <a:endParaRPr lang="en-US"/>
          </a:p>
        </p:txBody>
      </p:sp>
    </p:spTree>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Grp="1" noChangeArrowheads="1"/>
          </p:cNvSpPr>
          <p:nvPr>
            <p:ph type="sldNum" sz="quarter" idx="10"/>
          </p:nvPr>
        </p:nvSpPr>
        <p:spPr>
          <a:ln/>
        </p:spPr>
        <p:txBody>
          <a:bodyPr/>
          <a:lstStyle>
            <a:lvl1pPr>
              <a:defRPr/>
            </a:lvl1pPr>
          </a:lstStyle>
          <a:p>
            <a:pPr>
              <a:defRPr/>
            </a:pPr>
            <a:fld id="{84FD9EE5-1D7D-4EDF-B08B-053D92A7B6A3}" type="slidenum">
              <a:rPr lang="en-US"/>
              <a:pPr>
                <a:defRPr/>
              </a:pPr>
              <a:t>‹N°›</a:t>
            </a:fld>
            <a:endParaRPr lang="en-US"/>
          </a:p>
        </p:txBody>
      </p:sp>
    </p:spTree>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221264E7-B4C5-406A-8AD7-A0F81BA31617}" type="slidenum">
              <a:rPr lang="en-US"/>
              <a:pPr>
                <a:defRPr/>
              </a:pPr>
              <a:t>‹N°›</a:t>
            </a:fld>
            <a:endParaRPr lang="en-US"/>
          </a:p>
        </p:txBody>
      </p:sp>
    </p:spTree>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8FCC34A7-3404-4E26-B3D2-555797ACE0A2}" type="slidenum">
              <a:rPr lang="en-US"/>
              <a:pPr>
                <a:defRPr/>
              </a:pPr>
              <a:t>‹N°›</a:t>
            </a:fld>
            <a:endParaRPr lang="en-US"/>
          </a:p>
        </p:txBody>
      </p:sp>
    </p:spTree>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C3592D09-9550-4311-86C2-5413BF4A7259}" type="slidenum">
              <a:rPr lang="en-US"/>
              <a:pPr>
                <a:defRPr/>
              </a:pPr>
              <a:t>‹N°›</a:t>
            </a:fld>
            <a:endParaRPr lang="en-US"/>
          </a:p>
        </p:txBody>
      </p:sp>
    </p:spTree>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DFE9064A-D191-4F23-A2FA-0546CD017870}" type="slidenum">
              <a:rPr lang="en-US"/>
              <a:pPr>
                <a:defRPr/>
              </a:pPr>
              <a:t>‹N°›</a:t>
            </a:fld>
            <a:endParaRPr lang="en-US"/>
          </a:p>
        </p:txBody>
      </p:sp>
    </p:spTree>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676400"/>
            <a:ext cx="40132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676400"/>
            <a:ext cx="40132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228600"/>
            <a:ext cx="205105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0075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079500"/>
            <a:ext cx="1958975" cy="515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079500"/>
            <a:ext cx="5724525" cy="515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979CA057-BA88-4FCE-92D2-FD23570DE53C}" type="slidenum">
              <a:rPr lang="en-US"/>
              <a:pPr>
                <a:defRPr/>
              </a:pPr>
              <a:t>‹N°›</a:t>
            </a:fld>
            <a:endParaRPr lang="en-US"/>
          </a:p>
        </p:txBody>
      </p:sp>
    </p:spTree>
  </p:cSld>
  <p:clrMapOvr>
    <a:masterClrMapping/>
  </p:clrMapOv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4F19F7B2-2870-466F-BEB3-D29875554F85}" type="slidenum">
              <a:rPr lang="en-US"/>
              <a:pPr>
                <a:defRPr/>
              </a:pPr>
              <a:t>‹N°›</a:t>
            </a:fld>
            <a:endParaRPr lang="en-US"/>
          </a:p>
        </p:txBody>
      </p:sp>
    </p:spTree>
  </p:cSld>
  <p:clrMapOvr>
    <a:masterClrMapping/>
  </p:clrMapOv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7"/>
          <p:cNvSpPr txBox="1">
            <a:spLocks noGrp="1" noChangeArrowheads="1"/>
          </p:cNvSpPr>
          <p:nvPr>
            <p:ph type="sldNum" sz="quarter" idx="10"/>
          </p:nvPr>
        </p:nvSpPr>
        <p:spPr>
          <a:ln/>
        </p:spPr>
        <p:txBody>
          <a:bodyPr/>
          <a:lstStyle>
            <a:lvl1pPr>
              <a:defRPr/>
            </a:lvl1pPr>
          </a:lstStyle>
          <a:p>
            <a:pPr>
              <a:defRPr/>
            </a:pPr>
            <a:fld id="{54A2C31A-7C47-4D5B-AA54-3D9C055B6E7F}" type="slidenum">
              <a:rPr lang="en-US"/>
              <a:pPr>
                <a:defRPr/>
              </a:pPr>
              <a:t>‹N°›</a:t>
            </a:fld>
            <a:endParaRPr lang="en-US"/>
          </a:p>
        </p:txBody>
      </p:sp>
    </p:spTree>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7"/>
          <p:cNvSpPr txBox="1">
            <a:spLocks noGrp="1" noChangeArrowheads="1"/>
          </p:cNvSpPr>
          <p:nvPr>
            <p:ph type="sldNum" sz="quarter" idx="10"/>
          </p:nvPr>
        </p:nvSpPr>
        <p:spPr>
          <a:ln/>
        </p:spPr>
        <p:txBody>
          <a:bodyPr/>
          <a:lstStyle>
            <a:lvl1pPr>
              <a:defRPr/>
            </a:lvl1pPr>
          </a:lstStyle>
          <a:p>
            <a:pPr>
              <a:defRPr/>
            </a:pPr>
            <a:fld id="{3FDC1791-6EC9-46C1-AC5F-AF62A23DC499}" type="slidenum">
              <a:rPr lang="en-US"/>
              <a:pPr>
                <a:defRPr/>
              </a:pPr>
              <a:t>‹N°›</a:t>
            </a:fld>
            <a:endParaRPr lang="en-US"/>
          </a:p>
        </p:txBody>
      </p:sp>
    </p:spTree>
  </p:cSld>
  <p:clrMapOvr>
    <a:masterClrMapping/>
  </p:clrMapOv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7"/>
          <p:cNvSpPr txBox="1">
            <a:spLocks noGrp="1" noChangeArrowheads="1"/>
          </p:cNvSpPr>
          <p:nvPr>
            <p:ph type="sldNum" sz="quarter" idx="10"/>
          </p:nvPr>
        </p:nvSpPr>
        <p:spPr>
          <a:ln/>
        </p:spPr>
        <p:txBody>
          <a:bodyPr/>
          <a:lstStyle>
            <a:lvl1pPr>
              <a:defRPr/>
            </a:lvl1pPr>
          </a:lstStyle>
          <a:p>
            <a:pPr>
              <a:defRPr/>
            </a:pPr>
            <a:fld id="{B61510AA-7CB5-48DC-A432-3E00B5513D20}" type="slidenum">
              <a:rPr lang="en-US"/>
              <a:pPr>
                <a:defRPr/>
              </a:pPr>
              <a:t>‹N°›</a:t>
            </a:fld>
            <a:endParaRPr lang="en-US"/>
          </a:p>
        </p:txBody>
      </p:sp>
    </p:spTree>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7"/>
          <p:cNvSpPr txBox="1">
            <a:spLocks noGrp="1" noChangeArrowheads="1"/>
          </p:cNvSpPr>
          <p:nvPr>
            <p:ph type="sldNum" sz="quarter" idx="10"/>
          </p:nvPr>
        </p:nvSpPr>
        <p:spPr>
          <a:ln/>
        </p:spPr>
        <p:txBody>
          <a:bodyPr/>
          <a:lstStyle>
            <a:lvl1pPr>
              <a:defRPr/>
            </a:lvl1pPr>
          </a:lstStyle>
          <a:p>
            <a:pPr>
              <a:defRPr/>
            </a:pPr>
            <a:fld id="{8D3015F2-40CF-418C-BDD0-3C207050093E}" type="slidenum">
              <a:rPr lang="en-US"/>
              <a:pPr>
                <a:defRPr/>
              </a:pPr>
              <a:t>‹N°›</a:t>
            </a:fld>
            <a:endParaRPr lang="en-US"/>
          </a:p>
        </p:txBody>
      </p:sp>
    </p:spTree>
  </p:cSld>
  <p:clrMapOvr>
    <a:masterClrMapping/>
  </p:clrMapOv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Grp="1" noChangeArrowheads="1"/>
          </p:cNvSpPr>
          <p:nvPr>
            <p:ph type="sldNum" sz="quarter" idx="10"/>
          </p:nvPr>
        </p:nvSpPr>
        <p:spPr>
          <a:ln/>
        </p:spPr>
        <p:txBody>
          <a:bodyPr/>
          <a:lstStyle>
            <a:lvl1pPr>
              <a:defRPr/>
            </a:lvl1pPr>
          </a:lstStyle>
          <a:p>
            <a:pPr>
              <a:defRPr/>
            </a:pPr>
            <a:fld id="{9F405674-D943-4D45-B43E-836EFACDE1C6}" type="slidenum">
              <a:rPr lang="en-US"/>
              <a:pPr>
                <a:defRPr/>
              </a:pPr>
              <a:t>‹N°›</a:t>
            </a:fld>
            <a:endParaRPr lang="en-US"/>
          </a:p>
        </p:txBody>
      </p:sp>
    </p:spTree>
  </p:cSld>
  <p:clrMapOvr>
    <a:masterClrMapping/>
  </p:clrMapOv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9D545B5F-4B05-4BD0-BA11-FF30D4244259}" type="slidenum">
              <a:rPr lang="en-US"/>
              <a:pPr>
                <a:defRPr/>
              </a:pPr>
              <a:t>‹N°›</a:t>
            </a:fld>
            <a:endParaRPr lang="en-US"/>
          </a:p>
        </p:txBody>
      </p:sp>
    </p:spTree>
  </p:cSld>
  <p:clrMapOvr>
    <a:masterClrMapping/>
  </p:clrMapOv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B719D95C-1748-420B-85AC-90E829C0F00C}" type="slidenum">
              <a:rPr lang="en-US"/>
              <a:pPr>
                <a:defRPr/>
              </a:pPr>
              <a:t>‹N°›</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8B0CE43F-78EB-42F1-AF7D-52F734362991}" type="slidenum">
              <a:rPr lang="en-US"/>
              <a:pPr>
                <a:defRPr/>
              </a:pPr>
              <a:t>‹N°›</a:t>
            </a:fld>
            <a:endParaRPr lang="en-US"/>
          </a:p>
        </p:txBody>
      </p:sp>
    </p:spTree>
  </p:cSld>
  <p:clrMapOvr>
    <a:masterClrMapping/>
  </p:clrMapOv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5900"/>
            <a:ext cx="2057400" cy="5910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5900"/>
            <a:ext cx="6019800" cy="5910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8B821026-C6ED-4673-9B40-3D62D9D02744}" type="slidenum">
              <a:rPr lang="en-US"/>
              <a:pPr>
                <a:defRPr/>
              </a:pPr>
              <a:t>‹N°›</a:t>
            </a:fld>
            <a:endParaRPr lang="en-US"/>
          </a:p>
        </p:txBody>
      </p:sp>
    </p:spTree>
  </p:cSld>
  <p:clrMapOvr>
    <a:masterClrMapping/>
  </p:clrMapOv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53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53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622300"/>
            <a:ext cx="38417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622300"/>
            <a:ext cx="195897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22300"/>
            <a:ext cx="572452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835C909-2B9F-4948-92EF-BC852D33E32B}" type="slidenum">
              <a:rPr lang="en-US"/>
              <a:pPr>
                <a:defRPr/>
              </a:pPr>
              <a:t>‹N°›</a:t>
            </a:fld>
            <a:endParaRPr lang="en-US"/>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7F2A67-0B59-405C-8664-FA536E1144D3}" type="slidenum">
              <a:rPr lang="en-US"/>
              <a:pPr>
                <a:defRPr/>
              </a:pPr>
              <a:t>‹N°›</a:t>
            </a:fld>
            <a:endParaRPr lang="en-US"/>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80069A0-BC3C-4289-BD59-E0A037D77A31}" type="slidenum">
              <a:rPr lang="en-US"/>
              <a:pPr>
                <a:defRPr/>
              </a:pPr>
              <a:t>‹N°›</a:t>
            </a:fld>
            <a:endParaRPr lang="en-US"/>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7225" y="1466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466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C8ABE4-D8C7-4771-8D91-1A2D0A267CC3}" type="slidenum">
              <a:rPr lang="en-US"/>
              <a:pPr>
                <a:defRPr/>
              </a:pPr>
              <a:t>‹N°›</a:t>
            </a:fld>
            <a:endParaRPr lang="en-US"/>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8099B84-ED72-4F38-98B0-B39A3B27EFB1}" type="slidenum">
              <a:rPr lang="en-US"/>
              <a:pPr>
                <a:defRPr/>
              </a:pPr>
              <a:t>‹N°›</a:t>
            </a:fld>
            <a:endParaRPr lang="en-US"/>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78C77B5-8092-4B7B-A6D4-95B7851EA648}" type="slidenum">
              <a:rPr lang="en-US"/>
              <a:pPr>
                <a:defRPr/>
              </a:pPr>
              <a:t>‹N°›</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904E788-3E16-4219-8BC4-FD8699A4A8CF}" type="slidenum">
              <a:rPr lang="en-US"/>
              <a:pPr>
                <a:defRPr/>
              </a:pPr>
              <a:t>‹N°›</a:t>
            </a:fld>
            <a:endParaRPr lang="en-US"/>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9FFA0DC-FEF6-4FE0-890C-4AF7408ACCA2}" type="slidenum">
              <a:rPr lang="en-US"/>
              <a:pPr>
                <a:defRPr/>
              </a:pPr>
              <a:t>‹N°›</a:t>
            </a:fld>
            <a:endParaRPr lang="en-US"/>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7C2FFAB-3CA4-4757-9647-E52E861E78AC}" type="slidenum">
              <a:rPr lang="en-US"/>
              <a:pPr>
                <a:defRPr/>
              </a:pPr>
              <a:t>‹N°›</a:t>
            </a:fld>
            <a:endParaRPr lang="en-US"/>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01E4CB8-B404-4BEA-B680-4E76DF5EFB87}" type="slidenum">
              <a:rPr lang="en-US"/>
              <a:pPr>
                <a:defRPr/>
              </a:pPr>
              <a:t>‹N°›</a:t>
            </a:fld>
            <a:endParaRPr lang="en-US"/>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76200"/>
            <a:ext cx="1949450"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7225" y="76200"/>
            <a:ext cx="56991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311930-F8B9-4793-AA64-E1AEA7B0D436}" type="slidenum">
              <a:rPr lang="en-US"/>
              <a:pPr>
                <a:defRPr/>
              </a:pPr>
              <a:t>‹N°›</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10"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63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635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datkins@nsf.gov"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3.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hyperlink" Target="mailto:datkins@nsf.gov" TargetMode="Externa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3.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hyperlink" Target="mailto:datkins@nsf.gov" TargetMode="Externa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6" Type="http://schemas.openxmlformats.org/officeDocument/2006/relationships/image" Target="../media/image3.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hyperlink" Target="mailto:datkins@nsf.gov" TargetMode="Externa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media/image3.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hyperlink" Target="mailto:datkins@nsf.gov"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3.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hyperlink" Target="mailto:datkins@nsf.gov"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6" Type="http://schemas.openxmlformats.org/officeDocument/2006/relationships/image" Target="../media/image3.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hyperlink" Target="mailto:datkins@nsf.gov" TargetMode="Externa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6" Type="http://schemas.openxmlformats.org/officeDocument/2006/relationships/image" Target="../media/image3.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hyperlink" Target="mailto:datkins@nsf.gov" TargetMode="Externa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hyperlink" Target="mailto:datkins@nsf.gov" TargetMode="Externa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6" Type="http://schemas.openxmlformats.org/officeDocument/2006/relationships/image" Target="../media/image3.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hyperlink" Target="mailto:datkins@nsf.gov" TargetMode="Externa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6" Type="http://schemas.openxmlformats.org/officeDocument/2006/relationships/image" Target="../media/image3.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hyperlink" Target="mailto:datkins@nsf.gov"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mailto:datkins@nsf.gov"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media/image3.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hyperlink" Target="mailto:datkins@nsf.gov"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6" Type="http://schemas.openxmlformats.org/officeDocument/2006/relationships/image" Target="../media/image3.pn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hyperlink" Target="mailto:datkins@nsf.gov" TargetMode="Externa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6" Type="http://schemas.openxmlformats.org/officeDocument/2006/relationships/image" Target="../media/image3.png"/><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hyperlink" Target="mailto:datkins@nsf.gov" TargetMode="Externa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6" Type="http://schemas.openxmlformats.org/officeDocument/2006/relationships/image" Target="../media/image3.png"/><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hyperlink" Target="mailto:datkins@nsf.gov" TargetMode="Externa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6" Type="http://schemas.openxmlformats.org/officeDocument/2006/relationships/image" Target="../media/image3.png"/><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2.pn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hyperlink" Target="mailto:datkins@nsf.gov" TargetMode="Externa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6" Type="http://schemas.openxmlformats.org/officeDocument/2006/relationships/image" Target="../media/image3.png"/><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2.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hyperlink" Target="mailto:datkins@nsf.gov" TargetMode="Externa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6" Type="http://schemas.openxmlformats.org/officeDocument/2006/relationships/image" Target="../media/image3.png"/><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2.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hyperlink" Target="mailto:datkins@nsf.gov" TargetMode="Externa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6" Type="http://schemas.openxmlformats.org/officeDocument/2006/relationships/image" Target="../media/image3.pn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2.pn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hyperlink" Target="mailto:datkins@nsf.gov" TargetMode="Externa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6" Type="http://schemas.openxmlformats.org/officeDocument/2006/relationships/image" Target="../media/image3.png"/><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image" Target="../media/image2.png"/><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hyperlink" Target="mailto:datkins@nsf.gov" TargetMode="Externa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6" Type="http://schemas.openxmlformats.org/officeDocument/2006/relationships/image" Target="../media/image3.png"/><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2.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hyperlink" Target="mailto:datkins@nsf.gov"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mailto:datkins@nsf.gov" TargetMode="Externa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6" Type="http://schemas.openxmlformats.org/officeDocument/2006/relationships/image" Target="../media/image3.png"/><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2.png"/><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hyperlink" Target="mailto:datkins@nsf.gov" TargetMode="Externa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6" Type="http://schemas.openxmlformats.org/officeDocument/2006/relationships/image" Target="../media/image3.png"/><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image" Target="../media/image2.png"/><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hyperlink" Target="mailto:datkins@nsf.gov" TargetMode="Externa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6" Type="http://schemas.openxmlformats.org/officeDocument/2006/relationships/image" Target="../media/image3.png"/><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image" Target="../media/image2.png"/><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hyperlink" Target="mailto:datkins@nsf.gov" TargetMode="Externa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6" Type="http://schemas.openxmlformats.org/officeDocument/2006/relationships/image" Target="../media/image3.png"/><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image" Target="../media/image2.png"/><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hyperlink" Target="mailto:datkins@nsf.gov" TargetMode="Externa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6" Type="http://schemas.openxmlformats.org/officeDocument/2006/relationships/image" Target="../media/image3.png"/><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2.pn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hyperlink" Target="mailto:datkins@nsf.gov" TargetMode="Externa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6" Type="http://schemas.openxmlformats.org/officeDocument/2006/relationships/image" Target="../media/image3.png"/><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image" Target="../media/image2.png"/><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hyperlink" Target="mailto:datkins@nsf.gov" TargetMode="Externa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6" Type="http://schemas.openxmlformats.org/officeDocument/2006/relationships/image" Target="../media/image3.png"/><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5" Type="http://schemas.openxmlformats.org/officeDocument/2006/relationships/image" Target="../media/image2.png"/><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hyperlink" Target="mailto:datkins@nsf.gov" TargetMode="Externa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6" Type="http://schemas.openxmlformats.org/officeDocument/2006/relationships/image" Target="../media/image3.png"/><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image" Target="../media/image2.png"/><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hyperlink" Target="mailto:datkins@nsf.gov"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6" Type="http://schemas.openxmlformats.org/officeDocument/2006/relationships/image" Target="../media/image3.png"/><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image" Target="../media/image2.png"/><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hyperlink" Target="mailto:datkins@nsf.gov" TargetMode="Externa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6" Type="http://schemas.openxmlformats.org/officeDocument/2006/relationships/image" Target="../media/image3.png"/><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image" Target="../media/image2.png"/><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hyperlink" Target="mailto:datkins@nsf.gov"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mailto:datkins@nsf.gov" TargetMode="Externa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6" Type="http://schemas.openxmlformats.org/officeDocument/2006/relationships/image" Target="../media/image3.png"/><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5" Type="http://schemas.openxmlformats.org/officeDocument/2006/relationships/image" Target="../media/image2.png"/><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hyperlink" Target="mailto:datkins@nsf.gov" TargetMode="Externa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6" Type="http://schemas.openxmlformats.org/officeDocument/2006/relationships/image" Target="../media/image3.png"/><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5" Type="http://schemas.openxmlformats.org/officeDocument/2006/relationships/image" Target="../media/image2.png"/><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hyperlink" Target="mailto:datkins@nsf.gov" TargetMode="Externa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1.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6" Type="http://schemas.openxmlformats.org/officeDocument/2006/relationships/image" Target="../media/image3.png"/><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5" Type="http://schemas.openxmlformats.org/officeDocument/2006/relationships/image" Target="../media/image2.png"/><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hyperlink" Target="mailto:datkins@nsf.gov" TargetMode="Externa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6" Type="http://schemas.openxmlformats.org/officeDocument/2006/relationships/image" Target="../media/image3.png"/><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2.pn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hyperlink" Target="mailto:datkins@nsf.gov" TargetMode="Externa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6" Type="http://schemas.openxmlformats.org/officeDocument/2006/relationships/image" Target="../media/image3.png"/><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image" Target="../media/image2.png"/><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hyperlink" Target="mailto:datkins@nsf.gov" TargetMode="Externa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6" Type="http://schemas.openxmlformats.org/officeDocument/2006/relationships/image" Target="../media/image3.png"/><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2.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hyperlink" Target="mailto:datkins@nsf.gov" TargetMode="Externa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6" Type="http://schemas.openxmlformats.org/officeDocument/2006/relationships/image" Target="../media/image3.png"/><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2.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hyperlink" Target="mailto:datkins@nsf.gov" TargetMode="Externa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6" Type="http://schemas.openxmlformats.org/officeDocument/2006/relationships/image" Target="../media/image3.png"/><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image" Target="../media/image2.png"/><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hyperlink" Target="mailto:datkins@nsf.gov" TargetMode="Externa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6" Type="http://schemas.openxmlformats.org/officeDocument/2006/relationships/image" Target="../media/image3.png"/><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5" Type="http://schemas.openxmlformats.org/officeDocument/2006/relationships/image" Target="../media/image2.png"/><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 Id="rId14" Type="http://schemas.openxmlformats.org/officeDocument/2006/relationships/hyperlink" Target="mailto:datkins@nsf.gov" TargetMode="Externa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6" Type="http://schemas.openxmlformats.org/officeDocument/2006/relationships/image" Target="../media/image3.png"/><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5" Type="http://schemas.openxmlformats.org/officeDocument/2006/relationships/image" Target="../media/image2.png"/><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hyperlink" Target="mailto:datkins@nsf.gov"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mailto:datkins@nsf.gov"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6" Type="http://schemas.openxmlformats.org/officeDocument/2006/relationships/image" Target="../media/image3.png"/><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5" Type="http://schemas.openxmlformats.org/officeDocument/2006/relationships/image" Target="../media/image2.png"/><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hyperlink" Target="mailto:datkins@nsf.gov"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pn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2.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pn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pn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5" Type="http://schemas.openxmlformats.org/officeDocument/2006/relationships/image" Target="../media/image3.png"/><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2.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pn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2.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pn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5" Type="http://schemas.openxmlformats.org/officeDocument/2006/relationships/image" Target="../media/image2.png"/><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hyperlink" Target="mailto:datkins@nsf.gov" TargetMode="Externa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5" Type="http://schemas.openxmlformats.org/officeDocument/2006/relationships/image" Target="../media/image2.png"/><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hyperlink" Target="mailto:hseidel@nsf.gov" TargetMode="Externa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5" Type="http://schemas.openxmlformats.org/officeDocument/2006/relationships/image" Target="../media/image2.png"/><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hyperlink" Target="mailto:datkins@nsf.gov" TargetMode="Externa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pn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5" Type="http://schemas.openxmlformats.org/officeDocument/2006/relationships/image" Target="../media/image2.png"/><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hyperlink" Target="mailto:datkins@nsf.gov" TargetMode="Externa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5" Type="http://schemas.openxmlformats.org/officeDocument/2006/relationships/image" Target="../media/image2.png"/><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hyperlink" Target="mailto:datkins@nsf.gov"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hyperlink" Target="mailto:datkins@nsf.gov" TargetMode="Externa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pn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5" Type="http://schemas.openxmlformats.org/officeDocument/2006/relationships/image" Target="../media/image2.png"/><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hyperlink" Target="mailto:datkins@nsf.gov" TargetMode="Externa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5" Type="http://schemas.openxmlformats.org/officeDocument/2006/relationships/image" Target="../media/image2.png"/><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hyperlink" Target="mailto:datkins@nsf.gov" TargetMode="Externa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6" Type="http://schemas.openxmlformats.org/officeDocument/2006/relationships/hyperlink" Target="mailto:fchowdhu@nsf.gov" TargetMode="Externa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5" Type="http://schemas.openxmlformats.org/officeDocument/2006/relationships/hyperlink" Target="mailto:datkins@nsf.gov" TargetMode="Externa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 Id="rId14" Type="http://schemas.openxmlformats.org/officeDocument/2006/relationships/image" Target="../media/image2.png"/></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pn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6" Type="http://schemas.openxmlformats.org/officeDocument/2006/relationships/hyperlink" Target="mailto:fchowdhu@nsf.gov" TargetMode="Externa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5" Type="http://schemas.openxmlformats.org/officeDocument/2006/relationships/hyperlink" Target="mailto:datkins@nsf.gov" TargetMode="Externa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 Id="rId14" Type="http://schemas.openxmlformats.org/officeDocument/2006/relationships/image" Target="../media/image2.png"/></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pn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5" Type="http://schemas.openxmlformats.org/officeDocument/2006/relationships/image" Target="../media/image2.png"/><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 Id="rId14" Type="http://schemas.openxmlformats.org/officeDocument/2006/relationships/hyperlink" Target="mailto:datkins@nsf.gov" TargetMode="Externa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pn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5" Type="http://schemas.openxmlformats.org/officeDocument/2006/relationships/image" Target="../media/image2.png"/><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4" Type="http://schemas.openxmlformats.org/officeDocument/2006/relationships/hyperlink" Target="mailto:datkins@nsf.gov" TargetMode="Externa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pn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5" Type="http://schemas.openxmlformats.org/officeDocument/2006/relationships/image" Target="../media/image2.png"/><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 Id="rId14" Type="http://schemas.openxmlformats.org/officeDocument/2006/relationships/hyperlink" Target="mailto:datkins@nsf.gov" TargetMode="Externa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pn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5" Type="http://schemas.openxmlformats.org/officeDocument/2006/relationships/image" Target="../media/image2.png"/><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 Id="rId14" Type="http://schemas.openxmlformats.org/officeDocument/2006/relationships/hyperlink" Target="mailto:datkins@nsf.gov" TargetMode="Externa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pn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5" Type="http://schemas.openxmlformats.org/officeDocument/2006/relationships/image" Target="../media/image2.png"/><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 Id="rId14" Type="http://schemas.openxmlformats.org/officeDocument/2006/relationships/hyperlink" Target="mailto:datkins@nsf.gov" TargetMode="Externa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1.pn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6" Type="http://schemas.openxmlformats.org/officeDocument/2006/relationships/image" Target="../media/image3.png"/><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5" Type="http://schemas.openxmlformats.org/officeDocument/2006/relationships/image" Target="../media/image2.png"/><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hyperlink" Target="mailto:datkins@nsf.gov"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hyperlink" Target="mailto:datkins@nsf.gov" TargetMode="Externa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pn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6" Type="http://schemas.openxmlformats.org/officeDocument/2006/relationships/image" Target="../media/image3.png"/><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2.pn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hyperlink" Target="mailto:datkins@nsf.gov" TargetMode="Externa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1.pn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6" Type="http://schemas.openxmlformats.org/officeDocument/2006/relationships/image" Target="../media/image3.png"/><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5" Type="http://schemas.openxmlformats.org/officeDocument/2006/relationships/image" Target="../media/image2.png"/><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 Id="rId14" Type="http://schemas.openxmlformats.org/officeDocument/2006/relationships/hyperlink" Target="mailto:datkins@nsf.gov" TargetMode="Externa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6" Type="http://schemas.openxmlformats.org/officeDocument/2006/relationships/image" Target="../media/image3.png"/><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5" Type="http://schemas.openxmlformats.org/officeDocument/2006/relationships/image" Target="../media/image2.png"/><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 Id="rId14" Type="http://schemas.openxmlformats.org/officeDocument/2006/relationships/hyperlink" Target="mailto:datkins@nsf.gov" TargetMode="Externa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pn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6" Type="http://schemas.openxmlformats.org/officeDocument/2006/relationships/image" Target="../media/image3.png"/><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5" Type="http://schemas.openxmlformats.org/officeDocument/2006/relationships/image" Target="../media/image2.png"/><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 Id="rId14" Type="http://schemas.openxmlformats.org/officeDocument/2006/relationships/hyperlink" Target="mailto:datkins@nsf.gov" TargetMode="Externa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pn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6" Type="http://schemas.openxmlformats.org/officeDocument/2006/relationships/image" Target="../media/image3.png"/><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5" Type="http://schemas.openxmlformats.org/officeDocument/2006/relationships/image" Target="../media/image2.png"/><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 Id="rId14" Type="http://schemas.openxmlformats.org/officeDocument/2006/relationships/hyperlink" Target="mailto:datkins@nsf.gov" TargetMode="Externa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pn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6" Type="http://schemas.openxmlformats.org/officeDocument/2006/relationships/image" Target="../media/image3.png"/><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5" Type="http://schemas.openxmlformats.org/officeDocument/2006/relationships/image" Target="../media/image2.png"/><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 Id="rId14" Type="http://schemas.openxmlformats.org/officeDocument/2006/relationships/hyperlink" Target="mailto:datkins@nsf.gov" TargetMode="Externa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pn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5" Type="http://schemas.openxmlformats.org/officeDocument/2006/relationships/image" Target="../media/image2.png"/><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 Id="rId14" Type="http://schemas.openxmlformats.org/officeDocument/2006/relationships/hyperlink" Target="mailto:datkins@nsf.gov" TargetMode="Externa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pn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5" Type="http://schemas.openxmlformats.org/officeDocument/2006/relationships/image" Target="../media/image2.png"/><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 Id="rId14" Type="http://schemas.openxmlformats.org/officeDocument/2006/relationships/hyperlink" Target="mailto:datkins@nsf.gov" TargetMode="Externa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pn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5" Type="http://schemas.openxmlformats.org/officeDocument/2006/relationships/image" Target="../media/image2.png"/><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 Id="rId14" Type="http://schemas.openxmlformats.org/officeDocument/2006/relationships/hyperlink" Target="mailto:datkins@nsf.gov" TargetMode="Externa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pn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6" Type="http://schemas.openxmlformats.org/officeDocument/2006/relationships/image" Target="../media/image3.png"/><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5" Type="http://schemas.openxmlformats.org/officeDocument/2006/relationships/image" Target="../media/image2.png"/><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 Id="rId14" Type="http://schemas.openxmlformats.org/officeDocument/2006/relationships/hyperlink" Target="mailto:datkins@nsf.gov"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3.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hyperlink" Target="mailto:datkins@nsf.gov" TargetMode="Externa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pn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5" Type="http://schemas.openxmlformats.org/officeDocument/2006/relationships/image" Target="../media/image2.png"/><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 Id="rId14" Type="http://schemas.openxmlformats.org/officeDocument/2006/relationships/hyperlink" Target="mailto:datkins@nsf.gov" TargetMode="Externa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pn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5" Type="http://schemas.openxmlformats.org/officeDocument/2006/relationships/hyperlink" Target="mailto:datkins@nsf.gov" TargetMode="Externa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 Id="rId14" Type="http://schemas.openxmlformats.org/officeDocument/2006/relationships/image" Target="../media/image2.png"/></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pn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6" Type="http://schemas.openxmlformats.org/officeDocument/2006/relationships/image" Target="../media/image3.png"/><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5" Type="http://schemas.openxmlformats.org/officeDocument/2006/relationships/image" Target="../media/image2.png"/><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 Id="rId14" Type="http://schemas.openxmlformats.org/officeDocument/2006/relationships/hyperlink" Target="mailto:datkins@nsf.gov" TargetMode="Externa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pn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5" Type="http://schemas.openxmlformats.org/officeDocument/2006/relationships/image" Target="../media/image2.png"/><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 Id="rId14" Type="http://schemas.openxmlformats.org/officeDocument/2006/relationships/hyperlink" Target="mailto:datkins@nsf.gov" TargetMode="Externa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5.jpe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hyperlink" Target="mailto:datkins@nsf.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1266" name="Rectangle 2"/>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2292" name="Group 3"/>
          <p:cNvGrpSpPr>
            <a:grpSpLocks/>
          </p:cNvGrpSpPr>
          <p:nvPr/>
        </p:nvGrpSpPr>
        <p:grpSpPr bwMode="auto">
          <a:xfrm>
            <a:off x="228600" y="5511800"/>
            <a:ext cx="1855788" cy="406400"/>
            <a:chOff x="0" y="0"/>
            <a:chExt cx="1169" cy="255"/>
          </a:xfrm>
        </p:grpSpPr>
        <p:pic>
          <p:nvPicPr>
            <p:cNvPr id="12294" name="Picture 4"/>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11269" name="Rectangle 5"/>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11270" name="Rectangle 6"/>
          <p:cNvSpPr>
            <a:spLocks/>
          </p:cNvSpPr>
          <p:nvPr/>
        </p:nvSpPr>
        <p:spPr bwMode="auto">
          <a:xfrm>
            <a:off x="755967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1016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60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905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349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94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512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708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65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622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88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048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122884" name="Group 3"/>
          <p:cNvGrpSpPr>
            <a:grpSpLocks/>
          </p:cNvGrpSpPr>
          <p:nvPr/>
        </p:nvGrpSpPr>
        <p:grpSpPr bwMode="auto">
          <a:xfrm>
            <a:off x="228600" y="5511800"/>
            <a:ext cx="8650288" cy="406400"/>
            <a:chOff x="0" y="0"/>
            <a:chExt cx="5448" cy="255"/>
          </a:xfrm>
        </p:grpSpPr>
        <p:sp>
          <p:nvSpPr>
            <p:cNvPr id="2048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22886" name="Group 5"/>
            <p:cNvGrpSpPr>
              <a:grpSpLocks/>
            </p:cNvGrpSpPr>
            <p:nvPr/>
          </p:nvGrpSpPr>
          <p:grpSpPr bwMode="auto">
            <a:xfrm>
              <a:off x="0" y="0"/>
              <a:ext cx="1169" cy="255"/>
              <a:chOff x="0" y="0"/>
              <a:chExt cx="1169" cy="255"/>
            </a:xfrm>
          </p:grpSpPr>
          <p:pic>
            <p:nvPicPr>
              <p:cNvPr id="12289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048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22887" name="Group 8"/>
            <p:cNvGrpSpPr>
              <a:grpSpLocks/>
            </p:cNvGrpSpPr>
            <p:nvPr/>
          </p:nvGrpSpPr>
          <p:grpSpPr bwMode="auto">
            <a:xfrm>
              <a:off x="4613" y="17"/>
              <a:ext cx="835" cy="211"/>
              <a:chOff x="0" y="0"/>
              <a:chExt cx="835" cy="211"/>
            </a:xfrm>
          </p:grpSpPr>
          <p:sp>
            <p:nvSpPr>
              <p:cNvPr id="2048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2288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 id="2147483870" r:id="rId5"/>
    <p:sldLayoutId id="2147483869" r:id="rId6"/>
    <p:sldLayoutId id="2147483868" r:id="rId7"/>
    <p:sldLayoutId id="2147483867" r:id="rId8"/>
    <p:sldLayoutId id="2147483866" r:id="rId9"/>
    <p:sldLayoutId id="2147483865" r:id="rId10"/>
    <p:sldLayoutId id="214748386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17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150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135172" name="Group 3"/>
          <p:cNvGrpSpPr>
            <a:grpSpLocks/>
          </p:cNvGrpSpPr>
          <p:nvPr/>
        </p:nvGrpSpPr>
        <p:grpSpPr bwMode="auto">
          <a:xfrm>
            <a:off x="228600" y="5511800"/>
            <a:ext cx="8650288" cy="406400"/>
            <a:chOff x="0" y="0"/>
            <a:chExt cx="5448" cy="255"/>
          </a:xfrm>
        </p:grpSpPr>
        <p:sp>
          <p:nvSpPr>
            <p:cNvPr id="21508"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35174" name="Group 5"/>
            <p:cNvGrpSpPr>
              <a:grpSpLocks/>
            </p:cNvGrpSpPr>
            <p:nvPr/>
          </p:nvGrpSpPr>
          <p:grpSpPr bwMode="auto">
            <a:xfrm>
              <a:off x="0" y="0"/>
              <a:ext cx="1169" cy="255"/>
              <a:chOff x="0" y="0"/>
              <a:chExt cx="1169" cy="255"/>
            </a:xfrm>
          </p:grpSpPr>
          <p:pic>
            <p:nvPicPr>
              <p:cNvPr id="13517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151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35175" name="Group 8"/>
            <p:cNvGrpSpPr>
              <a:grpSpLocks/>
            </p:cNvGrpSpPr>
            <p:nvPr/>
          </p:nvGrpSpPr>
          <p:grpSpPr bwMode="auto">
            <a:xfrm>
              <a:off x="4613" y="17"/>
              <a:ext cx="835" cy="211"/>
              <a:chOff x="0" y="0"/>
              <a:chExt cx="835" cy="211"/>
            </a:xfrm>
          </p:grpSpPr>
          <p:sp>
            <p:nvSpPr>
              <p:cNvPr id="21513"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35177"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85" r:id="rId1"/>
    <p:sldLayoutId id="2147483884" r:id="rId2"/>
    <p:sldLayoutId id="2147483883" r:id="rId3"/>
    <p:sldLayoutId id="2147483882" r:id="rId4"/>
    <p:sldLayoutId id="2147483881" r:id="rId5"/>
    <p:sldLayoutId id="2147483880" r:id="rId6"/>
    <p:sldLayoutId id="2147483879" r:id="rId7"/>
    <p:sldLayoutId id="2147483878" r:id="rId8"/>
    <p:sldLayoutId id="2147483877" r:id="rId9"/>
    <p:sldLayoutId id="2147483876" r:id="rId10"/>
    <p:sldLayoutId id="214748387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745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253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147460" name="Group 3"/>
          <p:cNvGrpSpPr>
            <a:grpSpLocks/>
          </p:cNvGrpSpPr>
          <p:nvPr/>
        </p:nvGrpSpPr>
        <p:grpSpPr bwMode="auto">
          <a:xfrm>
            <a:off x="228600" y="5511800"/>
            <a:ext cx="8650288" cy="406400"/>
            <a:chOff x="0" y="0"/>
            <a:chExt cx="5448" cy="255"/>
          </a:xfrm>
        </p:grpSpPr>
        <p:sp>
          <p:nvSpPr>
            <p:cNvPr id="2253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47462" name="Group 5"/>
            <p:cNvGrpSpPr>
              <a:grpSpLocks/>
            </p:cNvGrpSpPr>
            <p:nvPr/>
          </p:nvGrpSpPr>
          <p:grpSpPr bwMode="auto">
            <a:xfrm>
              <a:off x="0" y="0"/>
              <a:ext cx="1169" cy="255"/>
              <a:chOff x="0" y="0"/>
              <a:chExt cx="1169" cy="255"/>
            </a:xfrm>
          </p:grpSpPr>
          <p:pic>
            <p:nvPicPr>
              <p:cNvPr id="14746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253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47463" name="Group 8"/>
            <p:cNvGrpSpPr>
              <a:grpSpLocks/>
            </p:cNvGrpSpPr>
            <p:nvPr/>
          </p:nvGrpSpPr>
          <p:grpSpPr bwMode="auto">
            <a:xfrm>
              <a:off x="4613" y="17"/>
              <a:ext cx="835" cy="211"/>
              <a:chOff x="0" y="0"/>
              <a:chExt cx="835" cy="211"/>
            </a:xfrm>
          </p:grpSpPr>
          <p:sp>
            <p:nvSpPr>
              <p:cNvPr id="2253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4746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974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355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159748" name="Group 3"/>
          <p:cNvGrpSpPr>
            <a:grpSpLocks/>
          </p:cNvGrpSpPr>
          <p:nvPr/>
        </p:nvGrpSpPr>
        <p:grpSpPr bwMode="auto">
          <a:xfrm>
            <a:off x="228600" y="5511800"/>
            <a:ext cx="8650288" cy="406400"/>
            <a:chOff x="0" y="0"/>
            <a:chExt cx="5448" cy="255"/>
          </a:xfrm>
        </p:grpSpPr>
        <p:sp>
          <p:nvSpPr>
            <p:cNvPr id="23556"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59750" name="Group 5"/>
            <p:cNvGrpSpPr>
              <a:grpSpLocks/>
            </p:cNvGrpSpPr>
            <p:nvPr/>
          </p:nvGrpSpPr>
          <p:grpSpPr bwMode="auto">
            <a:xfrm>
              <a:off x="0" y="0"/>
              <a:ext cx="1169" cy="255"/>
              <a:chOff x="0" y="0"/>
              <a:chExt cx="1169" cy="255"/>
            </a:xfrm>
          </p:grpSpPr>
          <p:pic>
            <p:nvPicPr>
              <p:cNvPr id="15975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355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59751" name="Group 8"/>
            <p:cNvGrpSpPr>
              <a:grpSpLocks/>
            </p:cNvGrpSpPr>
            <p:nvPr/>
          </p:nvGrpSpPr>
          <p:grpSpPr bwMode="auto">
            <a:xfrm>
              <a:off x="4613" y="17"/>
              <a:ext cx="835" cy="211"/>
              <a:chOff x="0" y="0"/>
              <a:chExt cx="835" cy="211"/>
            </a:xfrm>
          </p:grpSpPr>
          <p:sp>
            <p:nvSpPr>
              <p:cNvPr id="23561"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59753"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07" r:id="rId1"/>
    <p:sldLayoutId id="2147483906" r:id="rId2"/>
    <p:sldLayoutId id="2147483905" r:id="rId3"/>
    <p:sldLayoutId id="2147483904" r:id="rId4"/>
    <p:sldLayoutId id="2147483903" r:id="rId5"/>
    <p:sldLayoutId id="2147483902" r:id="rId6"/>
    <p:sldLayoutId id="2147483901" r:id="rId7"/>
    <p:sldLayoutId id="2147483900" r:id="rId8"/>
    <p:sldLayoutId id="2147483899" r:id="rId9"/>
    <p:sldLayoutId id="2147483898" r:id="rId10"/>
    <p:sldLayoutId id="214748389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457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172036" name="Group 3"/>
          <p:cNvGrpSpPr>
            <a:grpSpLocks/>
          </p:cNvGrpSpPr>
          <p:nvPr/>
        </p:nvGrpSpPr>
        <p:grpSpPr bwMode="auto">
          <a:xfrm>
            <a:off x="228600" y="5511800"/>
            <a:ext cx="8650288" cy="406400"/>
            <a:chOff x="0" y="0"/>
            <a:chExt cx="5448" cy="255"/>
          </a:xfrm>
        </p:grpSpPr>
        <p:sp>
          <p:nvSpPr>
            <p:cNvPr id="2458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72038" name="Group 5"/>
            <p:cNvGrpSpPr>
              <a:grpSpLocks/>
            </p:cNvGrpSpPr>
            <p:nvPr/>
          </p:nvGrpSpPr>
          <p:grpSpPr bwMode="auto">
            <a:xfrm>
              <a:off x="0" y="0"/>
              <a:ext cx="1169" cy="255"/>
              <a:chOff x="0" y="0"/>
              <a:chExt cx="1169" cy="255"/>
            </a:xfrm>
          </p:grpSpPr>
          <p:pic>
            <p:nvPicPr>
              <p:cNvPr id="17204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458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72039" name="Group 8"/>
            <p:cNvGrpSpPr>
              <a:grpSpLocks/>
            </p:cNvGrpSpPr>
            <p:nvPr/>
          </p:nvGrpSpPr>
          <p:grpSpPr bwMode="auto">
            <a:xfrm>
              <a:off x="4613" y="17"/>
              <a:ext cx="835" cy="211"/>
              <a:chOff x="0" y="0"/>
              <a:chExt cx="835" cy="211"/>
            </a:xfrm>
          </p:grpSpPr>
          <p:sp>
            <p:nvSpPr>
              <p:cNvPr id="2458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7204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18" r:id="rId1"/>
    <p:sldLayoutId id="2147483917" r:id="rId2"/>
    <p:sldLayoutId id="2147483916" r:id="rId3"/>
    <p:sldLayoutId id="2147483915" r:id="rId4"/>
    <p:sldLayoutId id="2147483914" r:id="rId5"/>
    <p:sldLayoutId id="2147483913" r:id="rId6"/>
    <p:sldLayoutId id="2147483912" r:id="rId7"/>
    <p:sldLayoutId id="2147483911" r:id="rId8"/>
    <p:sldLayoutId id="2147483910" r:id="rId9"/>
    <p:sldLayoutId id="2147483909" r:id="rId10"/>
    <p:sldLayoutId id="214748390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2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560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25603" name="Rectangle 3"/>
          <p:cNvSpPr>
            <a:spLocks noGrp="1" noChangeArrowheads="1"/>
          </p:cNvSpPr>
          <p:nvPr>
            <p:ph type="body" idx="1"/>
          </p:nvPr>
        </p:nvSpPr>
        <p:spPr bwMode="auto">
          <a:xfrm>
            <a:off x="1079500" y="1079500"/>
            <a:ext cx="35814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184325" name="Group 4"/>
          <p:cNvGrpSpPr>
            <a:grpSpLocks/>
          </p:cNvGrpSpPr>
          <p:nvPr/>
        </p:nvGrpSpPr>
        <p:grpSpPr bwMode="auto">
          <a:xfrm>
            <a:off x="228600" y="5511800"/>
            <a:ext cx="8650288" cy="406400"/>
            <a:chOff x="0" y="0"/>
            <a:chExt cx="5448" cy="255"/>
          </a:xfrm>
        </p:grpSpPr>
        <p:sp>
          <p:nvSpPr>
            <p:cNvPr id="25605"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84327" name="Group 6"/>
            <p:cNvGrpSpPr>
              <a:grpSpLocks/>
            </p:cNvGrpSpPr>
            <p:nvPr/>
          </p:nvGrpSpPr>
          <p:grpSpPr bwMode="auto">
            <a:xfrm>
              <a:off x="0" y="0"/>
              <a:ext cx="1169" cy="255"/>
              <a:chOff x="0" y="0"/>
              <a:chExt cx="1169" cy="255"/>
            </a:xfrm>
          </p:grpSpPr>
          <p:pic>
            <p:nvPicPr>
              <p:cNvPr id="184331"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5608"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84328" name="Group 9"/>
            <p:cNvGrpSpPr>
              <a:grpSpLocks/>
            </p:cNvGrpSpPr>
            <p:nvPr/>
          </p:nvGrpSpPr>
          <p:grpSpPr bwMode="auto">
            <a:xfrm>
              <a:off x="4613" y="17"/>
              <a:ext cx="835" cy="211"/>
              <a:chOff x="0" y="0"/>
              <a:chExt cx="835" cy="211"/>
            </a:xfrm>
          </p:grpSpPr>
          <p:sp>
            <p:nvSpPr>
              <p:cNvPr id="25610"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84330"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29" r:id="rId1"/>
    <p:sldLayoutId id="2147483928" r:id="rId2"/>
    <p:sldLayoutId id="2147483927" r:id="rId3"/>
    <p:sldLayoutId id="2147483926" r:id="rId4"/>
    <p:sldLayoutId id="2147483925" r:id="rId5"/>
    <p:sldLayoutId id="2147483924" r:id="rId6"/>
    <p:sldLayoutId id="2147483923" r:id="rId7"/>
    <p:sldLayoutId id="2147483922" r:id="rId8"/>
    <p:sldLayoutId id="2147483921" r:id="rId9"/>
    <p:sldLayoutId id="2147483920" r:id="rId10"/>
    <p:sldLayoutId id="2147483919"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661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662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26627" name="Rectangle 3"/>
          <p:cNvSpPr>
            <a:spLocks noGrp="1" noChangeArrowheads="1"/>
          </p:cNvSpPr>
          <p:nvPr>
            <p:ph type="body" idx="1"/>
          </p:nvPr>
        </p:nvSpPr>
        <p:spPr bwMode="auto">
          <a:xfrm>
            <a:off x="1079500" y="1079500"/>
            <a:ext cx="35814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196613" name="Group 4"/>
          <p:cNvGrpSpPr>
            <a:grpSpLocks/>
          </p:cNvGrpSpPr>
          <p:nvPr/>
        </p:nvGrpSpPr>
        <p:grpSpPr bwMode="auto">
          <a:xfrm>
            <a:off x="228600" y="5511800"/>
            <a:ext cx="8650288" cy="406400"/>
            <a:chOff x="0" y="0"/>
            <a:chExt cx="5448" cy="255"/>
          </a:xfrm>
        </p:grpSpPr>
        <p:sp>
          <p:nvSpPr>
            <p:cNvPr id="26629"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96615" name="Group 6"/>
            <p:cNvGrpSpPr>
              <a:grpSpLocks/>
            </p:cNvGrpSpPr>
            <p:nvPr/>
          </p:nvGrpSpPr>
          <p:grpSpPr bwMode="auto">
            <a:xfrm>
              <a:off x="0" y="0"/>
              <a:ext cx="1169" cy="255"/>
              <a:chOff x="0" y="0"/>
              <a:chExt cx="1169" cy="255"/>
            </a:xfrm>
          </p:grpSpPr>
          <p:pic>
            <p:nvPicPr>
              <p:cNvPr id="196619"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6632"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96616" name="Group 9"/>
            <p:cNvGrpSpPr>
              <a:grpSpLocks/>
            </p:cNvGrpSpPr>
            <p:nvPr/>
          </p:nvGrpSpPr>
          <p:grpSpPr bwMode="auto">
            <a:xfrm>
              <a:off x="4613" y="17"/>
              <a:ext cx="835" cy="211"/>
              <a:chOff x="0" y="0"/>
              <a:chExt cx="835" cy="211"/>
            </a:xfrm>
          </p:grpSpPr>
          <p:sp>
            <p:nvSpPr>
              <p:cNvPr id="26634"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96618"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40" r:id="rId1"/>
    <p:sldLayoutId id="2147483939" r:id="rId2"/>
    <p:sldLayoutId id="2147483938" r:id="rId3"/>
    <p:sldLayoutId id="2147483937" r:id="rId4"/>
    <p:sldLayoutId id="2147483936" r:id="rId5"/>
    <p:sldLayoutId id="2147483935" r:id="rId6"/>
    <p:sldLayoutId id="2147483934" r:id="rId7"/>
    <p:sldLayoutId id="2147483933" r:id="rId8"/>
    <p:sldLayoutId id="2147483932" r:id="rId9"/>
    <p:sldLayoutId id="2147483931" r:id="rId10"/>
    <p:sldLayoutId id="2147483930"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889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765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27651" name="Rectangle 3"/>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208901" name="Picture 4"/>
          <p:cNvPicPr>
            <a:picLocks noChangeArrowheads="1"/>
          </p:cNvPicPr>
          <p:nvPr/>
        </p:nvPicPr>
        <p:blipFill>
          <a:blip r:embed="rId15"/>
          <a:srcRect/>
          <a:stretch>
            <a:fillRect/>
          </a:stretch>
        </p:blipFill>
        <p:spPr bwMode="auto">
          <a:xfrm>
            <a:off x="228600" y="5511800"/>
            <a:ext cx="406400" cy="406400"/>
          </a:xfrm>
          <a:prstGeom prst="rect">
            <a:avLst/>
          </a:prstGeom>
          <a:noFill/>
          <a:ln w="12700">
            <a:noFill/>
            <a:miter lim="800000"/>
            <a:headEnd/>
            <a:tailEnd/>
          </a:ln>
        </p:spPr>
      </p:pic>
      <p:sp>
        <p:nvSpPr>
          <p:cNvPr id="27653" name="Rectangle 5"/>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27654"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3951" r:id="rId1"/>
    <p:sldLayoutId id="2147483950" r:id="rId2"/>
    <p:sldLayoutId id="2147483949" r:id="rId3"/>
    <p:sldLayoutId id="2147483948" r:id="rId4"/>
    <p:sldLayoutId id="2147483947" r:id="rId5"/>
    <p:sldLayoutId id="2147483946" r:id="rId6"/>
    <p:sldLayoutId id="2147483945" r:id="rId7"/>
    <p:sldLayoutId id="2147483944" r:id="rId8"/>
    <p:sldLayoutId id="2147483943" r:id="rId9"/>
    <p:sldLayoutId id="2147483942" r:id="rId10"/>
    <p:sldLayoutId id="214748394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118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867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221188" name="Group 3"/>
          <p:cNvGrpSpPr>
            <a:grpSpLocks/>
          </p:cNvGrpSpPr>
          <p:nvPr/>
        </p:nvGrpSpPr>
        <p:grpSpPr bwMode="auto">
          <a:xfrm>
            <a:off x="228600" y="5511800"/>
            <a:ext cx="8650288" cy="406400"/>
            <a:chOff x="0" y="0"/>
            <a:chExt cx="5448" cy="255"/>
          </a:xfrm>
        </p:grpSpPr>
        <p:sp>
          <p:nvSpPr>
            <p:cNvPr id="28676"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21190" name="Group 5"/>
            <p:cNvGrpSpPr>
              <a:grpSpLocks/>
            </p:cNvGrpSpPr>
            <p:nvPr/>
          </p:nvGrpSpPr>
          <p:grpSpPr bwMode="auto">
            <a:xfrm>
              <a:off x="0" y="0"/>
              <a:ext cx="1169" cy="255"/>
              <a:chOff x="0" y="0"/>
              <a:chExt cx="1169" cy="255"/>
            </a:xfrm>
          </p:grpSpPr>
          <p:pic>
            <p:nvPicPr>
              <p:cNvPr id="22119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867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21191" name="Group 8"/>
            <p:cNvGrpSpPr>
              <a:grpSpLocks/>
            </p:cNvGrpSpPr>
            <p:nvPr/>
          </p:nvGrpSpPr>
          <p:grpSpPr bwMode="auto">
            <a:xfrm>
              <a:off x="4613" y="17"/>
              <a:ext cx="835" cy="211"/>
              <a:chOff x="0" y="0"/>
              <a:chExt cx="835" cy="211"/>
            </a:xfrm>
          </p:grpSpPr>
          <p:sp>
            <p:nvSpPr>
              <p:cNvPr id="28681"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21193"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62" r:id="rId1"/>
    <p:sldLayoutId id="2147483961" r:id="rId2"/>
    <p:sldLayoutId id="2147483960" r:id="rId3"/>
    <p:sldLayoutId id="2147483959" r:id="rId4"/>
    <p:sldLayoutId id="2147483958" r:id="rId5"/>
    <p:sldLayoutId id="2147483957" r:id="rId6"/>
    <p:sldLayoutId id="2147483956" r:id="rId7"/>
    <p:sldLayoutId id="2147483955" r:id="rId8"/>
    <p:sldLayoutId id="2147483954" r:id="rId9"/>
    <p:sldLayoutId id="2147483953" r:id="rId10"/>
    <p:sldLayoutId id="2147483952"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347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2969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233476" name="Group 3"/>
          <p:cNvGrpSpPr>
            <a:grpSpLocks/>
          </p:cNvGrpSpPr>
          <p:nvPr/>
        </p:nvGrpSpPr>
        <p:grpSpPr bwMode="auto">
          <a:xfrm>
            <a:off x="228600" y="5511800"/>
            <a:ext cx="8650288" cy="406400"/>
            <a:chOff x="0" y="0"/>
            <a:chExt cx="5448" cy="255"/>
          </a:xfrm>
        </p:grpSpPr>
        <p:sp>
          <p:nvSpPr>
            <p:cNvPr id="2970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33478" name="Group 5"/>
            <p:cNvGrpSpPr>
              <a:grpSpLocks/>
            </p:cNvGrpSpPr>
            <p:nvPr/>
          </p:nvGrpSpPr>
          <p:grpSpPr bwMode="auto">
            <a:xfrm>
              <a:off x="0" y="0"/>
              <a:ext cx="1169" cy="255"/>
              <a:chOff x="0" y="0"/>
              <a:chExt cx="1169" cy="255"/>
            </a:xfrm>
          </p:grpSpPr>
          <p:pic>
            <p:nvPicPr>
              <p:cNvPr id="23348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2970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33479" name="Group 8"/>
            <p:cNvGrpSpPr>
              <a:grpSpLocks/>
            </p:cNvGrpSpPr>
            <p:nvPr/>
          </p:nvGrpSpPr>
          <p:grpSpPr bwMode="auto">
            <a:xfrm>
              <a:off x="4613" y="17"/>
              <a:ext cx="835" cy="211"/>
              <a:chOff x="0" y="0"/>
              <a:chExt cx="835" cy="211"/>
            </a:xfrm>
          </p:grpSpPr>
          <p:sp>
            <p:nvSpPr>
              <p:cNvPr id="2970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3348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73" r:id="rId1"/>
    <p:sldLayoutId id="2147483972" r:id="rId2"/>
    <p:sldLayoutId id="2147483971" r:id="rId3"/>
    <p:sldLayoutId id="2147483970" r:id="rId4"/>
    <p:sldLayoutId id="2147483969" r:id="rId5"/>
    <p:sldLayoutId id="2147483968" r:id="rId6"/>
    <p:sldLayoutId id="2147483967" r:id="rId7"/>
    <p:sldLayoutId id="2147483966" r:id="rId8"/>
    <p:sldLayoutId id="2147483965" r:id="rId9"/>
    <p:sldLayoutId id="2147483964" r:id="rId10"/>
    <p:sldLayoutId id="214748396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1"/>
          <p:cNvGrpSpPr>
            <a:grpSpLocks/>
          </p:cNvGrpSpPr>
          <p:nvPr/>
        </p:nvGrpSpPr>
        <p:grpSpPr bwMode="auto">
          <a:xfrm>
            <a:off x="228600" y="5511800"/>
            <a:ext cx="8650288" cy="406400"/>
            <a:chOff x="0" y="0"/>
            <a:chExt cx="5448" cy="255"/>
          </a:xfrm>
        </p:grpSpPr>
        <p:sp>
          <p:nvSpPr>
            <p:cNvPr id="12290" name="Rectangle 2"/>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3"/>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4580" name="Group 3"/>
            <p:cNvGrpSpPr>
              <a:grpSpLocks/>
            </p:cNvGrpSpPr>
            <p:nvPr/>
          </p:nvGrpSpPr>
          <p:grpSpPr bwMode="auto">
            <a:xfrm>
              <a:off x="0" y="0"/>
              <a:ext cx="1169" cy="255"/>
              <a:chOff x="0" y="0"/>
              <a:chExt cx="1169" cy="255"/>
            </a:xfrm>
          </p:grpSpPr>
          <p:pic>
            <p:nvPicPr>
              <p:cNvPr id="24584" name="Picture 4"/>
              <p:cNvPicPr>
                <a:picLocks noChangeArrowheads="1"/>
              </p:cNvPicPr>
              <p:nvPr/>
            </p:nvPicPr>
            <p:blipFill>
              <a:blip r:embed="rId14"/>
              <a:srcRect/>
              <a:stretch>
                <a:fillRect/>
              </a:stretch>
            </p:blipFill>
            <p:spPr bwMode="auto">
              <a:xfrm>
                <a:off x="0" y="0"/>
                <a:ext cx="255" cy="255"/>
              </a:xfrm>
              <a:prstGeom prst="rect">
                <a:avLst/>
              </a:prstGeom>
              <a:noFill/>
              <a:ln w="12700">
                <a:noFill/>
                <a:miter lim="800000"/>
                <a:headEnd/>
                <a:tailEnd/>
              </a:ln>
            </p:spPr>
          </p:pic>
          <p:sp>
            <p:nvSpPr>
              <p:cNvPr id="12293" name="Rectangle 5"/>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4581" name="Group 6"/>
            <p:cNvGrpSpPr>
              <a:grpSpLocks/>
            </p:cNvGrpSpPr>
            <p:nvPr/>
          </p:nvGrpSpPr>
          <p:grpSpPr bwMode="auto">
            <a:xfrm>
              <a:off x="4613" y="17"/>
              <a:ext cx="835" cy="211"/>
              <a:chOff x="0" y="0"/>
              <a:chExt cx="835" cy="211"/>
            </a:xfrm>
          </p:grpSpPr>
          <p:sp>
            <p:nvSpPr>
              <p:cNvPr id="12295" name="Rectangle 7"/>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4583" name="Picture 8"/>
              <p:cNvPicPr>
                <a:picLocks noChangeArrowheads="1"/>
              </p:cNvPicPr>
              <p:nvPr/>
            </p:nvPicPr>
            <p:blipFill>
              <a:blip r:embed="rId15"/>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1016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60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905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349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94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512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708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65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622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6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072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245764" name="Group 3"/>
          <p:cNvGrpSpPr>
            <a:grpSpLocks/>
          </p:cNvGrpSpPr>
          <p:nvPr/>
        </p:nvGrpSpPr>
        <p:grpSpPr bwMode="auto">
          <a:xfrm>
            <a:off x="228600" y="5511800"/>
            <a:ext cx="8650288" cy="406400"/>
            <a:chOff x="0" y="0"/>
            <a:chExt cx="5448" cy="255"/>
          </a:xfrm>
        </p:grpSpPr>
        <p:sp>
          <p:nvSpPr>
            <p:cNvPr id="3072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45766" name="Group 5"/>
            <p:cNvGrpSpPr>
              <a:grpSpLocks/>
            </p:cNvGrpSpPr>
            <p:nvPr/>
          </p:nvGrpSpPr>
          <p:grpSpPr bwMode="auto">
            <a:xfrm>
              <a:off x="0" y="0"/>
              <a:ext cx="1169" cy="255"/>
              <a:chOff x="0" y="0"/>
              <a:chExt cx="1169" cy="255"/>
            </a:xfrm>
          </p:grpSpPr>
          <p:pic>
            <p:nvPicPr>
              <p:cNvPr id="24577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072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45767" name="Group 8"/>
            <p:cNvGrpSpPr>
              <a:grpSpLocks/>
            </p:cNvGrpSpPr>
            <p:nvPr/>
          </p:nvGrpSpPr>
          <p:grpSpPr bwMode="auto">
            <a:xfrm>
              <a:off x="4613" y="17"/>
              <a:ext cx="835" cy="211"/>
              <a:chOff x="0" y="0"/>
              <a:chExt cx="835" cy="211"/>
            </a:xfrm>
          </p:grpSpPr>
          <p:sp>
            <p:nvSpPr>
              <p:cNvPr id="3072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4576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84" r:id="rId1"/>
    <p:sldLayoutId id="2147483983" r:id="rId2"/>
    <p:sldLayoutId id="2147483982" r:id="rId3"/>
    <p:sldLayoutId id="2147483981" r:id="rId4"/>
    <p:sldLayoutId id="2147483980" r:id="rId5"/>
    <p:sldLayoutId id="2147483979" r:id="rId6"/>
    <p:sldLayoutId id="2147483978" r:id="rId7"/>
    <p:sldLayoutId id="2147483977" r:id="rId8"/>
    <p:sldLayoutId id="2147483976" r:id="rId9"/>
    <p:sldLayoutId id="2147483975" r:id="rId10"/>
    <p:sldLayoutId id="214748397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805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174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258052" name="Group 3"/>
          <p:cNvGrpSpPr>
            <a:grpSpLocks/>
          </p:cNvGrpSpPr>
          <p:nvPr/>
        </p:nvGrpSpPr>
        <p:grpSpPr bwMode="auto">
          <a:xfrm>
            <a:off x="228600" y="5511800"/>
            <a:ext cx="8650288" cy="406400"/>
            <a:chOff x="0" y="0"/>
            <a:chExt cx="5448" cy="255"/>
          </a:xfrm>
        </p:grpSpPr>
        <p:sp>
          <p:nvSpPr>
            <p:cNvPr id="31748"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58054" name="Group 5"/>
            <p:cNvGrpSpPr>
              <a:grpSpLocks/>
            </p:cNvGrpSpPr>
            <p:nvPr/>
          </p:nvGrpSpPr>
          <p:grpSpPr bwMode="auto">
            <a:xfrm>
              <a:off x="0" y="0"/>
              <a:ext cx="1169" cy="255"/>
              <a:chOff x="0" y="0"/>
              <a:chExt cx="1169" cy="255"/>
            </a:xfrm>
          </p:grpSpPr>
          <p:pic>
            <p:nvPicPr>
              <p:cNvPr id="25805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175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58055" name="Group 8"/>
            <p:cNvGrpSpPr>
              <a:grpSpLocks/>
            </p:cNvGrpSpPr>
            <p:nvPr/>
          </p:nvGrpSpPr>
          <p:grpSpPr bwMode="auto">
            <a:xfrm>
              <a:off x="4613" y="17"/>
              <a:ext cx="835" cy="211"/>
              <a:chOff x="0" y="0"/>
              <a:chExt cx="835" cy="211"/>
            </a:xfrm>
          </p:grpSpPr>
          <p:sp>
            <p:nvSpPr>
              <p:cNvPr id="31753"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58057"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995" r:id="rId1"/>
    <p:sldLayoutId id="2147483994" r:id="rId2"/>
    <p:sldLayoutId id="2147483993" r:id="rId3"/>
    <p:sldLayoutId id="2147483992" r:id="rId4"/>
    <p:sldLayoutId id="2147483991" r:id="rId5"/>
    <p:sldLayoutId id="2147483990" r:id="rId6"/>
    <p:sldLayoutId id="2147483989" r:id="rId7"/>
    <p:sldLayoutId id="2147483988" r:id="rId8"/>
    <p:sldLayoutId id="2147483987" r:id="rId9"/>
    <p:sldLayoutId id="2147483986" r:id="rId10"/>
    <p:sldLayoutId id="214748398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033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277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270340" name="Group 3"/>
          <p:cNvGrpSpPr>
            <a:grpSpLocks/>
          </p:cNvGrpSpPr>
          <p:nvPr/>
        </p:nvGrpSpPr>
        <p:grpSpPr bwMode="auto">
          <a:xfrm>
            <a:off x="228600" y="5511800"/>
            <a:ext cx="8650288" cy="406400"/>
            <a:chOff x="0" y="0"/>
            <a:chExt cx="5448" cy="255"/>
          </a:xfrm>
        </p:grpSpPr>
        <p:sp>
          <p:nvSpPr>
            <p:cNvPr id="3277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70342" name="Group 5"/>
            <p:cNvGrpSpPr>
              <a:grpSpLocks/>
            </p:cNvGrpSpPr>
            <p:nvPr/>
          </p:nvGrpSpPr>
          <p:grpSpPr bwMode="auto">
            <a:xfrm>
              <a:off x="0" y="0"/>
              <a:ext cx="1169" cy="255"/>
              <a:chOff x="0" y="0"/>
              <a:chExt cx="1169" cy="255"/>
            </a:xfrm>
          </p:grpSpPr>
          <p:pic>
            <p:nvPicPr>
              <p:cNvPr id="27034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277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70343" name="Group 8"/>
            <p:cNvGrpSpPr>
              <a:grpSpLocks/>
            </p:cNvGrpSpPr>
            <p:nvPr/>
          </p:nvGrpSpPr>
          <p:grpSpPr bwMode="auto">
            <a:xfrm>
              <a:off x="4613" y="17"/>
              <a:ext cx="835" cy="211"/>
              <a:chOff x="0" y="0"/>
              <a:chExt cx="835" cy="211"/>
            </a:xfrm>
          </p:grpSpPr>
          <p:sp>
            <p:nvSpPr>
              <p:cNvPr id="3277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7034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06" r:id="rId1"/>
    <p:sldLayoutId id="2147484005" r:id="rId2"/>
    <p:sldLayoutId id="2147484004" r:id="rId3"/>
    <p:sldLayoutId id="2147484003" r:id="rId4"/>
    <p:sldLayoutId id="2147484002" r:id="rId5"/>
    <p:sldLayoutId id="2147484001" r:id="rId6"/>
    <p:sldLayoutId id="2147484000" r:id="rId7"/>
    <p:sldLayoutId id="2147483999" r:id="rId8"/>
    <p:sldLayoutId id="2147483998" r:id="rId9"/>
    <p:sldLayoutId id="2147483997" r:id="rId10"/>
    <p:sldLayoutId id="214748399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262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379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33795" name="Rectangle 3"/>
          <p:cNvSpPr>
            <a:spLocks noGrp="1" noChangeArrowheads="1"/>
          </p:cNvSpPr>
          <p:nvPr>
            <p:ph type="body" idx="1"/>
          </p:nvPr>
        </p:nvSpPr>
        <p:spPr bwMode="auto">
          <a:xfrm>
            <a:off x="1308100" y="1079500"/>
            <a:ext cx="35687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282629" name="Group 4"/>
          <p:cNvGrpSpPr>
            <a:grpSpLocks/>
          </p:cNvGrpSpPr>
          <p:nvPr/>
        </p:nvGrpSpPr>
        <p:grpSpPr bwMode="auto">
          <a:xfrm>
            <a:off x="228600" y="5511800"/>
            <a:ext cx="8650288" cy="406400"/>
            <a:chOff x="0" y="0"/>
            <a:chExt cx="5448" cy="255"/>
          </a:xfrm>
        </p:grpSpPr>
        <p:sp>
          <p:nvSpPr>
            <p:cNvPr id="33797"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82631" name="Group 6"/>
            <p:cNvGrpSpPr>
              <a:grpSpLocks/>
            </p:cNvGrpSpPr>
            <p:nvPr/>
          </p:nvGrpSpPr>
          <p:grpSpPr bwMode="auto">
            <a:xfrm>
              <a:off x="0" y="0"/>
              <a:ext cx="1169" cy="255"/>
              <a:chOff x="0" y="0"/>
              <a:chExt cx="1169" cy="255"/>
            </a:xfrm>
          </p:grpSpPr>
          <p:pic>
            <p:nvPicPr>
              <p:cNvPr id="282635"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3800"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82632" name="Group 9"/>
            <p:cNvGrpSpPr>
              <a:grpSpLocks/>
            </p:cNvGrpSpPr>
            <p:nvPr/>
          </p:nvGrpSpPr>
          <p:grpSpPr bwMode="auto">
            <a:xfrm>
              <a:off x="4613" y="17"/>
              <a:ext cx="835" cy="211"/>
              <a:chOff x="0" y="0"/>
              <a:chExt cx="835" cy="211"/>
            </a:xfrm>
          </p:grpSpPr>
          <p:sp>
            <p:nvSpPr>
              <p:cNvPr id="33802"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82634"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17" r:id="rId1"/>
    <p:sldLayoutId id="2147484016" r:id="rId2"/>
    <p:sldLayoutId id="2147484015" r:id="rId3"/>
    <p:sldLayoutId id="2147484014" r:id="rId4"/>
    <p:sldLayoutId id="2147484013" r:id="rId5"/>
    <p:sldLayoutId id="2147484012" r:id="rId6"/>
    <p:sldLayoutId id="2147484011" r:id="rId7"/>
    <p:sldLayoutId id="2147484010" r:id="rId8"/>
    <p:sldLayoutId id="2147484009" r:id="rId9"/>
    <p:sldLayoutId id="2147484008" r:id="rId10"/>
    <p:sldLayoutId id="214748400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491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481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34819" name="Rectangle 3"/>
          <p:cNvSpPr>
            <a:spLocks noGrp="1" noChangeArrowheads="1"/>
          </p:cNvSpPr>
          <p:nvPr>
            <p:ph type="body" idx="1"/>
          </p:nvPr>
        </p:nvSpPr>
        <p:spPr bwMode="auto">
          <a:xfrm>
            <a:off x="1308100" y="1079500"/>
            <a:ext cx="35687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294917" name="Group 4"/>
          <p:cNvGrpSpPr>
            <a:grpSpLocks/>
          </p:cNvGrpSpPr>
          <p:nvPr/>
        </p:nvGrpSpPr>
        <p:grpSpPr bwMode="auto">
          <a:xfrm>
            <a:off x="228600" y="5511800"/>
            <a:ext cx="8650288" cy="406400"/>
            <a:chOff x="0" y="0"/>
            <a:chExt cx="5448" cy="255"/>
          </a:xfrm>
        </p:grpSpPr>
        <p:sp>
          <p:nvSpPr>
            <p:cNvPr id="34821"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294919" name="Group 6"/>
            <p:cNvGrpSpPr>
              <a:grpSpLocks/>
            </p:cNvGrpSpPr>
            <p:nvPr/>
          </p:nvGrpSpPr>
          <p:grpSpPr bwMode="auto">
            <a:xfrm>
              <a:off x="0" y="0"/>
              <a:ext cx="1169" cy="255"/>
              <a:chOff x="0" y="0"/>
              <a:chExt cx="1169" cy="255"/>
            </a:xfrm>
          </p:grpSpPr>
          <p:pic>
            <p:nvPicPr>
              <p:cNvPr id="294923"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4824"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294920" name="Group 9"/>
            <p:cNvGrpSpPr>
              <a:grpSpLocks/>
            </p:cNvGrpSpPr>
            <p:nvPr/>
          </p:nvGrpSpPr>
          <p:grpSpPr bwMode="auto">
            <a:xfrm>
              <a:off x="4613" y="17"/>
              <a:ext cx="835" cy="211"/>
              <a:chOff x="0" y="0"/>
              <a:chExt cx="835" cy="211"/>
            </a:xfrm>
          </p:grpSpPr>
          <p:sp>
            <p:nvSpPr>
              <p:cNvPr id="34826"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294922"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28" r:id="rId1"/>
    <p:sldLayoutId id="2147484027" r:id="rId2"/>
    <p:sldLayoutId id="2147484026" r:id="rId3"/>
    <p:sldLayoutId id="2147484025" r:id="rId4"/>
    <p:sldLayoutId id="2147484024" r:id="rId5"/>
    <p:sldLayoutId id="2147484023" r:id="rId6"/>
    <p:sldLayoutId id="2147484022" r:id="rId7"/>
    <p:sldLayoutId id="2147484021" r:id="rId8"/>
    <p:sldLayoutId id="2147484020" r:id="rId9"/>
    <p:sldLayoutId id="2147484019" r:id="rId10"/>
    <p:sldLayoutId id="214748401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0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584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35843" name="Rectangle 3"/>
          <p:cNvSpPr>
            <a:spLocks noGrp="1" noChangeArrowheads="1"/>
          </p:cNvSpPr>
          <p:nvPr>
            <p:ph type="body" idx="1"/>
          </p:nvPr>
        </p:nvSpPr>
        <p:spPr bwMode="auto">
          <a:xfrm>
            <a:off x="1181100" y="698500"/>
            <a:ext cx="3606800" cy="3873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307205" name="Group 4"/>
          <p:cNvGrpSpPr>
            <a:grpSpLocks/>
          </p:cNvGrpSpPr>
          <p:nvPr/>
        </p:nvGrpSpPr>
        <p:grpSpPr bwMode="auto">
          <a:xfrm>
            <a:off x="228600" y="5511800"/>
            <a:ext cx="8650288" cy="406400"/>
            <a:chOff x="0" y="0"/>
            <a:chExt cx="5448" cy="255"/>
          </a:xfrm>
        </p:grpSpPr>
        <p:sp>
          <p:nvSpPr>
            <p:cNvPr id="35845"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07207" name="Group 6"/>
            <p:cNvGrpSpPr>
              <a:grpSpLocks/>
            </p:cNvGrpSpPr>
            <p:nvPr/>
          </p:nvGrpSpPr>
          <p:grpSpPr bwMode="auto">
            <a:xfrm>
              <a:off x="0" y="0"/>
              <a:ext cx="1169" cy="255"/>
              <a:chOff x="0" y="0"/>
              <a:chExt cx="1169" cy="255"/>
            </a:xfrm>
          </p:grpSpPr>
          <p:pic>
            <p:nvPicPr>
              <p:cNvPr id="307211"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5848"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07208" name="Group 9"/>
            <p:cNvGrpSpPr>
              <a:grpSpLocks/>
            </p:cNvGrpSpPr>
            <p:nvPr/>
          </p:nvGrpSpPr>
          <p:grpSpPr bwMode="auto">
            <a:xfrm>
              <a:off x="4613" y="17"/>
              <a:ext cx="835" cy="211"/>
              <a:chOff x="0" y="0"/>
              <a:chExt cx="835" cy="211"/>
            </a:xfrm>
          </p:grpSpPr>
          <p:sp>
            <p:nvSpPr>
              <p:cNvPr id="35850"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07210"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39" r:id="rId1"/>
    <p:sldLayoutId id="2147484038" r:id="rId2"/>
    <p:sldLayoutId id="2147484037" r:id="rId3"/>
    <p:sldLayoutId id="2147484036" r:id="rId4"/>
    <p:sldLayoutId id="2147484035" r:id="rId5"/>
    <p:sldLayoutId id="2147484034" r:id="rId6"/>
    <p:sldLayoutId id="2147484033" r:id="rId7"/>
    <p:sldLayoutId id="2147484032" r:id="rId8"/>
    <p:sldLayoutId id="2147484031" r:id="rId9"/>
    <p:sldLayoutId id="2147484030" r:id="rId10"/>
    <p:sldLayoutId id="2147484029"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949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686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36867" name="Rectangle 3"/>
          <p:cNvSpPr>
            <a:spLocks noGrp="1" noChangeArrowheads="1"/>
          </p:cNvSpPr>
          <p:nvPr>
            <p:ph type="body" idx="1"/>
          </p:nvPr>
        </p:nvSpPr>
        <p:spPr bwMode="auto">
          <a:xfrm>
            <a:off x="1181100" y="698500"/>
            <a:ext cx="3606800" cy="3873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319493" name="Group 4"/>
          <p:cNvGrpSpPr>
            <a:grpSpLocks/>
          </p:cNvGrpSpPr>
          <p:nvPr/>
        </p:nvGrpSpPr>
        <p:grpSpPr bwMode="auto">
          <a:xfrm>
            <a:off x="228600" y="5511800"/>
            <a:ext cx="8650288" cy="406400"/>
            <a:chOff x="0" y="0"/>
            <a:chExt cx="5448" cy="255"/>
          </a:xfrm>
        </p:grpSpPr>
        <p:sp>
          <p:nvSpPr>
            <p:cNvPr id="36869"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19495" name="Group 6"/>
            <p:cNvGrpSpPr>
              <a:grpSpLocks/>
            </p:cNvGrpSpPr>
            <p:nvPr/>
          </p:nvGrpSpPr>
          <p:grpSpPr bwMode="auto">
            <a:xfrm>
              <a:off x="0" y="0"/>
              <a:ext cx="1169" cy="255"/>
              <a:chOff x="0" y="0"/>
              <a:chExt cx="1169" cy="255"/>
            </a:xfrm>
          </p:grpSpPr>
          <p:pic>
            <p:nvPicPr>
              <p:cNvPr id="319499"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6872"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19496" name="Group 9"/>
            <p:cNvGrpSpPr>
              <a:grpSpLocks/>
            </p:cNvGrpSpPr>
            <p:nvPr/>
          </p:nvGrpSpPr>
          <p:grpSpPr bwMode="auto">
            <a:xfrm>
              <a:off x="4613" y="17"/>
              <a:ext cx="835" cy="211"/>
              <a:chOff x="0" y="0"/>
              <a:chExt cx="835" cy="211"/>
            </a:xfrm>
          </p:grpSpPr>
          <p:sp>
            <p:nvSpPr>
              <p:cNvPr id="36874"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19498"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50" r:id="rId1"/>
    <p:sldLayoutId id="2147484049" r:id="rId2"/>
    <p:sldLayoutId id="2147484048" r:id="rId3"/>
    <p:sldLayoutId id="2147484047" r:id="rId4"/>
    <p:sldLayoutId id="2147484046" r:id="rId5"/>
    <p:sldLayoutId id="2147484045" r:id="rId6"/>
    <p:sldLayoutId id="2147484044" r:id="rId7"/>
    <p:sldLayoutId id="2147484043" r:id="rId8"/>
    <p:sldLayoutId id="2147484042" r:id="rId9"/>
    <p:sldLayoutId id="2147484041" r:id="rId10"/>
    <p:sldLayoutId id="2147484040"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177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789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331780" name="Group 3"/>
          <p:cNvGrpSpPr>
            <a:grpSpLocks/>
          </p:cNvGrpSpPr>
          <p:nvPr/>
        </p:nvGrpSpPr>
        <p:grpSpPr bwMode="auto">
          <a:xfrm>
            <a:off x="228600" y="5511800"/>
            <a:ext cx="8650288" cy="406400"/>
            <a:chOff x="0" y="0"/>
            <a:chExt cx="5448" cy="255"/>
          </a:xfrm>
        </p:grpSpPr>
        <p:sp>
          <p:nvSpPr>
            <p:cNvPr id="3789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31782" name="Group 5"/>
            <p:cNvGrpSpPr>
              <a:grpSpLocks/>
            </p:cNvGrpSpPr>
            <p:nvPr/>
          </p:nvGrpSpPr>
          <p:grpSpPr bwMode="auto">
            <a:xfrm>
              <a:off x="0" y="0"/>
              <a:ext cx="1169" cy="255"/>
              <a:chOff x="0" y="0"/>
              <a:chExt cx="1169" cy="255"/>
            </a:xfrm>
          </p:grpSpPr>
          <p:pic>
            <p:nvPicPr>
              <p:cNvPr id="33178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789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31783" name="Group 8"/>
            <p:cNvGrpSpPr>
              <a:grpSpLocks/>
            </p:cNvGrpSpPr>
            <p:nvPr/>
          </p:nvGrpSpPr>
          <p:grpSpPr bwMode="auto">
            <a:xfrm>
              <a:off x="4613" y="17"/>
              <a:ext cx="835" cy="211"/>
              <a:chOff x="0" y="0"/>
              <a:chExt cx="835" cy="211"/>
            </a:xfrm>
          </p:grpSpPr>
          <p:sp>
            <p:nvSpPr>
              <p:cNvPr id="3789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3178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61" r:id="rId1"/>
    <p:sldLayoutId id="2147484060" r:id="rId2"/>
    <p:sldLayoutId id="2147484059" r:id="rId3"/>
    <p:sldLayoutId id="2147484058" r:id="rId4"/>
    <p:sldLayoutId id="2147484057" r:id="rId5"/>
    <p:sldLayoutId id="2147484056" r:id="rId6"/>
    <p:sldLayoutId id="2147484055" r:id="rId7"/>
    <p:sldLayoutId id="2147484054" r:id="rId8"/>
    <p:sldLayoutId id="2147484053" r:id="rId9"/>
    <p:sldLayoutId id="2147484052" r:id="rId10"/>
    <p:sldLayoutId id="214748405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406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891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344068" name="Group 3"/>
          <p:cNvGrpSpPr>
            <a:grpSpLocks/>
          </p:cNvGrpSpPr>
          <p:nvPr/>
        </p:nvGrpSpPr>
        <p:grpSpPr bwMode="auto">
          <a:xfrm>
            <a:off x="228600" y="5511800"/>
            <a:ext cx="8650288" cy="406400"/>
            <a:chOff x="0" y="0"/>
            <a:chExt cx="5448" cy="255"/>
          </a:xfrm>
        </p:grpSpPr>
        <p:sp>
          <p:nvSpPr>
            <p:cNvPr id="38916"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44070" name="Group 5"/>
            <p:cNvGrpSpPr>
              <a:grpSpLocks/>
            </p:cNvGrpSpPr>
            <p:nvPr/>
          </p:nvGrpSpPr>
          <p:grpSpPr bwMode="auto">
            <a:xfrm>
              <a:off x="0" y="0"/>
              <a:ext cx="1169" cy="255"/>
              <a:chOff x="0" y="0"/>
              <a:chExt cx="1169" cy="255"/>
            </a:xfrm>
          </p:grpSpPr>
          <p:pic>
            <p:nvPicPr>
              <p:cNvPr id="34407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891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44071" name="Group 8"/>
            <p:cNvGrpSpPr>
              <a:grpSpLocks/>
            </p:cNvGrpSpPr>
            <p:nvPr/>
          </p:nvGrpSpPr>
          <p:grpSpPr bwMode="auto">
            <a:xfrm>
              <a:off x="4613" y="17"/>
              <a:ext cx="835" cy="211"/>
              <a:chOff x="0" y="0"/>
              <a:chExt cx="835" cy="211"/>
            </a:xfrm>
          </p:grpSpPr>
          <p:sp>
            <p:nvSpPr>
              <p:cNvPr id="38921"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44073"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72" r:id="rId1"/>
    <p:sldLayoutId id="2147484071" r:id="rId2"/>
    <p:sldLayoutId id="2147484070" r:id="rId3"/>
    <p:sldLayoutId id="2147484069" r:id="rId4"/>
    <p:sldLayoutId id="2147484068" r:id="rId5"/>
    <p:sldLayoutId id="2147484067" r:id="rId6"/>
    <p:sldLayoutId id="2147484066" r:id="rId7"/>
    <p:sldLayoutId id="2147484065" r:id="rId8"/>
    <p:sldLayoutId id="2147484064" r:id="rId9"/>
    <p:sldLayoutId id="2147484063" r:id="rId10"/>
    <p:sldLayoutId id="2147484062"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635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3993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356356" name="Group 3"/>
          <p:cNvGrpSpPr>
            <a:grpSpLocks/>
          </p:cNvGrpSpPr>
          <p:nvPr/>
        </p:nvGrpSpPr>
        <p:grpSpPr bwMode="auto">
          <a:xfrm>
            <a:off x="228600" y="5511800"/>
            <a:ext cx="8650288" cy="406400"/>
            <a:chOff x="0" y="0"/>
            <a:chExt cx="5448" cy="255"/>
          </a:xfrm>
        </p:grpSpPr>
        <p:sp>
          <p:nvSpPr>
            <p:cNvPr id="3994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56358" name="Group 5"/>
            <p:cNvGrpSpPr>
              <a:grpSpLocks/>
            </p:cNvGrpSpPr>
            <p:nvPr/>
          </p:nvGrpSpPr>
          <p:grpSpPr bwMode="auto">
            <a:xfrm>
              <a:off x="0" y="0"/>
              <a:ext cx="1169" cy="255"/>
              <a:chOff x="0" y="0"/>
              <a:chExt cx="1169" cy="255"/>
            </a:xfrm>
          </p:grpSpPr>
          <p:pic>
            <p:nvPicPr>
              <p:cNvPr id="35636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3994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56359" name="Group 8"/>
            <p:cNvGrpSpPr>
              <a:grpSpLocks/>
            </p:cNvGrpSpPr>
            <p:nvPr/>
          </p:nvGrpSpPr>
          <p:grpSpPr bwMode="auto">
            <a:xfrm>
              <a:off x="4613" y="17"/>
              <a:ext cx="835" cy="211"/>
              <a:chOff x="0" y="0"/>
              <a:chExt cx="835" cy="211"/>
            </a:xfrm>
          </p:grpSpPr>
          <p:sp>
            <p:nvSpPr>
              <p:cNvPr id="3994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5636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83" r:id="rId1"/>
    <p:sldLayoutId id="2147484082" r:id="rId2"/>
    <p:sldLayoutId id="2147484081" r:id="rId3"/>
    <p:sldLayoutId id="2147484080" r:id="rId4"/>
    <p:sldLayoutId id="2147484079" r:id="rId5"/>
    <p:sldLayoutId id="2147484078" r:id="rId6"/>
    <p:sldLayoutId id="2147484077" r:id="rId7"/>
    <p:sldLayoutId id="2147484076" r:id="rId8"/>
    <p:sldLayoutId id="2147484075" r:id="rId9"/>
    <p:sldLayoutId id="2147484074" r:id="rId10"/>
    <p:sldLayoutId id="214748407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331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13315" name="Rectangle 3"/>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36869" name="Picture 4"/>
          <p:cNvPicPr>
            <a:picLocks noChangeArrowheads="1"/>
          </p:cNvPicPr>
          <p:nvPr/>
        </p:nvPicPr>
        <p:blipFill>
          <a:blip r:embed="rId15"/>
          <a:srcRect/>
          <a:stretch>
            <a:fillRect/>
          </a:stretch>
        </p:blipFill>
        <p:spPr bwMode="auto">
          <a:xfrm>
            <a:off x="228600" y="5511800"/>
            <a:ext cx="406400" cy="406400"/>
          </a:xfrm>
          <a:prstGeom prst="rect">
            <a:avLst/>
          </a:prstGeom>
          <a:noFill/>
          <a:ln w="12700">
            <a:noFill/>
            <a:miter lim="800000"/>
            <a:headEnd/>
            <a:tailEnd/>
          </a:ln>
        </p:spPr>
      </p:pic>
      <p:sp>
        <p:nvSpPr>
          <p:cNvPr id="13317" name="Rectangle 5"/>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13318"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4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096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368644" name="Group 3"/>
          <p:cNvGrpSpPr>
            <a:grpSpLocks/>
          </p:cNvGrpSpPr>
          <p:nvPr/>
        </p:nvGrpSpPr>
        <p:grpSpPr bwMode="auto">
          <a:xfrm>
            <a:off x="228600" y="5511800"/>
            <a:ext cx="8650288" cy="406400"/>
            <a:chOff x="0" y="0"/>
            <a:chExt cx="5448" cy="255"/>
          </a:xfrm>
        </p:grpSpPr>
        <p:sp>
          <p:nvSpPr>
            <p:cNvPr id="4096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68646" name="Group 5"/>
            <p:cNvGrpSpPr>
              <a:grpSpLocks/>
            </p:cNvGrpSpPr>
            <p:nvPr/>
          </p:nvGrpSpPr>
          <p:grpSpPr bwMode="auto">
            <a:xfrm>
              <a:off x="0" y="0"/>
              <a:ext cx="1169" cy="255"/>
              <a:chOff x="0" y="0"/>
              <a:chExt cx="1169" cy="255"/>
            </a:xfrm>
          </p:grpSpPr>
          <p:pic>
            <p:nvPicPr>
              <p:cNvPr id="36865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096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68647" name="Group 8"/>
            <p:cNvGrpSpPr>
              <a:grpSpLocks/>
            </p:cNvGrpSpPr>
            <p:nvPr/>
          </p:nvGrpSpPr>
          <p:grpSpPr bwMode="auto">
            <a:xfrm>
              <a:off x="4613" y="17"/>
              <a:ext cx="835" cy="211"/>
              <a:chOff x="0" y="0"/>
              <a:chExt cx="835" cy="211"/>
            </a:xfrm>
          </p:grpSpPr>
          <p:sp>
            <p:nvSpPr>
              <p:cNvPr id="4096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6864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094" r:id="rId1"/>
    <p:sldLayoutId id="2147484093" r:id="rId2"/>
    <p:sldLayoutId id="2147484092" r:id="rId3"/>
    <p:sldLayoutId id="2147484091" r:id="rId4"/>
    <p:sldLayoutId id="2147484090" r:id="rId5"/>
    <p:sldLayoutId id="2147484089" r:id="rId6"/>
    <p:sldLayoutId id="2147484088" r:id="rId7"/>
    <p:sldLayoutId id="2147484087" r:id="rId8"/>
    <p:sldLayoutId id="2147484086" r:id="rId9"/>
    <p:sldLayoutId id="2147484085" r:id="rId10"/>
    <p:sldLayoutId id="214748408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093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198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380932" name="Group 3"/>
          <p:cNvGrpSpPr>
            <a:grpSpLocks/>
          </p:cNvGrpSpPr>
          <p:nvPr/>
        </p:nvGrpSpPr>
        <p:grpSpPr bwMode="auto">
          <a:xfrm>
            <a:off x="228600" y="5511800"/>
            <a:ext cx="8650288" cy="406400"/>
            <a:chOff x="0" y="0"/>
            <a:chExt cx="5448" cy="255"/>
          </a:xfrm>
        </p:grpSpPr>
        <p:sp>
          <p:nvSpPr>
            <p:cNvPr id="41988"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80934" name="Group 5"/>
            <p:cNvGrpSpPr>
              <a:grpSpLocks/>
            </p:cNvGrpSpPr>
            <p:nvPr/>
          </p:nvGrpSpPr>
          <p:grpSpPr bwMode="auto">
            <a:xfrm>
              <a:off x="0" y="0"/>
              <a:ext cx="1169" cy="255"/>
              <a:chOff x="0" y="0"/>
              <a:chExt cx="1169" cy="255"/>
            </a:xfrm>
          </p:grpSpPr>
          <p:pic>
            <p:nvPicPr>
              <p:cNvPr id="38093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199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80935" name="Group 8"/>
            <p:cNvGrpSpPr>
              <a:grpSpLocks/>
            </p:cNvGrpSpPr>
            <p:nvPr/>
          </p:nvGrpSpPr>
          <p:grpSpPr bwMode="auto">
            <a:xfrm>
              <a:off x="4613" y="17"/>
              <a:ext cx="835" cy="211"/>
              <a:chOff x="0" y="0"/>
              <a:chExt cx="835" cy="211"/>
            </a:xfrm>
          </p:grpSpPr>
          <p:sp>
            <p:nvSpPr>
              <p:cNvPr id="41993"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80937"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05" r:id="rId1"/>
    <p:sldLayoutId id="2147484104" r:id="rId2"/>
    <p:sldLayoutId id="2147484103" r:id="rId3"/>
    <p:sldLayoutId id="2147484102" r:id="rId4"/>
    <p:sldLayoutId id="2147484101" r:id="rId5"/>
    <p:sldLayoutId id="2147484100" r:id="rId6"/>
    <p:sldLayoutId id="2147484099" r:id="rId7"/>
    <p:sldLayoutId id="2147484098" r:id="rId8"/>
    <p:sldLayoutId id="2147484097" r:id="rId9"/>
    <p:sldLayoutId id="2147484096" r:id="rId10"/>
    <p:sldLayoutId id="214748409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321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301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393220" name="Group 3"/>
          <p:cNvGrpSpPr>
            <a:grpSpLocks/>
          </p:cNvGrpSpPr>
          <p:nvPr/>
        </p:nvGrpSpPr>
        <p:grpSpPr bwMode="auto">
          <a:xfrm>
            <a:off x="228600" y="5511800"/>
            <a:ext cx="8650288" cy="406400"/>
            <a:chOff x="0" y="0"/>
            <a:chExt cx="5448" cy="255"/>
          </a:xfrm>
        </p:grpSpPr>
        <p:sp>
          <p:nvSpPr>
            <p:cNvPr id="4301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393222" name="Group 5"/>
            <p:cNvGrpSpPr>
              <a:grpSpLocks/>
            </p:cNvGrpSpPr>
            <p:nvPr/>
          </p:nvGrpSpPr>
          <p:grpSpPr bwMode="auto">
            <a:xfrm>
              <a:off x="0" y="0"/>
              <a:ext cx="1169" cy="255"/>
              <a:chOff x="0" y="0"/>
              <a:chExt cx="1169" cy="255"/>
            </a:xfrm>
          </p:grpSpPr>
          <p:pic>
            <p:nvPicPr>
              <p:cNvPr id="39322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301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393223" name="Group 8"/>
            <p:cNvGrpSpPr>
              <a:grpSpLocks/>
            </p:cNvGrpSpPr>
            <p:nvPr/>
          </p:nvGrpSpPr>
          <p:grpSpPr bwMode="auto">
            <a:xfrm>
              <a:off x="4613" y="17"/>
              <a:ext cx="835" cy="211"/>
              <a:chOff x="0" y="0"/>
              <a:chExt cx="835" cy="211"/>
            </a:xfrm>
          </p:grpSpPr>
          <p:sp>
            <p:nvSpPr>
              <p:cNvPr id="4301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39322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16" r:id="rId1"/>
    <p:sldLayoutId id="2147484115" r:id="rId2"/>
    <p:sldLayoutId id="2147484114" r:id="rId3"/>
    <p:sldLayoutId id="2147484113" r:id="rId4"/>
    <p:sldLayoutId id="2147484112" r:id="rId5"/>
    <p:sldLayoutId id="2147484111" r:id="rId6"/>
    <p:sldLayoutId id="2147484110" r:id="rId7"/>
    <p:sldLayoutId id="2147484109" r:id="rId8"/>
    <p:sldLayoutId id="2147484108" r:id="rId9"/>
    <p:sldLayoutId id="2147484107" r:id="rId10"/>
    <p:sldLayoutId id="214748410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550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403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44035" name="Rectangle 3"/>
          <p:cNvSpPr>
            <a:spLocks noGrp="1" noChangeArrowheads="1"/>
          </p:cNvSpPr>
          <p:nvPr>
            <p:ph type="body" idx="1"/>
          </p:nvPr>
        </p:nvSpPr>
        <p:spPr bwMode="auto">
          <a:xfrm>
            <a:off x="1536700" y="1079500"/>
            <a:ext cx="36830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405509" name="Group 4"/>
          <p:cNvGrpSpPr>
            <a:grpSpLocks/>
          </p:cNvGrpSpPr>
          <p:nvPr/>
        </p:nvGrpSpPr>
        <p:grpSpPr bwMode="auto">
          <a:xfrm>
            <a:off x="228600" y="5511800"/>
            <a:ext cx="8650288" cy="406400"/>
            <a:chOff x="0" y="0"/>
            <a:chExt cx="5448" cy="255"/>
          </a:xfrm>
        </p:grpSpPr>
        <p:sp>
          <p:nvSpPr>
            <p:cNvPr id="44037"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05511" name="Group 6"/>
            <p:cNvGrpSpPr>
              <a:grpSpLocks/>
            </p:cNvGrpSpPr>
            <p:nvPr/>
          </p:nvGrpSpPr>
          <p:grpSpPr bwMode="auto">
            <a:xfrm>
              <a:off x="0" y="0"/>
              <a:ext cx="1169" cy="255"/>
              <a:chOff x="0" y="0"/>
              <a:chExt cx="1169" cy="255"/>
            </a:xfrm>
          </p:grpSpPr>
          <p:pic>
            <p:nvPicPr>
              <p:cNvPr id="405515"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4040"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05512" name="Group 9"/>
            <p:cNvGrpSpPr>
              <a:grpSpLocks/>
            </p:cNvGrpSpPr>
            <p:nvPr/>
          </p:nvGrpSpPr>
          <p:grpSpPr bwMode="auto">
            <a:xfrm>
              <a:off x="4613" y="17"/>
              <a:ext cx="835" cy="211"/>
              <a:chOff x="0" y="0"/>
              <a:chExt cx="835" cy="211"/>
            </a:xfrm>
          </p:grpSpPr>
          <p:sp>
            <p:nvSpPr>
              <p:cNvPr id="44042"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05514"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27" r:id="rId1"/>
    <p:sldLayoutId id="2147484126" r:id="rId2"/>
    <p:sldLayoutId id="2147484125" r:id="rId3"/>
    <p:sldLayoutId id="2147484124" r:id="rId4"/>
    <p:sldLayoutId id="2147484123" r:id="rId5"/>
    <p:sldLayoutId id="2147484122" r:id="rId6"/>
    <p:sldLayoutId id="2147484121" r:id="rId7"/>
    <p:sldLayoutId id="2147484120" r:id="rId8"/>
    <p:sldLayoutId id="2147484119" r:id="rId9"/>
    <p:sldLayoutId id="2147484118" r:id="rId10"/>
    <p:sldLayoutId id="214748411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779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505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45059" name="Rectangle 3"/>
          <p:cNvSpPr>
            <a:spLocks noGrp="1" noChangeArrowheads="1"/>
          </p:cNvSpPr>
          <p:nvPr>
            <p:ph type="body" idx="1"/>
          </p:nvPr>
        </p:nvSpPr>
        <p:spPr bwMode="auto">
          <a:xfrm>
            <a:off x="1536700" y="1079500"/>
            <a:ext cx="36830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417797" name="Group 4"/>
          <p:cNvGrpSpPr>
            <a:grpSpLocks/>
          </p:cNvGrpSpPr>
          <p:nvPr/>
        </p:nvGrpSpPr>
        <p:grpSpPr bwMode="auto">
          <a:xfrm>
            <a:off x="228600" y="5511800"/>
            <a:ext cx="8650288" cy="406400"/>
            <a:chOff x="0" y="0"/>
            <a:chExt cx="5448" cy="255"/>
          </a:xfrm>
        </p:grpSpPr>
        <p:sp>
          <p:nvSpPr>
            <p:cNvPr id="45061"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17799" name="Group 6"/>
            <p:cNvGrpSpPr>
              <a:grpSpLocks/>
            </p:cNvGrpSpPr>
            <p:nvPr/>
          </p:nvGrpSpPr>
          <p:grpSpPr bwMode="auto">
            <a:xfrm>
              <a:off x="0" y="0"/>
              <a:ext cx="1169" cy="255"/>
              <a:chOff x="0" y="0"/>
              <a:chExt cx="1169" cy="255"/>
            </a:xfrm>
          </p:grpSpPr>
          <p:pic>
            <p:nvPicPr>
              <p:cNvPr id="417803"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5064"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17800" name="Group 9"/>
            <p:cNvGrpSpPr>
              <a:grpSpLocks/>
            </p:cNvGrpSpPr>
            <p:nvPr/>
          </p:nvGrpSpPr>
          <p:grpSpPr bwMode="auto">
            <a:xfrm>
              <a:off x="4613" y="17"/>
              <a:ext cx="835" cy="211"/>
              <a:chOff x="0" y="0"/>
              <a:chExt cx="835" cy="211"/>
            </a:xfrm>
          </p:grpSpPr>
          <p:sp>
            <p:nvSpPr>
              <p:cNvPr id="45066"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17802"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38" r:id="rId1"/>
    <p:sldLayoutId id="2147484137" r:id="rId2"/>
    <p:sldLayoutId id="2147484136" r:id="rId3"/>
    <p:sldLayoutId id="2147484135" r:id="rId4"/>
    <p:sldLayoutId id="2147484134" r:id="rId5"/>
    <p:sldLayoutId id="2147484133" r:id="rId6"/>
    <p:sldLayoutId id="2147484132" r:id="rId7"/>
    <p:sldLayoutId id="2147484131" r:id="rId8"/>
    <p:sldLayoutId id="2147484130" r:id="rId9"/>
    <p:sldLayoutId id="2147484129" r:id="rId10"/>
    <p:sldLayoutId id="214748412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08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608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46083" name="Rectangle 3"/>
          <p:cNvSpPr>
            <a:spLocks noGrp="1" noChangeArrowheads="1"/>
          </p:cNvSpPr>
          <p:nvPr>
            <p:ph type="body" idx="1"/>
          </p:nvPr>
        </p:nvSpPr>
        <p:spPr bwMode="auto">
          <a:xfrm>
            <a:off x="1104900" y="698500"/>
            <a:ext cx="3683000" cy="3873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430085" name="Group 4"/>
          <p:cNvGrpSpPr>
            <a:grpSpLocks/>
          </p:cNvGrpSpPr>
          <p:nvPr/>
        </p:nvGrpSpPr>
        <p:grpSpPr bwMode="auto">
          <a:xfrm>
            <a:off x="228600" y="5511800"/>
            <a:ext cx="8650288" cy="406400"/>
            <a:chOff x="0" y="0"/>
            <a:chExt cx="5448" cy="255"/>
          </a:xfrm>
        </p:grpSpPr>
        <p:sp>
          <p:nvSpPr>
            <p:cNvPr id="46085"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30087" name="Group 6"/>
            <p:cNvGrpSpPr>
              <a:grpSpLocks/>
            </p:cNvGrpSpPr>
            <p:nvPr/>
          </p:nvGrpSpPr>
          <p:grpSpPr bwMode="auto">
            <a:xfrm>
              <a:off x="0" y="0"/>
              <a:ext cx="1169" cy="255"/>
              <a:chOff x="0" y="0"/>
              <a:chExt cx="1169" cy="255"/>
            </a:xfrm>
          </p:grpSpPr>
          <p:pic>
            <p:nvPicPr>
              <p:cNvPr id="430091"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6088"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30088" name="Group 9"/>
            <p:cNvGrpSpPr>
              <a:grpSpLocks/>
            </p:cNvGrpSpPr>
            <p:nvPr/>
          </p:nvGrpSpPr>
          <p:grpSpPr bwMode="auto">
            <a:xfrm>
              <a:off x="4613" y="17"/>
              <a:ext cx="835" cy="211"/>
              <a:chOff x="0" y="0"/>
              <a:chExt cx="835" cy="211"/>
            </a:xfrm>
          </p:grpSpPr>
          <p:sp>
            <p:nvSpPr>
              <p:cNvPr id="46090"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30090"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49" r:id="rId1"/>
    <p:sldLayoutId id="2147484148" r:id="rId2"/>
    <p:sldLayoutId id="2147484147" r:id="rId3"/>
    <p:sldLayoutId id="2147484146" r:id="rId4"/>
    <p:sldLayoutId id="2147484145" r:id="rId5"/>
    <p:sldLayoutId id="2147484144" r:id="rId6"/>
    <p:sldLayoutId id="2147484143" r:id="rId7"/>
    <p:sldLayoutId id="2147484142" r:id="rId8"/>
    <p:sldLayoutId id="2147484141" r:id="rId9"/>
    <p:sldLayoutId id="2147484140" r:id="rId10"/>
    <p:sldLayoutId id="2147484139"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237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710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47107" name="Rectangle 3"/>
          <p:cNvSpPr>
            <a:spLocks noGrp="1" noChangeArrowheads="1"/>
          </p:cNvSpPr>
          <p:nvPr>
            <p:ph type="body" idx="1"/>
          </p:nvPr>
        </p:nvSpPr>
        <p:spPr bwMode="auto">
          <a:xfrm>
            <a:off x="1104900" y="698500"/>
            <a:ext cx="3683000" cy="3873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442373" name="Group 4"/>
          <p:cNvGrpSpPr>
            <a:grpSpLocks/>
          </p:cNvGrpSpPr>
          <p:nvPr/>
        </p:nvGrpSpPr>
        <p:grpSpPr bwMode="auto">
          <a:xfrm>
            <a:off x="228600" y="5511800"/>
            <a:ext cx="8650288" cy="406400"/>
            <a:chOff x="0" y="0"/>
            <a:chExt cx="5448" cy="255"/>
          </a:xfrm>
        </p:grpSpPr>
        <p:sp>
          <p:nvSpPr>
            <p:cNvPr id="47109"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42375" name="Group 6"/>
            <p:cNvGrpSpPr>
              <a:grpSpLocks/>
            </p:cNvGrpSpPr>
            <p:nvPr/>
          </p:nvGrpSpPr>
          <p:grpSpPr bwMode="auto">
            <a:xfrm>
              <a:off x="0" y="0"/>
              <a:ext cx="1169" cy="255"/>
              <a:chOff x="0" y="0"/>
              <a:chExt cx="1169" cy="255"/>
            </a:xfrm>
          </p:grpSpPr>
          <p:pic>
            <p:nvPicPr>
              <p:cNvPr id="442379"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7112"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42376" name="Group 9"/>
            <p:cNvGrpSpPr>
              <a:grpSpLocks/>
            </p:cNvGrpSpPr>
            <p:nvPr/>
          </p:nvGrpSpPr>
          <p:grpSpPr bwMode="auto">
            <a:xfrm>
              <a:off x="4613" y="17"/>
              <a:ext cx="835" cy="211"/>
              <a:chOff x="0" y="0"/>
              <a:chExt cx="835" cy="211"/>
            </a:xfrm>
          </p:grpSpPr>
          <p:sp>
            <p:nvSpPr>
              <p:cNvPr id="47114"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42378"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60" r:id="rId1"/>
    <p:sldLayoutId id="2147484159" r:id="rId2"/>
    <p:sldLayoutId id="2147484158" r:id="rId3"/>
    <p:sldLayoutId id="2147484157" r:id="rId4"/>
    <p:sldLayoutId id="2147484156" r:id="rId5"/>
    <p:sldLayoutId id="2147484155" r:id="rId6"/>
    <p:sldLayoutId id="2147484154" r:id="rId7"/>
    <p:sldLayoutId id="2147484153" r:id="rId8"/>
    <p:sldLayoutId id="2147484152" r:id="rId9"/>
    <p:sldLayoutId id="2147484151" r:id="rId10"/>
    <p:sldLayoutId id="2147484150"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465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813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454660" name="Group 3"/>
          <p:cNvGrpSpPr>
            <a:grpSpLocks/>
          </p:cNvGrpSpPr>
          <p:nvPr/>
        </p:nvGrpSpPr>
        <p:grpSpPr bwMode="auto">
          <a:xfrm>
            <a:off x="228600" y="5511800"/>
            <a:ext cx="8650288" cy="406400"/>
            <a:chOff x="0" y="0"/>
            <a:chExt cx="5448" cy="255"/>
          </a:xfrm>
        </p:grpSpPr>
        <p:sp>
          <p:nvSpPr>
            <p:cNvPr id="4813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54662" name="Group 5"/>
            <p:cNvGrpSpPr>
              <a:grpSpLocks/>
            </p:cNvGrpSpPr>
            <p:nvPr/>
          </p:nvGrpSpPr>
          <p:grpSpPr bwMode="auto">
            <a:xfrm>
              <a:off x="0" y="0"/>
              <a:ext cx="1169" cy="255"/>
              <a:chOff x="0" y="0"/>
              <a:chExt cx="1169" cy="255"/>
            </a:xfrm>
          </p:grpSpPr>
          <p:pic>
            <p:nvPicPr>
              <p:cNvPr id="45466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813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54663" name="Group 8"/>
            <p:cNvGrpSpPr>
              <a:grpSpLocks/>
            </p:cNvGrpSpPr>
            <p:nvPr/>
          </p:nvGrpSpPr>
          <p:grpSpPr bwMode="auto">
            <a:xfrm>
              <a:off x="4613" y="17"/>
              <a:ext cx="835" cy="211"/>
              <a:chOff x="0" y="0"/>
              <a:chExt cx="835" cy="211"/>
            </a:xfrm>
          </p:grpSpPr>
          <p:sp>
            <p:nvSpPr>
              <p:cNvPr id="4813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5466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71" r:id="rId1"/>
    <p:sldLayoutId id="2147484170" r:id="rId2"/>
    <p:sldLayoutId id="2147484169" r:id="rId3"/>
    <p:sldLayoutId id="2147484168" r:id="rId4"/>
    <p:sldLayoutId id="2147484167" r:id="rId5"/>
    <p:sldLayoutId id="2147484166" r:id="rId6"/>
    <p:sldLayoutId id="2147484165" r:id="rId7"/>
    <p:sldLayoutId id="2147484164" r:id="rId8"/>
    <p:sldLayoutId id="2147484163" r:id="rId9"/>
    <p:sldLayoutId id="2147484162" r:id="rId10"/>
    <p:sldLayoutId id="214748416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694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4915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466948" name="Group 3"/>
          <p:cNvGrpSpPr>
            <a:grpSpLocks/>
          </p:cNvGrpSpPr>
          <p:nvPr/>
        </p:nvGrpSpPr>
        <p:grpSpPr bwMode="auto">
          <a:xfrm>
            <a:off x="228600" y="5511800"/>
            <a:ext cx="8650288" cy="406400"/>
            <a:chOff x="0" y="0"/>
            <a:chExt cx="5448" cy="255"/>
          </a:xfrm>
        </p:grpSpPr>
        <p:sp>
          <p:nvSpPr>
            <p:cNvPr id="49156"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66950" name="Group 5"/>
            <p:cNvGrpSpPr>
              <a:grpSpLocks/>
            </p:cNvGrpSpPr>
            <p:nvPr/>
          </p:nvGrpSpPr>
          <p:grpSpPr bwMode="auto">
            <a:xfrm>
              <a:off x="0" y="0"/>
              <a:ext cx="1169" cy="255"/>
              <a:chOff x="0" y="0"/>
              <a:chExt cx="1169" cy="255"/>
            </a:xfrm>
          </p:grpSpPr>
          <p:pic>
            <p:nvPicPr>
              <p:cNvPr id="46695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4915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66951" name="Group 8"/>
            <p:cNvGrpSpPr>
              <a:grpSpLocks/>
            </p:cNvGrpSpPr>
            <p:nvPr/>
          </p:nvGrpSpPr>
          <p:grpSpPr bwMode="auto">
            <a:xfrm>
              <a:off x="4613" y="17"/>
              <a:ext cx="835" cy="211"/>
              <a:chOff x="0" y="0"/>
              <a:chExt cx="835" cy="211"/>
            </a:xfrm>
          </p:grpSpPr>
          <p:sp>
            <p:nvSpPr>
              <p:cNvPr id="49161"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66953"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82" r:id="rId1"/>
    <p:sldLayoutId id="2147484181" r:id="rId2"/>
    <p:sldLayoutId id="2147484180" r:id="rId3"/>
    <p:sldLayoutId id="2147484179" r:id="rId4"/>
    <p:sldLayoutId id="2147484178" r:id="rId5"/>
    <p:sldLayoutId id="2147484177" r:id="rId6"/>
    <p:sldLayoutId id="2147484176" r:id="rId7"/>
    <p:sldLayoutId id="2147484175" r:id="rId8"/>
    <p:sldLayoutId id="2147484174" r:id="rId9"/>
    <p:sldLayoutId id="2147484173" r:id="rId10"/>
    <p:sldLayoutId id="2147484172"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923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017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479236" name="Group 3"/>
          <p:cNvGrpSpPr>
            <a:grpSpLocks/>
          </p:cNvGrpSpPr>
          <p:nvPr/>
        </p:nvGrpSpPr>
        <p:grpSpPr bwMode="auto">
          <a:xfrm>
            <a:off x="228600" y="5511800"/>
            <a:ext cx="8650288" cy="406400"/>
            <a:chOff x="0" y="0"/>
            <a:chExt cx="5448" cy="255"/>
          </a:xfrm>
        </p:grpSpPr>
        <p:sp>
          <p:nvSpPr>
            <p:cNvPr id="5018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79238" name="Group 5"/>
            <p:cNvGrpSpPr>
              <a:grpSpLocks/>
            </p:cNvGrpSpPr>
            <p:nvPr/>
          </p:nvGrpSpPr>
          <p:grpSpPr bwMode="auto">
            <a:xfrm>
              <a:off x="0" y="0"/>
              <a:ext cx="1169" cy="255"/>
              <a:chOff x="0" y="0"/>
              <a:chExt cx="1169" cy="255"/>
            </a:xfrm>
          </p:grpSpPr>
          <p:pic>
            <p:nvPicPr>
              <p:cNvPr id="47924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018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79239" name="Group 8"/>
            <p:cNvGrpSpPr>
              <a:grpSpLocks/>
            </p:cNvGrpSpPr>
            <p:nvPr/>
          </p:nvGrpSpPr>
          <p:grpSpPr bwMode="auto">
            <a:xfrm>
              <a:off x="4613" y="17"/>
              <a:ext cx="835" cy="211"/>
              <a:chOff x="0" y="0"/>
              <a:chExt cx="835" cy="211"/>
            </a:xfrm>
          </p:grpSpPr>
          <p:sp>
            <p:nvSpPr>
              <p:cNvPr id="5018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7924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193" r:id="rId1"/>
    <p:sldLayoutId id="2147484192" r:id="rId2"/>
    <p:sldLayoutId id="2147484191" r:id="rId3"/>
    <p:sldLayoutId id="2147484190" r:id="rId4"/>
    <p:sldLayoutId id="2147484189" r:id="rId5"/>
    <p:sldLayoutId id="2147484188" r:id="rId6"/>
    <p:sldLayoutId id="2147484187" r:id="rId7"/>
    <p:sldLayoutId id="2147484186" r:id="rId8"/>
    <p:sldLayoutId id="2147484185" r:id="rId9"/>
    <p:sldLayoutId id="2147484184" r:id="rId10"/>
    <p:sldLayoutId id="214748418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433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14339" name="Rectangle 3"/>
          <p:cNvSpPr>
            <a:spLocks noGrp="1" noChangeArrowheads="1"/>
          </p:cNvSpPr>
          <p:nvPr>
            <p:ph type="body" idx="1"/>
          </p:nvPr>
        </p:nvSpPr>
        <p:spPr bwMode="auto">
          <a:xfrm>
            <a:off x="647700" y="1079500"/>
            <a:ext cx="45593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49157" name="Group 4"/>
          <p:cNvGrpSpPr>
            <a:grpSpLocks/>
          </p:cNvGrpSpPr>
          <p:nvPr/>
        </p:nvGrpSpPr>
        <p:grpSpPr bwMode="auto">
          <a:xfrm>
            <a:off x="228600" y="5511800"/>
            <a:ext cx="8650288" cy="406400"/>
            <a:chOff x="0" y="0"/>
            <a:chExt cx="5448" cy="255"/>
          </a:xfrm>
        </p:grpSpPr>
        <p:sp>
          <p:nvSpPr>
            <p:cNvPr id="14341"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9159" name="Group 6"/>
            <p:cNvGrpSpPr>
              <a:grpSpLocks/>
            </p:cNvGrpSpPr>
            <p:nvPr/>
          </p:nvGrpSpPr>
          <p:grpSpPr bwMode="auto">
            <a:xfrm>
              <a:off x="0" y="0"/>
              <a:ext cx="1169" cy="255"/>
              <a:chOff x="0" y="0"/>
              <a:chExt cx="1169" cy="255"/>
            </a:xfrm>
          </p:grpSpPr>
          <p:pic>
            <p:nvPicPr>
              <p:cNvPr id="49163"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14344"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9160" name="Group 9"/>
            <p:cNvGrpSpPr>
              <a:grpSpLocks/>
            </p:cNvGrpSpPr>
            <p:nvPr/>
          </p:nvGrpSpPr>
          <p:grpSpPr bwMode="auto">
            <a:xfrm>
              <a:off x="4613" y="17"/>
              <a:ext cx="835" cy="211"/>
              <a:chOff x="0" y="0"/>
              <a:chExt cx="835" cy="211"/>
            </a:xfrm>
          </p:grpSpPr>
          <p:sp>
            <p:nvSpPr>
              <p:cNvPr id="14346"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9162"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2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120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491524" name="Group 3"/>
          <p:cNvGrpSpPr>
            <a:grpSpLocks/>
          </p:cNvGrpSpPr>
          <p:nvPr/>
        </p:nvGrpSpPr>
        <p:grpSpPr bwMode="auto">
          <a:xfrm>
            <a:off x="228600" y="5511800"/>
            <a:ext cx="8650288" cy="406400"/>
            <a:chOff x="0" y="0"/>
            <a:chExt cx="5448" cy="255"/>
          </a:xfrm>
        </p:grpSpPr>
        <p:sp>
          <p:nvSpPr>
            <p:cNvPr id="5120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491526" name="Group 5"/>
            <p:cNvGrpSpPr>
              <a:grpSpLocks/>
            </p:cNvGrpSpPr>
            <p:nvPr/>
          </p:nvGrpSpPr>
          <p:grpSpPr bwMode="auto">
            <a:xfrm>
              <a:off x="0" y="0"/>
              <a:ext cx="1169" cy="255"/>
              <a:chOff x="0" y="0"/>
              <a:chExt cx="1169" cy="255"/>
            </a:xfrm>
          </p:grpSpPr>
          <p:pic>
            <p:nvPicPr>
              <p:cNvPr id="49153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120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491527" name="Group 8"/>
            <p:cNvGrpSpPr>
              <a:grpSpLocks/>
            </p:cNvGrpSpPr>
            <p:nvPr/>
          </p:nvGrpSpPr>
          <p:grpSpPr bwMode="auto">
            <a:xfrm>
              <a:off x="4613" y="17"/>
              <a:ext cx="835" cy="211"/>
              <a:chOff x="0" y="0"/>
              <a:chExt cx="835" cy="211"/>
            </a:xfrm>
          </p:grpSpPr>
          <p:sp>
            <p:nvSpPr>
              <p:cNvPr id="5120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49152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04" r:id="rId1"/>
    <p:sldLayoutId id="2147484203" r:id="rId2"/>
    <p:sldLayoutId id="2147484202" r:id="rId3"/>
    <p:sldLayoutId id="2147484201" r:id="rId4"/>
    <p:sldLayoutId id="2147484200" r:id="rId5"/>
    <p:sldLayoutId id="2147484199" r:id="rId6"/>
    <p:sldLayoutId id="2147484198" r:id="rId7"/>
    <p:sldLayoutId id="2147484197" r:id="rId8"/>
    <p:sldLayoutId id="2147484196" r:id="rId9"/>
    <p:sldLayoutId id="2147484195" r:id="rId10"/>
    <p:sldLayoutId id="214748419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381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222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503812" name="Group 3"/>
          <p:cNvGrpSpPr>
            <a:grpSpLocks/>
          </p:cNvGrpSpPr>
          <p:nvPr/>
        </p:nvGrpSpPr>
        <p:grpSpPr bwMode="auto">
          <a:xfrm>
            <a:off x="228600" y="5511800"/>
            <a:ext cx="8650288" cy="406400"/>
            <a:chOff x="0" y="0"/>
            <a:chExt cx="5448" cy="255"/>
          </a:xfrm>
        </p:grpSpPr>
        <p:sp>
          <p:nvSpPr>
            <p:cNvPr id="52228"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03814" name="Group 5"/>
            <p:cNvGrpSpPr>
              <a:grpSpLocks/>
            </p:cNvGrpSpPr>
            <p:nvPr/>
          </p:nvGrpSpPr>
          <p:grpSpPr bwMode="auto">
            <a:xfrm>
              <a:off x="0" y="0"/>
              <a:ext cx="1169" cy="255"/>
              <a:chOff x="0" y="0"/>
              <a:chExt cx="1169" cy="255"/>
            </a:xfrm>
          </p:grpSpPr>
          <p:pic>
            <p:nvPicPr>
              <p:cNvPr id="50381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223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03815" name="Group 8"/>
            <p:cNvGrpSpPr>
              <a:grpSpLocks/>
            </p:cNvGrpSpPr>
            <p:nvPr/>
          </p:nvGrpSpPr>
          <p:grpSpPr bwMode="auto">
            <a:xfrm>
              <a:off x="4613" y="17"/>
              <a:ext cx="835" cy="211"/>
              <a:chOff x="0" y="0"/>
              <a:chExt cx="835" cy="211"/>
            </a:xfrm>
          </p:grpSpPr>
          <p:sp>
            <p:nvSpPr>
              <p:cNvPr id="52233"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03817"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15" r:id="rId1"/>
    <p:sldLayoutId id="2147484214" r:id="rId2"/>
    <p:sldLayoutId id="2147484213" r:id="rId3"/>
    <p:sldLayoutId id="2147484212" r:id="rId4"/>
    <p:sldLayoutId id="2147484211" r:id="rId5"/>
    <p:sldLayoutId id="2147484210" r:id="rId6"/>
    <p:sldLayoutId id="2147484209" r:id="rId7"/>
    <p:sldLayoutId id="2147484208" r:id="rId8"/>
    <p:sldLayoutId id="2147484207" r:id="rId9"/>
    <p:sldLayoutId id="2147484206" r:id="rId10"/>
    <p:sldLayoutId id="214748420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609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325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516100" name="Group 3"/>
          <p:cNvGrpSpPr>
            <a:grpSpLocks/>
          </p:cNvGrpSpPr>
          <p:nvPr/>
        </p:nvGrpSpPr>
        <p:grpSpPr bwMode="auto">
          <a:xfrm>
            <a:off x="228600" y="5511800"/>
            <a:ext cx="8650288" cy="406400"/>
            <a:chOff x="0" y="0"/>
            <a:chExt cx="5448" cy="255"/>
          </a:xfrm>
        </p:grpSpPr>
        <p:sp>
          <p:nvSpPr>
            <p:cNvPr id="5325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16102" name="Group 5"/>
            <p:cNvGrpSpPr>
              <a:grpSpLocks/>
            </p:cNvGrpSpPr>
            <p:nvPr/>
          </p:nvGrpSpPr>
          <p:grpSpPr bwMode="auto">
            <a:xfrm>
              <a:off x="0" y="0"/>
              <a:ext cx="1169" cy="255"/>
              <a:chOff x="0" y="0"/>
              <a:chExt cx="1169" cy="255"/>
            </a:xfrm>
          </p:grpSpPr>
          <p:pic>
            <p:nvPicPr>
              <p:cNvPr id="51610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325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16103" name="Group 8"/>
            <p:cNvGrpSpPr>
              <a:grpSpLocks/>
            </p:cNvGrpSpPr>
            <p:nvPr/>
          </p:nvGrpSpPr>
          <p:grpSpPr bwMode="auto">
            <a:xfrm>
              <a:off x="4613" y="17"/>
              <a:ext cx="835" cy="211"/>
              <a:chOff x="0" y="0"/>
              <a:chExt cx="835" cy="211"/>
            </a:xfrm>
          </p:grpSpPr>
          <p:sp>
            <p:nvSpPr>
              <p:cNvPr id="5325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1610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26" r:id="rId1"/>
    <p:sldLayoutId id="2147484225" r:id="rId2"/>
    <p:sldLayoutId id="2147484224" r:id="rId3"/>
    <p:sldLayoutId id="2147484223" r:id="rId4"/>
    <p:sldLayoutId id="2147484222" r:id="rId5"/>
    <p:sldLayoutId id="2147484221" r:id="rId6"/>
    <p:sldLayoutId id="2147484220" r:id="rId7"/>
    <p:sldLayoutId id="2147484219" r:id="rId8"/>
    <p:sldLayoutId id="2147484218" r:id="rId9"/>
    <p:sldLayoutId id="2147484217" r:id="rId10"/>
    <p:sldLayoutId id="214748421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838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427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54275" name="Rectangle 3"/>
          <p:cNvSpPr>
            <a:spLocks noGrp="1" noChangeArrowheads="1"/>
          </p:cNvSpPr>
          <p:nvPr>
            <p:ph type="body" idx="1"/>
          </p:nvPr>
        </p:nvSpPr>
        <p:spPr bwMode="auto">
          <a:xfrm>
            <a:off x="1003300" y="1079500"/>
            <a:ext cx="35687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528389" name="Group 4"/>
          <p:cNvGrpSpPr>
            <a:grpSpLocks/>
          </p:cNvGrpSpPr>
          <p:nvPr/>
        </p:nvGrpSpPr>
        <p:grpSpPr bwMode="auto">
          <a:xfrm>
            <a:off x="228600" y="5511800"/>
            <a:ext cx="8650288" cy="406400"/>
            <a:chOff x="0" y="0"/>
            <a:chExt cx="5448" cy="255"/>
          </a:xfrm>
        </p:grpSpPr>
        <p:sp>
          <p:nvSpPr>
            <p:cNvPr id="54277"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28391" name="Group 6"/>
            <p:cNvGrpSpPr>
              <a:grpSpLocks/>
            </p:cNvGrpSpPr>
            <p:nvPr/>
          </p:nvGrpSpPr>
          <p:grpSpPr bwMode="auto">
            <a:xfrm>
              <a:off x="0" y="0"/>
              <a:ext cx="1169" cy="255"/>
              <a:chOff x="0" y="0"/>
              <a:chExt cx="1169" cy="255"/>
            </a:xfrm>
          </p:grpSpPr>
          <p:pic>
            <p:nvPicPr>
              <p:cNvPr id="528395"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4280"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28392" name="Group 9"/>
            <p:cNvGrpSpPr>
              <a:grpSpLocks/>
            </p:cNvGrpSpPr>
            <p:nvPr/>
          </p:nvGrpSpPr>
          <p:grpSpPr bwMode="auto">
            <a:xfrm>
              <a:off x="4613" y="17"/>
              <a:ext cx="835" cy="211"/>
              <a:chOff x="0" y="0"/>
              <a:chExt cx="835" cy="211"/>
            </a:xfrm>
          </p:grpSpPr>
          <p:sp>
            <p:nvSpPr>
              <p:cNvPr id="54282"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28394"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37" r:id="rId1"/>
    <p:sldLayoutId id="2147484236" r:id="rId2"/>
    <p:sldLayoutId id="2147484235" r:id="rId3"/>
    <p:sldLayoutId id="2147484234" r:id="rId4"/>
    <p:sldLayoutId id="2147484233" r:id="rId5"/>
    <p:sldLayoutId id="2147484232" r:id="rId6"/>
    <p:sldLayoutId id="2147484231" r:id="rId7"/>
    <p:sldLayoutId id="2147484230" r:id="rId8"/>
    <p:sldLayoutId id="2147484229" r:id="rId9"/>
    <p:sldLayoutId id="2147484228" r:id="rId10"/>
    <p:sldLayoutId id="214748422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067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529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55299" name="Rectangle 3"/>
          <p:cNvSpPr>
            <a:spLocks noGrp="1" noChangeArrowheads="1"/>
          </p:cNvSpPr>
          <p:nvPr>
            <p:ph type="body" idx="1"/>
          </p:nvPr>
        </p:nvSpPr>
        <p:spPr bwMode="auto">
          <a:xfrm>
            <a:off x="1003300" y="1079500"/>
            <a:ext cx="35687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540677" name="Group 4"/>
          <p:cNvGrpSpPr>
            <a:grpSpLocks/>
          </p:cNvGrpSpPr>
          <p:nvPr/>
        </p:nvGrpSpPr>
        <p:grpSpPr bwMode="auto">
          <a:xfrm>
            <a:off x="228600" y="5511800"/>
            <a:ext cx="8650288" cy="406400"/>
            <a:chOff x="0" y="0"/>
            <a:chExt cx="5448" cy="255"/>
          </a:xfrm>
        </p:grpSpPr>
        <p:sp>
          <p:nvSpPr>
            <p:cNvPr id="55301"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40679" name="Group 6"/>
            <p:cNvGrpSpPr>
              <a:grpSpLocks/>
            </p:cNvGrpSpPr>
            <p:nvPr/>
          </p:nvGrpSpPr>
          <p:grpSpPr bwMode="auto">
            <a:xfrm>
              <a:off x="0" y="0"/>
              <a:ext cx="1169" cy="255"/>
              <a:chOff x="0" y="0"/>
              <a:chExt cx="1169" cy="255"/>
            </a:xfrm>
          </p:grpSpPr>
          <p:pic>
            <p:nvPicPr>
              <p:cNvPr id="540683"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5304"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40680" name="Group 9"/>
            <p:cNvGrpSpPr>
              <a:grpSpLocks/>
            </p:cNvGrpSpPr>
            <p:nvPr/>
          </p:nvGrpSpPr>
          <p:grpSpPr bwMode="auto">
            <a:xfrm>
              <a:off x="4613" y="17"/>
              <a:ext cx="835" cy="211"/>
              <a:chOff x="0" y="0"/>
              <a:chExt cx="835" cy="211"/>
            </a:xfrm>
          </p:grpSpPr>
          <p:sp>
            <p:nvSpPr>
              <p:cNvPr id="55306"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40682"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48" r:id="rId1"/>
    <p:sldLayoutId id="2147484247" r:id="rId2"/>
    <p:sldLayoutId id="2147484246" r:id="rId3"/>
    <p:sldLayoutId id="2147484245" r:id="rId4"/>
    <p:sldLayoutId id="2147484244" r:id="rId5"/>
    <p:sldLayoutId id="2147484243" r:id="rId6"/>
    <p:sldLayoutId id="2147484242" r:id="rId7"/>
    <p:sldLayoutId id="2147484241" r:id="rId8"/>
    <p:sldLayoutId id="2147484240" r:id="rId9"/>
    <p:sldLayoutId id="2147484239" r:id="rId10"/>
    <p:sldLayoutId id="214748423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just"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just"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6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632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552964" name="Group 3"/>
          <p:cNvGrpSpPr>
            <a:grpSpLocks/>
          </p:cNvGrpSpPr>
          <p:nvPr/>
        </p:nvGrpSpPr>
        <p:grpSpPr bwMode="auto">
          <a:xfrm>
            <a:off x="228600" y="5511800"/>
            <a:ext cx="8650288" cy="406400"/>
            <a:chOff x="0" y="0"/>
            <a:chExt cx="5448" cy="255"/>
          </a:xfrm>
        </p:grpSpPr>
        <p:sp>
          <p:nvSpPr>
            <p:cNvPr id="5632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52966" name="Group 5"/>
            <p:cNvGrpSpPr>
              <a:grpSpLocks/>
            </p:cNvGrpSpPr>
            <p:nvPr/>
          </p:nvGrpSpPr>
          <p:grpSpPr bwMode="auto">
            <a:xfrm>
              <a:off x="0" y="0"/>
              <a:ext cx="1169" cy="255"/>
              <a:chOff x="0" y="0"/>
              <a:chExt cx="1169" cy="255"/>
            </a:xfrm>
          </p:grpSpPr>
          <p:pic>
            <p:nvPicPr>
              <p:cNvPr id="55297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632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52967" name="Group 8"/>
            <p:cNvGrpSpPr>
              <a:grpSpLocks/>
            </p:cNvGrpSpPr>
            <p:nvPr/>
          </p:nvGrpSpPr>
          <p:grpSpPr bwMode="auto">
            <a:xfrm>
              <a:off x="4613" y="17"/>
              <a:ext cx="835" cy="211"/>
              <a:chOff x="0" y="0"/>
              <a:chExt cx="835" cy="211"/>
            </a:xfrm>
          </p:grpSpPr>
          <p:sp>
            <p:nvSpPr>
              <p:cNvPr id="5632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5296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59" r:id="rId1"/>
    <p:sldLayoutId id="2147484258" r:id="rId2"/>
    <p:sldLayoutId id="2147484257" r:id="rId3"/>
    <p:sldLayoutId id="2147484256" r:id="rId4"/>
    <p:sldLayoutId id="2147484255" r:id="rId5"/>
    <p:sldLayoutId id="2147484254" r:id="rId6"/>
    <p:sldLayoutId id="2147484253" r:id="rId7"/>
    <p:sldLayoutId id="2147484252" r:id="rId8"/>
    <p:sldLayoutId id="2147484251" r:id="rId9"/>
    <p:sldLayoutId id="2147484250" r:id="rId10"/>
    <p:sldLayoutId id="2147484249"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525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734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565252" name="Group 3"/>
          <p:cNvGrpSpPr>
            <a:grpSpLocks/>
          </p:cNvGrpSpPr>
          <p:nvPr/>
        </p:nvGrpSpPr>
        <p:grpSpPr bwMode="auto">
          <a:xfrm>
            <a:off x="228600" y="5511800"/>
            <a:ext cx="8650288" cy="406400"/>
            <a:chOff x="0" y="0"/>
            <a:chExt cx="5448" cy="255"/>
          </a:xfrm>
        </p:grpSpPr>
        <p:sp>
          <p:nvSpPr>
            <p:cNvPr id="57348"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65254" name="Group 5"/>
            <p:cNvGrpSpPr>
              <a:grpSpLocks/>
            </p:cNvGrpSpPr>
            <p:nvPr/>
          </p:nvGrpSpPr>
          <p:grpSpPr bwMode="auto">
            <a:xfrm>
              <a:off x="0" y="0"/>
              <a:ext cx="1169" cy="255"/>
              <a:chOff x="0" y="0"/>
              <a:chExt cx="1169" cy="255"/>
            </a:xfrm>
          </p:grpSpPr>
          <p:pic>
            <p:nvPicPr>
              <p:cNvPr id="56525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735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65255" name="Group 8"/>
            <p:cNvGrpSpPr>
              <a:grpSpLocks/>
            </p:cNvGrpSpPr>
            <p:nvPr/>
          </p:nvGrpSpPr>
          <p:grpSpPr bwMode="auto">
            <a:xfrm>
              <a:off x="4613" y="17"/>
              <a:ext cx="835" cy="211"/>
              <a:chOff x="0" y="0"/>
              <a:chExt cx="835" cy="211"/>
            </a:xfrm>
          </p:grpSpPr>
          <p:sp>
            <p:nvSpPr>
              <p:cNvPr id="57353"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65257"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70" r:id="rId1"/>
    <p:sldLayoutId id="2147484269" r:id="rId2"/>
    <p:sldLayoutId id="2147484268" r:id="rId3"/>
    <p:sldLayoutId id="2147484267" r:id="rId4"/>
    <p:sldLayoutId id="2147484266" r:id="rId5"/>
    <p:sldLayoutId id="2147484265" r:id="rId6"/>
    <p:sldLayoutId id="2147484264" r:id="rId7"/>
    <p:sldLayoutId id="2147484263" r:id="rId8"/>
    <p:sldLayoutId id="2147484262" r:id="rId9"/>
    <p:sldLayoutId id="2147484261" r:id="rId10"/>
    <p:sldLayoutId id="2147484260"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753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837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577540" name="Group 3"/>
          <p:cNvGrpSpPr>
            <a:grpSpLocks/>
          </p:cNvGrpSpPr>
          <p:nvPr/>
        </p:nvGrpSpPr>
        <p:grpSpPr bwMode="auto">
          <a:xfrm>
            <a:off x="228600" y="5511800"/>
            <a:ext cx="8650288" cy="406400"/>
            <a:chOff x="0" y="0"/>
            <a:chExt cx="5448" cy="255"/>
          </a:xfrm>
        </p:grpSpPr>
        <p:sp>
          <p:nvSpPr>
            <p:cNvPr id="5837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77542" name="Group 5"/>
            <p:cNvGrpSpPr>
              <a:grpSpLocks/>
            </p:cNvGrpSpPr>
            <p:nvPr/>
          </p:nvGrpSpPr>
          <p:grpSpPr bwMode="auto">
            <a:xfrm>
              <a:off x="0" y="0"/>
              <a:ext cx="1169" cy="255"/>
              <a:chOff x="0" y="0"/>
              <a:chExt cx="1169" cy="255"/>
            </a:xfrm>
          </p:grpSpPr>
          <p:pic>
            <p:nvPicPr>
              <p:cNvPr id="57754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837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77543" name="Group 8"/>
            <p:cNvGrpSpPr>
              <a:grpSpLocks/>
            </p:cNvGrpSpPr>
            <p:nvPr/>
          </p:nvGrpSpPr>
          <p:grpSpPr bwMode="auto">
            <a:xfrm>
              <a:off x="4613" y="17"/>
              <a:ext cx="835" cy="211"/>
              <a:chOff x="0" y="0"/>
              <a:chExt cx="835" cy="211"/>
            </a:xfrm>
          </p:grpSpPr>
          <p:sp>
            <p:nvSpPr>
              <p:cNvPr id="5837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7754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81" r:id="rId1"/>
    <p:sldLayoutId id="2147484280" r:id="rId2"/>
    <p:sldLayoutId id="2147484279" r:id="rId3"/>
    <p:sldLayoutId id="2147484278" r:id="rId4"/>
    <p:sldLayoutId id="2147484277" r:id="rId5"/>
    <p:sldLayoutId id="2147484276" r:id="rId6"/>
    <p:sldLayoutId id="2147484275" r:id="rId7"/>
    <p:sldLayoutId id="2147484274" r:id="rId8"/>
    <p:sldLayoutId id="2147484273" r:id="rId9"/>
    <p:sldLayoutId id="2147484272" r:id="rId10"/>
    <p:sldLayoutId id="214748427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982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5939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589828" name="Group 3"/>
          <p:cNvGrpSpPr>
            <a:grpSpLocks/>
          </p:cNvGrpSpPr>
          <p:nvPr/>
        </p:nvGrpSpPr>
        <p:grpSpPr bwMode="auto">
          <a:xfrm>
            <a:off x="228600" y="5511800"/>
            <a:ext cx="8650288" cy="406400"/>
            <a:chOff x="0" y="0"/>
            <a:chExt cx="5448" cy="255"/>
          </a:xfrm>
        </p:grpSpPr>
        <p:sp>
          <p:nvSpPr>
            <p:cNvPr id="59396"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589830" name="Group 5"/>
            <p:cNvGrpSpPr>
              <a:grpSpLocks/>
            </p:cNvGrpSpPr>
            <p:nvPr/>
          </p:nvGrpSpPr>
          <p:grpSpPr bwMode="auto">
            <a:xfrm>
              <a:off x="0" y="0"/>
              <a:ext cx="1169" cy="255"/>
              <a:chOff x="0" y="0"/>
              <a:chExt cx="1169" cy="255"/>
            </a:xfrm>
          </p:grpSpPr>
          <p:pic>
            <p:nvPicPr>
              <p:cNvPr id="58983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5939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589831" name="Group 8"/>
            <p:cNvGrpSpPr>
              <a:grpSpLocks/>
            </p:cNvGrpSpPr>
            <p:nvPr/>
          </p:nvGrpSpPr>
          <p:grpSpPr bwMode="auto">
            <a:xfrm>
              <a:off x="4613" y="17"/>
              <a:ext cx="835" cy="211"/>
              <a:chOff x="0" y="0"/>
              <a:chExt cx="835" cy="211"/>
            </a:xfrm>
          </p:grpSpPr>
          <p:sp>
            <p:nvSpPr>
              <p:cNvPr id="59401"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589833"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292" r:id="rId1"/>
    <p:sldLayoutId id="2147484291" r:id="rId2"/>
    <p:sldLayoutId id="2147484290" r:id="rId3"/>
    <p:sldLayoutId id="2147484289" r:id="rId4"/>
    <p:sldLayoutId id="2147484288" r:id="rId5"/>
    <p:sldLayoutId id="2147484287" r:id="rId6"/>
    <p:sldLayoutId id="2147484286" r:id="rId7"/>
    <p:sldLayoutId id="2147484285" r:id="rId8"/>
    <p:sldLayoutId id="2147484284" r:id="rId9"/>
    <p:sldLayoutId id="2147484283" r:id="rId10"/>
    <p:sldLayoutId id="2147484282"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211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041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602116" name="Group 3"/>
          <p:cNvGrpSpPr>
            <a:grpSpLocks/>
          </p:cNvGrpSpPr>
          <p:nvPr/>
        </p:nvGrpSpPr>
        <p:grpSpPr bwMode="auto">
          <a:xfrm>
            <a:off x="228600" y="5511800"/>
            <a:ext cx="8650288" cy="406400"/>
            <a:chOff x="0" y="0"/>
            <a:chExt cx="5448" cy="255"/>
          </a:xfrm>
        </p:grpSpPr>
        <p:sp>
          <p:nvSpPr>
            <p:cNvPr id="6042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602118" name="Group 5"/>
            <p:cNvGrpSpPr>
              <a:grpSpLocks/>
            </p:cNvGrpSpPr>
            <p:nvPr/>
          </p:nvGrpSpPr>
          <p:grpSpPr bwMode="auto">
            <a:xfrm>
              <a:off x="0" y="0"/>
              <a:ext cx="1169" cy="255"/>
              <a:chOff x="0" y="0"/>
              <a:chExt cx="1169" cy="255"/>
            </a:xfrm>
          </p:grpSpPr>
          <p:pic>
            <p:nvPicPr>
              <p:cNvPr id="60212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6042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602119" name="Group 8"/>
            <p:cNvGrpSpPr>
              <a:grpSpLocks/>
            </p:cNvGrpSpPr>
            <p:nvPr/>
          </p:nvGrpSpPr>
          <p:grpSpPr bwMode="auto">
            <a:xfrm>
              <a:off x="4613" y="17"/>
              <a:ext cx="835" cy="211"/>
              <a:chOff x="0" y="0"/>
              <a:chExt cx="835" cy="211"/>
            </a:xfrm>
          </p:grpSpPr>
          <p:sp>
            <p:nvSpPr>
              <p:cNvPr id="6042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60212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303" r:id="rId1"/>
    <p:sldLayoutId id="2147484302" r:id="rId2"/>
    <p:sldLayoutId id="2147484301" r:id="rId3"/>
    <p:sldLayoutId id="2147484300" r:id="rId4"/>
    <p:sldLayoutId id="2147484299" r:id="rId5"/>
    <p:sldLayoutId id="2147484298" r:id="rId6"/>
    <p:sldLayoutId id="2147484297" r:id="rId7"/>
    <p:sldLayoutId id="2147484296" r:id="rId8"/>
    <p:sldLayoutId id="2147484295" r:id="rId9"/>
    <p:sldLayoutId id="2147484294" r:id="rId10"/>
    <p:sldLayoutId id="214748429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536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15363" name="Rectangle 3"/>
          <p:cNvSpPr>
            <a:spLocks noGrp="1" noChangeArrowheads="1"/>
          </p:cNvSpPr>
          <p:nvPr>
            <p:ph type="body" idx="1"/>
          </p:nvPr>
        </p:nvSpPr>
        <p:spPr bwMode="auto">
          <a:xfrm>
            <a:off x="3937000" y="1079500"/>
            <a:ext cx="45593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61445" name="Group 4"/>
          <p:cNvGrpSpPr>
            <a:grpSpLocks/>
          </p:cNvGrpSpPr>
          <p:nvPr/>
        </p:nvGrpSpPr>
        <p:grpSpPr bwMode="auto">
          <a:xfrm>
            <a:off x="228600" y="5511800"/>
            <a:ext cx="8650288" cy="406400"/>
            <a:chOff x="0" y="0"/>
            <a:chExt cx="5448" cy="255"/>
          </a:xfrm>
        </p:grpSpPr>
        <p:sp>
          <p:nvSpPr>
            <p:cNvPr id="15365"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61447" name="Group 6"/>
            <p:cNvGrpSpPr>
              <a:grpSpLocks/>
            </p:cNvGrpSpPr>
            <p:nvPr/>
          </p:nvGrpSpPr>
          <p:grpSpPr bwMode="auto">
            <a:xfrm>
              <a:off x="0" y="0"/>
              <a:ext cx="1169" cy="255"/>
              <a:chOff x="0" y="0"/>
              <a:chExt cx="1169" cy="255"/>
            </a:xfrm>
          </p:grpSpPr>
          <p:pic>
            <p:nvPicPr>
              <p:cNvPr id="61451"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15368"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61448" name="Group 9"/>
            <p:cNvGrpSpPr>
              <a:grpSpLocks/>
            </p:cNvGrpSpPr>
            <p:nvPr/>
          </p:nvGrpSpPr>
          <p:grpSpPr bwMode="auto">
            <a:xfrm>
              <a:off x="4613" y="17"/>
              <a:ext cx="835" cy="211"/>
              <a:chOff x="0" y="0"/>
              <a:chExt cx="835" cy="211"/>
            </a:xfrm>
          </p:grpSpPr>
          <p:sp>
            <p:nvSpPr>
              <p:cNvPr id="15370"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61450"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0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144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614404" name="Group 3"/>
          <p:cNvGrpSpPr>
            <a:grpSpLocks/>
          </p:cNvGrpSpPr>
          <p:nvPr/>
        </p:nvGrpSpPr>
        <p:grpSpPr bwMode="auto">
          <a:xfrm>
            <a:off x="228600" y="5511800"/>
            <a:ext cx="8650288" cy="406400"/>
            <a:chOff x="0" y="0"/>
            <a:chExt cx="5448" cy="255"/>
          </a:xfrm>
        </p:grpSpPr>
        <p:sp>
          <p:nvSpPr>
            <p:cNvPr id="6144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614406" name="Group 5"/>
            <p:cNvGrpSpPr>
              <a:grpSpLocks/>
            </p:cNvGrpSpPr>
            <p:nvPr/>
          </p:nvGrpSpPr>
          <p:grpSpPr bwMode="auto">
            <a:xfrm>
              <a:off x="0" y="0"/>
              <a:ext cx="1169" cy="255"/>
              <a:chOff x="0" y="0"/>
              <a:chExt cx="1169" cy="255"/>
            </a:xfrm>
          </p:grpSpPr>
          <p:pic>
            <p:nvPicPr>
              <p:cNvPr id="61441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6144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614407" name="Group 8"/>
            <p:cNvGrpSpPr>
              <a:grpSpLocks/>
            </p:cNvGrpSpPr>
            <p:nvPr/>
          </p:nvGrpSpPr>
          <p:grpSpPr bwMode="auto">
            <a:xfrm>
              <a:off x="4613" y="17"/>
              <a:ext cx="835" cy="211"/>
              <a:chOff x="0" y="0"/>
              <a:chExt cx="835" cy="211"/>
            </a:xfrm>
          </p:grpSpPr>
          <p:sp>
            <p:nvSpPr>
              <p:cNvPr id="6144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61440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314" r:id="rId1"/>
    <p:sldLayoutId id="2147484313" r:id="rId2"/>
    <p:sldLayoutId id="2147484312" r:id="rId3"/>
    <p:sldLayoutId id="2147484311" r:id="rId4"/>
    <p:sldLayoutId id="2147484310" r:id="rId5"/>
    <p:sldLayoutId id="2147484309" r:id="rId6"/>
    <p:sldLayoutId id="2147484308" r:id="rId7"/>
    <p:sldLayoutId id="2147484307" r:id="rId8"/>
    <p:sldLayoutId id="2147484306" r:id="rId9"/>
    <p:sldLayoutId id="2147484305" r:id="rId10"/>
    <p:sldLayoutId id="214748430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669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2466" name="Rectangle 2"/>
          <p:cNvSpPr>
            <a:spLocks noGrp="1" noChangeArrowheads="1"/>
          </p:cNvSpPr>
          <p:nvPr>
            <p:ph type="title"/>
          </p:nvPr>
        </p:nvSpPr>
        <p:spPr bwMode="auto">
          <a:xfrm>
            <a:off x="635000" y="1524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2467" name="Rectangle 3"/>
          <p:cNvSpPr>
            <a:spLocks noGrp="1" noChangeArrowheads="1"/>
          </p:cNvSpPr>
          <p:nvPr>
            <p:ph type="body" idx="1"/>
          </p:nvPr>
        </p:nvSpPr>
        <p:spPr bwMode="auto">
          <a:xfrm>
            <a:off x="635000" y="15367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62468"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lstStyle/>
          <a:p>
            <a:pPr algn="ctr">
              <a:defRPr/>
            </a:pPr>
            <a:endParaRPr lang="en-US" sz="2400">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pic>
        <p:nvPicPr>
          <p:cNvPr id="626694" name="Picture 5"/>
          <p:cNvPicPr>
            <a:picLocks noChangeArrowheads="1"/>
          </p:cNvPicPr>
          <p:nvPr/>
        </p:nvPicPr>
        <p:blipFill>
          <a:blip r:embed="rId14"/>
          <a:srcRect/>
          <a:stretch>
            <a:fillRect/>
          </a:stretch>
        </p:blipFill>
        <p:spPr bwMode="auto">
          <a:xfrm>
            <a:off x="228600" y="5511800"/>
            <a:ext cx="406400" cy="406400"/>
          </a:xfrm>
          <a:prstGeom prst="rect">
            <a:avLst/>
          </a:prstGeom>
          <a:noFill/>
          <a:ln w="12700">
            <a:noFill/>
            <a:miter lim="800000"/>
            <a:headEnd/>
            <a:tailEnd/>
          </a:ln>
        </p:spPr>
      </p:pic>
      <p:sp>
        <p:nvSpPr>
          <p:cNvPr id="62470" name="Rectangle 6"/>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62471" name="Rectangle 7"/>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325" r:id="rId1"/>
    <p:sldLayoutId id="2147484324" r:id="rId2"/>
    <p:sldLayoutId id="2147484323" r:id="rId3"/>
    <p:sldLayoutId id="2147484322" r:id="rId4"/>
    <p:sldLayoutId id="2147484321" r:id="rId5"/>
    <p:sldLayoutId id="2147484320" r:id="rId6"/>
    <p:sldLayoutId id="2147484319" r:id="rId7"/>
    <p:sldLayoutId id="2147484318" r:id="rId8"/>
    <p:sldLayoutId id="2147484317" r:id="rId9"/>
    <p:sldLayoutId id="2147484316" r:id="rId10"/>
    <p:sldLayoutId id="214748431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897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3490" name="Rectangle 2"/>
          <p:cNvSpPr>
            <a:spLocks noGrp="1" noChangeArrowheads="1"/>
          </p:cNvSpPr>
          <p:nvPr>
            <p:ph type="title"/>
          </p:nvPr>
        </p:nvSpPr>
        <p:spPr bwMode="auto">
          <a:xfrm>
            <a:off x="635000" y="215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3491" name="Rectangle 3"/>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lstStyle/>
          <a:p>
            <a:pPr algn="ctr">
              <a:defRPr/>
            </a:pPr>
            <a:endParaRPr lang="en-US" sz="2400">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pic>
        <p:nvPicPr>
          <p:cNvPr id="638981" name="Picture 4"/>
          <p:cNvPicPr>
            <a:picLocks noChangeArrowheads="1"/>
          </p:cNvPicPr>
          <p:nvPr/>
        </p:nvPicPr>
        <p:blipFill>
          <a:blip r:embed="rId14"/>
          <a:srcRect/>
          <a:stretch>
            <a:fillRect/>
          </a:stretch>
        </p:blipFill>
        <p:spPr bwMode="auto">
          <a:xfrm>
            <a:off x="228600" y="5511800"/>
            <a:ext cx="406400" cy="406400"/>
          </a:xfrm>
          <a:prstGeom prst="rect">
            <a:avLst/>
          </a:prstGeom>
          <a:noFill/>
          <a:ln w="12700">
            <a:noFill/>
            <a:miter lim="800000"/>
            <a:headEnd/>
            <a:tailEnd/>
          </a:ln>
        </p:spPr>
      </p:pic>
      <p:sp>
        <p:nvSpPr>
          <p:cNvPr id="63493" name="Rectangle 5"/>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63494"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336" r:id="rId1"/>
    <p:sldLayoutId id="2147484335" r:id="rId2"/>
    <p:sldLayoutId id="2147484334" r:id="rId3"/>
    <p:sldLayoutId id="2147484333" r:id="rId4"/>
    <p:sldLayoutId id="2147484332" r:id="rId5"/>
    <p:sldLayoutId id="2147484331" r:id="rId6"/>
    <p:sldLayoutId id="2147484330" r:id="rId7"/>
    <p:sldLayoutId id="2147484329" r:id="rId8"/>
    <p:sldLayoutId id="2147484328" r:id="rId9"/>
    <p:sldLayoutId id="2147484327" r:id="rId10"/>
    <p:sldLayoutId id="214748432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126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4514" name="Rectangle 2"/>
          <p:cNvSpPr>
            <a:spLocks noGrp="1" noChangeArrowheads="1"/>
          </p:cNvSpPr>
          <p:nvPr>
            <p:ph type="title"/>
          </p:nvPr>
        </p:nvSpPr>
        <p:spPr bwMode="auto">
          <a:xfrm>
            <a:off x="635000" y="1524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4515" name="Rectangle 3"/>
          <p:cNvSpPr>
            <a:spLocks noGrp="1" noChangeArrowheads="1"/>
          </p:cNvSpPr>
          <p:nvPr>
            <p:ph type="body" idx="1"/>
          </p:nvPr>
        </p:nvSpPr>
        <p:spPr bwMode="auto">
          <a:xfrm>
            <a:off x="635000" y="15367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651269" name="Group 4"/>
          <p:cNvGrpSpPr>
            <a:grpSpLocks/>
          </p:cNvGrpSpPr>
          <p:nvPr/>
        </p:nvGrpSpPr>
        <p:grpSpPr bwMode="auto">
          <a:xfrm>
            <a:off x="228600" y="5511800"/>
            <a:ext cx="8650288" cy="406400"/>
            <a:chOff x="0" y="0"/>
            <a:chExt cx="5448" cy="255"/>
          </a:xfrm>
        </p:grpSpPr>
        <p:sp>
          <p:nvSpPr>
            <p:cNvPr id="64517"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lstStyle/>
            <a:p>
              <a:pPr algn="ctr">
                <a:defRPr/>
              </a:pPr>
              <a:endParaRPr lang="en-US" sz="2400">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grpSp>
          <p:nvGrpSpPr>
            <p:cNvPr id="651271" name="Group 6"/>
            <p:cNvGrpSpPr>
              <a:grpSpLocks/>
            </p:cNvGrpSpPr>
            <p:nvPr/>
          </p:nvGrpSpPr>
          <p:grpSpPr bwMode="auto">
            <a:xfrm>
              <a:off x="0" y="0"/>
              <a:ext cx="1169" cy="255"/>
              <a:chOff x="0" y="0"/>
              <a:chExt cx="1169" cy="255"/>
            </a:xfrm>
          </p:grpSpPr>
          <p:pic>
            <p:nvPicPr>
              <p:cNvPr id="651275" name="Picture 7"/>
              <p:cNvPicPr>
                <a:picLocks noChangeArrowheads="1"/>
              </p:cNvPicPr>
              <p:nvPr/>
            </p:nvPicPr>
            <p:blipFill>
              <a:blip r:embed="rId14"/>
              <a:srcRect/>
              <a:stretch>
                <a:fillRect/>
              </a:stretch>
            </p:blipFill>
            <p:spPr bwMode="auto">
              <a:xfrm>
                <a:off x="0" y="0"/>
                <a:ext cx="255" cy="255"/>
              </a:xfrm>
              <a:prstGeom prst="rect">
                <a:avLst/>
              </a:prstGeom>
              <a:noFill/>
              <a:ln w="12700">
                <a:noFill/>
                <a:miter lim="800000"/>
                <a:headEnd/>
                <a:tailEnd/>
              </a:ln>
            </p:spPr>
          </p:pic>
          <p:sp>
            <p:nvSpPr>
              <p:cNvPr id="64520"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651272" name="Group 9"/>
            <p:cNvGrpSpPr>
              <a:grpSpLocks/>
            </p:cNvGrpSpPr>
            <p:nvPr/>
          </p:nvGrpSpPr>
          <p:grpSpPr bwMode="auto">
            <a:xfrm>
              <a:off x="4613" y="17"/>
              <a:ext cx="835" cy="211"/>
              <a:chOff x="0" y="0"/>
              <a:chExt cx="835" cy="211"/>
            </a:xfrm>
          </p:grpSpPr>
          <p:sp>
            <p:nvSpPr>
              <p:cNvPr id="64522"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651274" name="Picture 11"/>
              <p:cNvPicPr>
                <a:picLocks noChangeArrowheads="1"/>
              </p:cNvPicPr>
              <p:nvPr/>
            </p:nvPicPr>
            <p:blipFill>
              <a:blip r:embed="rId15"/>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347" r:id="rId1"/>
    <p:sldLayoutId id="2147484346" r:id="rId2"/>
    <p:sldLayoutId id="2147484345" r:id="rId3"/>
    <p:sldLayoutId id="2147484344" r:id="rId4"/>
    <p:sldLayoutId id="2147484343" r:id="rId5"/>
    <p:sldLayoutId id="2147484342" r:id="rId6"/>
    <p:sldLayoutId id="2147484341" r:id="rId7"/>
    <p:sldLayoutId id="2147484340" r:id="rId8"/>
    <p:sldLayoutId id="2147484339" r:id="rId9"/>
    <p:sldLayoutId id="2147484338" r:id="rId10"/>
    <p:sldLayoutId id="214748433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355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5538" name="Rectangle 2"/>
          <p:cNvSpPr>
            <a:spLocks noGrp="1" noChangeArrowheads="1"/>
          </p:cNvSpPr>
          <p:nvPr>
            <p:ph type="title"/>
          </p:nvPr>
        </p:nvSpPr>
        <p:spPr bwMode="auto">
          <a:xfrm>
            <a:off x="635000" y="1524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5539" name="Rectangle 3"/>
          <p:cNvSpPr>
            <a:spLocks noGrp="1" noChangeArrowheads="1"/>
          </p:cNvSpPr>
          <p:nvPr>
            <p:ph type="body" idx="1"/>
          </p:nvPr>
        </p:nvSpPr>
        <p:spPr bwMode="auto">
          <a:xfrm>
            <a:off x="635000" y="15367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65540"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lstStyle/>
          <a:p>
            <a:pPr algn="ctr">
              <a:defRPr/>
            </a:pPr>
            <a:endParaRPr lang="en-US" sz="2400">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pic>
        <p:nvPicPr>
          <p:cNvPr id="663558" name="Picture 5"/>
          <p:cNvPicPr>
            <a:picLocks noChangeArrowheads="1"/>
          </p:cNvPicPr>
          <p:nvPr/>
        </p:nvPicPr>
        <p:blipFill>
          <a:blip r:embed="rId14"/>
          <a:srcRect/>
          <a:stretch>
            <a:fillRect/>
          </a:stretch>
        </p:blipFill>
        <p:spPr bwMode="auto">
          <a:xfrm>
            <a:off x="228600" y="5511800"/>
            <a:ext cx="406400" cy="406400"/>
          </a:xfrm>
          <a:prstGeom prst="rect">
            <a:avLst/>
          </a:prstGeom>
          <a:noFill/>
          <a:ln w="12700">
            <a:noFill/>
            <a:miter lim="800000"/>
            <a:headEnd/>
            <a:tailEnd/>
          </a:ln>
        </p:spPr>
      </p:pic>
      <p:sp>
        <p:nvSpPr>
          <p:cNvPr id="65542" name="Rectangle 6"/>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65543" name="Rectangle 7"/>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358" r:id="rId1"/>
    <p:sldLayoutId id="2147484357" r:id="rId2"/>
    <p:sldLayoutId id="2147484356" r:id="rId3"/>
    <p:sldLayoutId id="2147484355" r:id="rId4"/>
    <p:sldLayoutId id="2147484354" r:id="rId5"/>
    <p:sldLayoutId id="2147484353" r:id="rId6"/>
    <p:sldLayoutId id="2147484352" r:id="rId7"/>
    <p:sldLayoutId id="2147484351" r:id="rId8"/>
    <p:sldLayoutId id="2147484350" r:id="rId9"/>
    <p:sldLayoutId id="2147484349" r:id="rId10"/>
    <p:sldLayoutId id="214748434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4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656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6563" name="Rectangle 3"/>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675845" name="Picture 4"/>
          <p:cNvPicPr>
            <a:picLocks noChangeArrowheads="1"/>
          </p:cNvPicPr>
          <p:nvPr/>
        </p:nvPicPr>
        <p:blipFill>
          <a:blip r:embed="rId15"/>
          <a:srcRect/>
          <a:stretch>
            <a:fillRect/>
          </a:stretch>
        </p:blipFill>
        <p:spPr bwMode="auto">
          <a:xfrm>
            <a:off x="228600" y="5511800"/>
            <a:ext cx="406400" cy="406400"/>
          </a:xfrm>
          <a:prstGeom prst="rect">
            <a:avLst/>
          </a:prstGeom>
          <a:noFill/>
          <a:ln w="12700">
            <a:noFill/>
            <a:miter lim="800000"/>
            <a:headEnd/>
            <a:tailEnd/>
          </a:ln>
        </p:spPr>
      </p:pic>
      <p:sp>
        <p:nvSpPr>
          <p:cNvPr id="66565" name="Rectangle 5"/>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66566"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369" r:id="rId1"/>
    <p:sldLayoutId id="2147484368" r:id="rId2"/>
    <p:sldLayoutId id="2147484367" r:id="rId3"/>
    <p:sldLayoutId id="2147484366" r:id="rId4"/>
    <p:sldLayoutId id="2147484365" r:id="rId5"/>
    <p:sldLayoutId id="2147484364" r:id="rId6"/>
    <p:sldLayoutId id="2147484363" r:id="rId7"/>
    <p:sldLayoutId id="2147484362" r:id="rId8"/>
    <p:sldLayoutId id="2147484361" r:id="rId9"/>
    <p:sldLayoutId id="2147484360" r:id="rId10"/>
    <p:sldLayoutId id="2147484359"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813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7586" name="Rectangle 2"/>
          <p:cNvSpPr>
            <a:spLocks noGrp="1" noChangeArrowheads="1"/>
          </p:cNvSpPr>
          <p:nvPr>
            <p:ph type="title"/>
          </p:nvPr>
        </p:nvSpPr>
        <p:spPr bwMode="auto">
          <a:xfrm>
            <a:off x="635000" y="1524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7587" name="Rectangle 3"/>
          <p:cNvSpPr>
            <a:spLocks noGrp="1" noChangeArrowheads="1"/>
          </p:cNvSpPr>
          <p:nvPr>
            <p:ph type="body" idx="1"/>
          </p:nvPr>
        </p:nvSpPr>
        <p:spPr bwMode="auto">
          <a:xfrm>
            <a:off x="635000" y="15367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67588" name="Rectangle 4"/>
          <p:cNvSpPr>
            <a:spLocks/>
          </p:cNvSpPr>
          <p:nvPr/>
        </p:nvSpPr>
        <p:spPr bwMode="auto">
          <a:xfrm>
            <a:off x="3983038" y="6273800"/>
            <a:ext cx="1155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688134" name="Picture 5"/>
          <p:cNvPicPr>
            <a:picLocks noChangeArrowheads="1"/>
          </p:cNvPicPr>
          <p:nvPr/>
        </p:nvPicPr>
        <p:blipFill>
          <a:blip r:embed="rId15"/>
          <a:srcRect/>
          <a:stretch>
            <a:fillRect/>
          </a:stretch>
        </p:blipFill>
        <p:spPr bwMode="auto">
          <a:xfrm>
            <a:off x="25400" y="6261100"/>
            <a:ext cx="406400" cy="406400"/>
          </a:xfrm>
          <a:prstGeom prst="rect">
            <a:avLst/>
          </a:prstGeom>
          <a:noFill/>
          <a:ln w="12700">
            <a:noFill/>
            <a:miter lim="800000"/>
            <a:headEnd/>
            <a:tailEnd/>
          </a:ln>
        </p:spPr>
      </p:pic>
      <p:sp>
        <p:nvSpPr>
          <p:cNvPr id="67590" name="Rectangle 6"/>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67591" name="Rectangle 7"/>
          <p:cNvSpPr>
            <a:spLocks/>
          </p:cNvSpPr>
          <p:nvPr/>
        </p:nvSpPr>
        <p:spPr bwMode="auto">
          <a:xfrm>
            <a:off x="7451725" y="6261100"/>
            <a:ext cx="15748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380" r:id="rId1"/>
    <p:sldLayoutId id="2147484379" r:id="rId2"/>
    <p:sldLayoutId id="2147484378" r:id="rId3"/>
    <p:sldLayoutId id="2147484377" r:id="rId4"/>
    <p:sldLayoutId id="2147484376" r:id="rId5"/>
    <p:sldLayoutId id="2147484375" r:id="rId6"/>
    <p:sldLayoutId id="2147484374" r:id="rId7"/>
    <p:sldLayoutId id="2147484373" r:id="rId8"/>
    <p:sldLayoutId id="2147484372" r:id="rId9"/>
    <p:sldLayoutId id="2147484371" r:id="rId10"/>
    <p:sldLayoutId id="2147484370"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041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861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8611"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68612"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00422" name="Group 5"/>
          <p:cNvGrpSpPr>
            <a:grpSpLocks/>
          </p:cNvGrpSpPr>
          <p:nvPr/>
        </p:nvGrpSpPr>
        <p:grpSpPr bwMode="auto">
          <a:xfrm>
            <a:off x="228600" y="5511800"/>
            <a:ext cx="1855788" cy="406400"/>
            <a:chOff x="0" y="0"/>
            <a:chExt cx="1169" cy="255"/>
          </a:xfrm>
        </p:grpSpPr>
        <p:pic>
          <p:nvPicPr>
            <p:cNvPr id="70042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6861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68616"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391" r:id="rId1"/>
    <p:sldLayoutId id="2147484390" r:id="rId2"/>
    <p:sldLayoutId id="2147484389" r:id="rId3"/>
    <p:sldLayoutId id="2147484388" r:id="rId4"/>
    <p:sldLayoutId id="2147484387" r:id="rId5"/>
    <p:sldLayoutId id="2147484386" r:id="rId6"/>
    <p:sldLayoutId id="2147484385" r:id="rId7"/>
    <p:sldLayoutId id="2147484384" r:id="rId8"/>
    <p:sldLayoutId id="2147484383" r:id="rId9"/>
    <p:sldLayoutId id="2147484382" r:id="rId10"/>
    <p:sldLayoutId id="214748438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270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6963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69635"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69636"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12710" name="Group 5"/>
          <p:cNvGrpSpPr>
            <a:grpSpLocks/>
          </p:cNvGrpSpPr>
          <p:nvPr/>
        </p:nvGrpSpPr>
        <p:grpSpPr bwMode="auto">
          <a:xfrm>
            <a:off x="228600" y="5511800"/>
            <a:ext cx="1855788" cy="406400"/>
            <a:chOff x="0" y="0"/>
            <a:chExt cx="1169" cy="255"/>
          </a:xfrm>
        </p:grpSpPr>
        <p:pic>
          <p:nvPicPr>
            <p:cNvPr id="71271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6963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69640"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02" r:id="rId1"/>
    <p:sldLayoutId id="2147484401" r:id="rId2"/>
    <p:sldLayoutId id="2147484400" r:id="rId3"/>
    <p:sldLayoutId id="2147484399" r:id="rId4"/>
    <p:sldLayoutId id="2147484398" r:id="rId5"/>
    <p:sldLayoutId id="2147484397" r:id="rId6"/>
    <p:sldLayoutId id="2147484396" r:id="rId7"/>
    <p:sldLayoutId id="2147484395" r:id="rId8"/>
    <p:sldLayoutId id="2147484394" r:id="rId9"/>
    <p:sldLayoutId id="2147484393" r:id="rId10"/>
    <p:sldLayoutId id="2147484392"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499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0658" name="Rectangle 2"/>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24996" name="Group 3"/>
          <p:cNvGrpSpPr>
            <a:grpSpLocks/>
          </p:cNvGrpSpPr>
          <p:nvPr/>
        </p:nvGrpSpPr>
        <p:grpSpPr bwMode="auto">
          <a:xfrm>
            <a:off x="228600" y="5511800"/>
            <a:ext cx="1855788" cy="406400"/>
            <a:chOff x="0" y="0"/>
            <a:chExt cx="1169" cy="255"/>
          </a:xfrm>
        </p:grpSpPr>
        <p:pic>
          <p:nvPicPr>
            <p:cNvPr id="724998" name="Picture 4"/>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70661" name="Rectangle 5"/>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0662" name="Rectangle 6"/>
          <p:cNvSpPr>
            <a:spLocks/>
          </p:cNvSpPr>
          <p:nvPr/>
        </p:nvSpPr>
        <p:spPr bwMode="auto">
          <a:xfrm>
            <a:off x="755967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13" r:id="rId1"/>
    <p:sldLayoutId id="2147484412" r:id="rId2"/>
    <p:sldLayoutId id="2147484411" r:id="rId3"/>
    <p:sldLayoutId id="2147484410" r:id="rId4"/>
    <p:sldLayoutId id="2147484409" r:id="rId5"/>
    <p:sldLayoutId id="2147484408" r:id="rId6"/>
    <p:sldLayoutId id="2147484407" r:id="rId7"/>
    <p:sldLayoutId id="2147484406" r:id="rId8"/>
    <p:sldLayoutId id="2147484405" r:id="rId9"/>
    <p:sldLayoutId id="2147484404" r:id="rId10"/>
    <p:sldLayoutId id="214748440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1016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60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905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349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94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512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708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65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622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6386" name="Rectangle 2"/>
          <p:cNvSpPr>
            <a:spLocks noGrp="1" noChangeArrowheads="1"/>
          </p:cNvSpPr>
          <p:nvPr>
            <p:ph type="title"/>
          </p:nvPr>
        </p:nvSpPr>
        <p:spPr bwMode="auto">
          <a:xfrm>
            <a:off x="647700" y="1663700"/>
            <a:ext cx="7835900" cy="26797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73732" name="Group 3"/>
          <p:cNvGrpSpPr>
            <a:grpSpLocks/>
          </p:cNvGrpSpPr>
          <p:nvPr/>
        </p:nvGrpSpPr>
        <p:grpSpPr bwMode="auto">
          <a:xfrm>
            <a:off x="228600" y="5511800"/>
            <a:ext cx="8650288" cy="406400"/>
            <a:chOff x="0" y="0"/>
            <a:chExt cx="5448" cy="255"/>
          </a:xfrm>
        </p:grpSpPr>
        <p:sp>
          <p:nvSpPr>
            <p:cNvPr id="16388"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3734" name="Group 5"/>
            <p:cNvGrpSpPr>
              <a:grpSpLocks/>
            </p:cNvGrpSpPr>
            <p:nvPr/>
          </p:nvGrpSpPr>
          <p:grpSpPr bwMode="auto">
            <a:xfrm>
              <a:off x="0" y="0"/>
              <a:ext cx="1169" cy="255"/>
              <a:chOff x="0" y="0"/>
              <a:chExt cx="1169" cy="255"/>
            </a:xfrm>
          </p:grpSpPr>
          <p:pic>
            <p:nvPicPr>
              <p:cNvPr id="7373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1639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73735" name="Group 8"/>
            <p:cNvGrpSpPr>
              <a:grpSpLocks/>
            </p:cNvGrpSpPr>
            <p:nvPr/>
          </p:nvGrpSpPr>
          <p:grpSpPr bwMode="auto">
            <a:xfrm>
              <a:off x="4613" y="17"/>
              <a:ext cx="835" cy="211"/>
              <a:chOff x="0" y="0"/>
              <a:chExt cx="835" cy="211"/>
            </a:xfrm>
          </p:grpSpPr>
          <p:sp>
            <p:nvSpPr>
              <p:cNvPr id="16393"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73737"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ftr="0" dt="0"/>
  <p:txStyles>
    <p:titleStyle>
      <a:lvl1pPr algn="ctr" rtl="0" eaLnBrk="0" fontAlgn="base" hangingPunct="0">
        <a:spcBef>
          <a:spcPct val="0"/>
        </a:spcBef>
        <a:spcAft>
          <a:spcPct val="0"/>
        </a:spcAft>
        <a:defRPr sz="9000" b="1">
          <a:solidFill>
            <a:schemeClr val="tx1"/>
          </a:solidFill>
          <a:latin typeface="+mj-lt"/>
          <a:ea typeface="+mj-ea"/>
          <a:cs typeface="+mj-cs"/>
          <a:sym typeface="Arial" charset="0"/>
        </a:defRPr>
      </a:lvl1pPr>
      <a:lvl2pPr algn="ctr" rtl="0" eaLnBrk="0" fontAlgn="base" hangingPunct="0">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90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28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1682"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1683"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71684"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37286" name="Group 5"/>
          <p:cNvGrpSpPr>
            <a:grpSpLocks/>
          </p:cNvGrpSpPr>
          <p:nvPr/>
        </p:nvGrpSpPr>
        <p:grpSpPr bwMode="auto">
          <a:xfrm>
            <a:off x="228600" y="5511800"/>
            <a:ext cx="1855788" cy="406400"/>
            <a:chOff x="0" y="0"/>
            <a:chExt cx="1169" cy="255"/>
          </a:xfrm>
        </p:grpSpPr>
        <p:pic>
          <p:nvPicPr>
            <p:cNvPr id="73728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7168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1688"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24" r:id="rId1"/>
    <p:sldLayoutId id="2147484423" r:id="rId2"/>
    <p:sldLayoutId id="2147484422" r:id="rId3"/>
    <p:sldLayoutId id="2147484421" r:id="rId4"/>
    <p:sldLayoutId id="2147484420" r:id="rId5"/>
    <p:sldLayoutId id="2147484419" r:id="rId6"/>
    <p:sldLayoutId id="2147484418" r:id="rId7"/>
    <p:sldLayoutId id="2147484417" r:id="rId8"/>
    <p:sldLayoutId id="2147484416" r:id="rId9"/>
    <p:sldLayoutId id="2147484415" r:id="rId10"/>
    <p:sldLayoutId id="2147484414"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957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2706"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2707"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72708"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49574" name="Group 5"/>
          <p:cNvGrpSpPr>
            <a:grpSpLocks/>
          </p:cNvGrpSpPr>
          <p:nvPr/>
        </p:nvGrpSpPr>
        <p:grpSpPr bwMode="auto">
          <a:xfrm>
            <a:off x="228600" y="5511800"/>
            <a:ext cx="1855788" cy="406400"/>
            <a:chOff x="0" y="0"/>
            <a:chExt cx="1169" cy="255"/>
          </a:xfrm>
        </p:grpSpPr>
        <p:pic>
          <p:nvPicPr>
            <p:cNvPr id="74957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7271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2712"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35" r:id="rId1"/>
    <p:sldLayoutId id="2147484434" r:id="rId2"/>
    <p:sldLayoutId id="2147484433" r:id="rId3"/>
    <p:sldLayoutId id="2147484432" r:id="rId4"/>
    <p:sldLayoutId id="2147484431" r:id="rId5"/>
    <p:sldLayoutId id="2147484430" r:id="rId6"/>
    <p:sldLayoutId id="2147484429" r:id="rId7"/>
    <p:sldLayoutId id="2147484428" r:id="rId8"/>
    <p:sldLayoutId id="2147484427" r:id="rId9"/>
    <p:sldLayoutId id="2147484426" r:id="rId10"/>
    <p:sldLayoutId id="2147484425"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185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3730"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3731"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761861" name="Group 4"/>
          <p:cNvGrpSpPr>
            <a:grpSpLocks/>
          </p:cNvGrpSpPr>
          <p:nvPr/>
        </p:nvGrpSpPr>
        <p:grpSpPr bwMode="auto">
          <a:xfrm>
            <a:off x="190500" y="6261100"/>
            <a:ext cx="2311400" cy="533400"/>
            <a:chOff x="0" y="0"/>
            <a:chExt cx="1456" cy="335"/>
          </a:xfrm>
        </p:grpSpPr>
        <p:pic>
          <p:nvPicPr>
            <p:cNvPr id="761864" name="Picture 5"/>
            <p:cNvPicPr>
              <a:picLocks noChangeArrowheads="1"/>
            </p:cNvPicPr>
            <p:nvPr/>
          </p:nvPicPr>
          <p:blipFill>
            <a:blip r:embed="rId14"/>
            <a:srcRect/>
            <a:stretch>
              <a:fillRect/>
            </a:stretch>
          </p:blipFill>
          <p:spPr bwMode="auto">
            <a:xfrm>
              <a:off x="0" y="0"/>
              <a:ext cx="318" cy="335"/>
            </a:xfrm>
            <a:prstGeom prst="rect">
              <a:avLst/>
            </a:prstGeom>
            <a:noFill/>
            <a:ln w="12700">
              <a:noFill/>
              <a:miter lim="800000"/>
              <a:headEnd/>
              <a:tailEnd/>
            </a:ln>
          </p:spPr>
        </p:pic>
        <p:sp>
          <p:nvSpPr>
            <p:cNvPr id="73734" name="Rectangle 6"/>
            <p:cNvSpPr>
              <a:spLocks/>
            </p:cNvSpPr>
            <p:nvPr/>
          </p:nvSpPr>
          <p:spPr bwMode="auto">
            <a:xfrm>
              <a:off x="91" y="41"/>
              <a:ext cx="1365" cy="253"/>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3735" name="Rectangle 7"/>
          <p:cNvSpPr>
            <a:spLocks/>
          </p:cNvSpPr>
          <p:nvPr/>
        </p:nvSpPr>
        <p:spPr bwMode="auto">
          <a:xfrm>
            <a:off x="3386138" y="6235700"/>
            <a:ext cx="2222500" cy="4572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 &amp; Fahmida Chowdhury</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5"/>
              </a:rPr>
              <a:t>hseidel@nsf.gov</a:t>
            </a: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 &amp; </a:t>
            </a: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rPr>
              <a:t>fchowdhu@nsf.go</a:t>
            </a: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6"/>
              </a:rPr>
              <a:t>v</a:t>
            </a:r>
          </a:p>
        </p:txBody>
      </p:sp>
      <p:sp>
        <p:nvSpPr>
          <p:cNvPr id="73736" name="Rectangle 8"/>
          <p:cNvSpPr>
            <a:spLocks/>
          </p:cNvSpPr>
          <p:nvPr/>
        </p:nvSpPr>
        <p:spPr bwMode="auto">
          <a:xfrm>
            <a:off x="7172325" y="6134100"/>
            <a:ext cx="1701800" cy="660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Social, Behavioral &amp; Economic Sciences Directorate </a:t>
            </a:r>
          </a:p>
        </p:txBody>
      </p:sp>
    </p:spTree>
  </p:cSld>
  <p:clrMap bg1="dk2" tx1="lt1" bg2="dk1" tx2="lt2" accent1="accent1" accent2="accent2" accent3="accent3" accent4="accent4" accent5="accent5" accent6="accent6" hlink="hlink" folHlink="folHlink"/>
  <p:sldLayoutIdLst>
    <p:sldLayoutId id="2147484446" r:id="rId1"/>
    <p:sldLayoutId id="2147484445" r:id="rId2"/>
    <p:sldLayoutId id="2147484444" r:id="rId3"/>
    <p:sldLayoutId id="2147484443" r:id="rId4"/>
    <p:sldLayoutId id="2147484442" r:id="rId5"/>
    <p:sldLayoutId id="2147484441" r:id="rId6"/>
    <p:sldLayoutId id="2147484440" r:id="rId7"/>
    <p:sldLayoutId id="2147484439" r:id="rId8"/>
    <p:sldLayoutId id="2147484438" r:id="rId9"/>
    <p:sldLayoutId id="2147484437" r:id="rId10"/>
    <p:sldLayoutId id="2147484436"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414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4754"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4755"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774149" name="Group 4"/>
          <p:cNvGrpSpPr>
            <a:grpSpLocks/>
          </p:cNvGrpSpPr>
          <p:nvPr/>
        </p:nvGrpSpPr>
        <p:grpSpPr bwMode="auto">
          <a:xfrm>
            <a:off x="139700" y="6210300"/>
            <a:ext cx="2400300" cy="508000"/>
            <a:chOff x="0" y="0"/>
            <a:chExt cx="1512" cy="320"/>
          </a:xfrm>
        </p:grpSpPr>
        <p:pic>
          <p:nvPicPr>
            <p:cNvPr id="774152" name="Picture 5"/>
            <p:cNvPicPr>
              <a:picLocks noChangeArrowheads="1"/>
            </p:cNvPicPr>
            <p:nvPr/>
          </p:nvPicPr>
          <p:blipFill>
            <a:blip r:embed="rId14"/>
            <a:srcRect/>
            <a:stretch>
              <a:fillRect/>
            </a:stretch>
          </p:blipFill>
          <p:spPr bwMode="auto">
            <a:xfrm>
              <a:off x="0" y="0"/>
              <a:ext cx="331" cy="320"/>
            </a:xfrm>
            <a:prstGeom prst="rect">
              <a:avLst/>
            </a:prstGeom>
            <a:noFill/>
            <a:ln w="12700">
              <a:noFill/>
              <a:miter lim="800000"/>
              <a:headEnd/>
              <a:tailEnd/>
            </a:ln>
          </p:spPr>
        </p:pic>
        <p:sp>
          <p:nvSpPr>
            <p:cNvPr id="74758" name="Rectangle 6"/>
            <p:cNvSpPr>
              <a:spLocks/>
            </p:cNvSpPr>
            <p:nvPr/>
          </p:nvSpPr>
          <p:spPr bwMode="auto">
            <a:xfrm>
              <a:off x="94" y="40"/>
              <a:ext cx="1418" cy="24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4759" name="Rectangle 7"/>
          <p:cNvSpPr>
            <a:spLocks/>
          </p:cNvSpPr>
          <p:nvPr/>
        </p:nvSpPr>
        <p:spPr bwMode="auto">
          <a:xfrm>
            <a:off x="3386138" y="6235700"/>
            <a:ext cx="2222500" cy="4572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 &amp; Fahmida Chowdhury</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5"/>
              </a:rPr>
              <a:t>hseidel@nsf.gov</a:t>
            </a: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 &amp; </a:t>
            </a: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rPr>
              <a:t>fchowdhu@nsf.go</a:t>
            </a: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6"/>
              </a:rPr>
              <a:t>v</a:t>
            </a:r>
          </a:p>
        </p:txBody>
      </p:sp>
      <p:sp>
        <p:nvSpPr>
          <p:cNvPr id="74760" name="Rectangle 8"/>
          <p:cNvSpPr>
            <a:spLocks/>
          </p:cNvSpPr>
          <p:nvPr/>
        </p:nvSpPr>
        <p:spPr bwMode="auto">
          <a:xfrm>
            <a:off x="7172325" y="6134100"/>
            <a:ext cx="1701800" cy="660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Social, Behavioral &amp; Economic Sciences Directorate </a:t>
            </a:r>
          </a:p>
        </p:txBody>
      </p:sp>
    </p:spTree>
  </p:cSld>
  <p:clrMap bg1="dk2" tx1="lt1" bg2="dk1" tx2="lt2" accent1="accent1" accent2="accent2" accent3="accent3" accent4="accent4" accent5="accent5" accent6="accent6" hlink="hlink" folHlink="folHlink"/>
  <p:sldLayoutIdLst>
    <p:sldLayoutId id="2147484457" r:id="rId1"/>
    <p:sldLayoutId id="2147484456" r:id="rId2"/>
    <p:sldLayoutId id="2147484455" r:id="rId3"/>
    <p:sldLayoutId id="2147484454" r:id="rId4"/>
    <p:sldLayoutId id="2147484453" r:id="rId5"/>
    <p:sldLayoutId id="2147484452" r:id="rId6"/>
    <p:sldLayoutId id="2147484451" r:id="rId7"/>
    <p:sldLayoutId id="2147484450" r:id="rId8"/>
    <p:sldLayoutId id="2147484449" r:id="rId9"/>
    <p:sldLayoutId id="2147484448" r:id="rId10"/>
    <p:sldLayoutId id="2147484447"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643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577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5779"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75780"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86438" name="Group 5"/>
          <p:cNvGrpSpPr>
            <a:grpSpLocks/>
          </p:cNvGrpSpPr>
          <p:nvPr/>
        </p:nvGrpSpPr>
        <p:grpSpPr bwMode="auto">
          <a:xfrm>
            <a:off x="228600" y="5511800"/>
            <a:ext cx="1855788" cy="406400"/>
            <a:chOff x="0" y="0"/>
            <a:chExt cx="1169" cy="255"/>
          </a:xfrm>
        </p:grpSpPr>
        <p:pic>
          <p:nvPicPr>
            <p:cNvPr id="78644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7578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5784"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68" r:id="rId1"/>
    <p:sldLayoutId id="2147484467" r:id="rId2"/>
    <p:sldLayoutId id="2147484466" r:id="rId3"/>
    <p:sldLayoutId id="2147484465" r:id="rId4"/>
    <p:sldLayoutId id="2147484464" r:id="rId5"/>
    <p:sldLayoutId id="2147484463" r:id="rId6"/>
    <p:sldLayoutId id="2147484462" r:id="rId7"/>
    <p:sldLayoutId id="2147484461" r:id="rId8"/>
    <p:sldLayoutId id="2147484460" r:id="rId9"/>
    <p:sldLayoutId id="2147484459" r:id="rId10"/>
    <p:sldLayoutId id="214748445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2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6802"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6803"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76804"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798726" name="Group 5"/>
          <p:cNvGrpSpPr>
            <a:grpSpLocks/>
          </p:cNvGrpSpPr>
          <p:nvPr/>
        </p:nvGrpSpPr>
        <p:grpSpPr bwMode="auto">
          <a:xfrm>
            <a:off x="228600" y="5511800"/>
            <a:ext cx="1855788" cy="406400"/>
            <a:chOff x="0" y="0"/>
            <a:chExt cx="1169" cy="255"/>
          </a:xfrm>
        </p:grpSpPr>
        <p:pic>
          <p:nvPicPr>
            <p:cNvPr id="798728"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7680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6808"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79" r:id="rId1"/>
    <p:sldLayoutId id="2147484478" r:id="rId2"/>
    <p:sldLayoutId id="2147484477" r:id="rId3"/>
    <p:sldLayoutId id="2147484476" r:id="rId4"/>
    <p:sldLayoutId id="2147484475" r:id="rId5"/>
    <p:sldLayoutId id="2147484474" r:id="rId6"/>
    <p:sldLayoutId id="2147484473" r:id="rId7"/>
    <p:sldLayoutId id="2147484472" r:id="rId8"/>
    <p:sldLayoutId id="2147484471" r:id="rId9"/>
    <p:sldLayoutId id="2147484470" r:id="rId10"/>
    <p:sldLayoutId id="2147484469"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101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7826"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7827"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77828" name="Rectangle 4"/>
          <p:cNvSpPr>
            <a:spLocks/>
          </p:cNvSpPr>
          <p:nvPr/>
        </p:nvSpPr>
        <p:spPr bwMode="auto">
          <a:xfrm>
            <a:off x="4021138" y="6273800"/>
            <a:ext cx="10795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11014" name="Group 5"/>
          <p:cNvGrpSpPr>
            <a:grpSpLocks/>
          </p:cNvGrpSpPr>
          <p:nvPr/>
        </p:nvGrpSpPr>
        <p:grpSpPr bwMode="auto">
          <a:xfrm>
            <a:off x="139700" y="6210300"/>
            <a:ext cx="2400300" cy="508000"/>
            <a:chOff x="0" y="0"/>
            <a:chExt cx="1512" cy="320"/>
          </a:xfrm>
        </p:grpSpPr>
        <p:pic>
          <p:nvPicPr>
            <p:cNvPr id="811016" name="Picture 6"/>
            <p:cNvPicPr>
              <a:picLocks noChangeArrowheads="1"/>
            </p:cNvPicPr>
            <p:nvPr/>
          </p:nvPicPr>
          <p:blipFill>
            <a:blip r:embed="rId15"/>
            <a:srcRect/>
            <a:stretch>
              <a:fillRect/>
            </a:stretch>
          </p:blipFill>
          <p:spPr bwMode="auto">
            <a:xfrm>
              <a:off x="0" y="0"/>
              <a:ext cx="331" cy="320"/>
            </a:xfrm>
            <a:prstGeom prst="rect">
              <a:avLst/>
            </a:prstGeom>
            <a:noFill/>
            <a:ln w="12700">
              <a:noFill/>
              <a:miter lim="800000"/>
              <a:headEnd/>
              <a:tailEnd/>
            </a:ln>
          </p:spPr>
        </p:pic>
        <p:sp>
          <p:nvSpPr>
            <p:cNvPr id="77831" name="Rectangle 7"/>
            <p:cNvSpPr>
              <a:spLocks/>
            </p:cNvSpPr>
            <p:nvPr/>
          </p:nvSpPr>
          <p:spPr bwMode="auto">
            <a:xfrm>
              <a:off x="94" y="40"/>
              <a:ext cx="1418" cy="24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7832"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490" r:id="rId1"/>
    <p:sldLayoutId id="2147484489" r:id="rId2"/>
    <p:sldLayoutId id="2147484488" r:id="rId3"/>
    <p:sldLayoutId id="2147484487" r:id="rId4"/>
    <p:sldLayoutId id="2147484486" r:id="rId5"/>
    <p:sldLayoutId id="2147484485" r:id="rId6"/>
    <p:sldLayoutId id="2147484484" r:id="rId7"/>
    <p:sldLayoutId id="2147484483" r:id="rId8"/>
    <p:sldLayoutId id="2147484482" r:id="rId9"/>
    <p:sldLayoutId id="2147484481" r:id="rId10"/>
    <p:sldLayoutId id="2147484480"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329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885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8851" name="Rectangle 3"/>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823301" name="Picture 4"/>
          <p:cNvPicPr>
            <a:picLocks noChangeArrowheads="1"/>
          </p:cNvPicPr>
          <p:nvPr/>
        </p:nvPicPr>
        <p:blipFill>
          <a:blip r:embed="rId15"/>
          <a:srcRect/>
          <a:stretch>
            <a:fillRect/>
          </a:stretch>
        </p:blipFill>
        <p:spPr bwMode="auto">
          <a:xfrm>
            <a:off x="228600" y="5511800"/>
            <a:ext cx="406400" cy="406400"/>
          </a:xfrm>
          <a:prstGeom prst="rect">
            <a:avLst/>
          </a:prstGeom>
          <a:noFill/>
          <a:ln w="12700">
            <a:noFill/>
            <a:miter lim="800000"/>
            <a:headEnd/>
            <a:tailEnd/>
          </a:ln>
        </p:spPr>
      </p:pic>
      <p:sp>
        <p:nvSpPr>
          <p:cNvPr id="78853" name="Rectangle 5"/>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78854"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501" r:id="rId1"/>
    <p:sldLayoutId id="2147484500" r:id="rId2"/>
    <p:sldLayoutId id="2147484499" r:id="rId3"/>
    <p:sldLayoutId id="2147484498" r:id="rId4"/>
    <p:sldLayoutId id="2147484497" r:id="rId5"/>
    <p:sldLayoutId id="2147484496" r:id="rId6"/>
    <p:sldLayoutId id="2147484495" r:id="rId7"/>
    <p:sldLayoutId id="2147484494" r:id="rId8"/>
    <p:sldLayoutId id="2147484493" r:id="rId9"/>
    <p:sldLayoutId id="2147484492" r:id="rId10"/>
    <p:sldLayoutId id="214748449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558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79874"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79875"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79876" name="Rectangle 4"/>
          <p:cNvSpPr>
            <a:spLocks/>
          </p:cNvSpPr>
          <p:nvPr/>
        </p:nvSpPr>
        <p:spPr bwMode="auto">
          <a:xfrm>
            <a:off x="4021138" y="6273800"/>
            <a:ext cx="10795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35590" name="Group 5"/>
          <p:cNvGrpSpPr>
            <a:grpSpLocks/>
          </p:cNvGrpSpPr>
          <p:nvPr/>
        </p:nvGrpSpPr>
        <p:grpSpPr bwMode="auto">
          <a:xfrm>
            <a:off x="139700" y="6210300"/>
            <a:ext cx="2400300" cy="508000"/>
            <a:chOff x="0" y="0"/>
            <a:chExt cx="1512" cy="320"/>
          </a:xfrm>
        </p:grpSpPr>
        <p:pic>
          <p:nvPicPr>
            <p:cNvPr id="835592" name="Picture 6"/>
            <p:cNvPicPr>
              <a:picLocks noChangeArrowheads="1"/>
            </p:cNvPicPr>
            <p:nvPr/>
          </p:nvPicPr>
          <p:blipFill>
            <a:blip r:embed="rId15"/>
            <a:srcRect/>
            <a:stretch>
              <a:fillRect/>
            </a:stretch>
          </p:blipFill>
          <p:spPr bwMode="auto">
            <a:xfrm>
              <a:off x="0" y="0"/>
              <a:ext cx="331" cy="320"/>
            </a:xfrm>
            <a:prstGeom prst="rect">
              <a:avLst/>
            </a:prstGeom>
            <a:noFill/>
            <a:ln w="12700">
              <a:noFill/>
              <a:miter lim="800000"/>
              <a:headEnd/>
              <a:tailEnd/>
            </a:ln>
          </p:spPr>
        </p:pic>
        <p:sp>
          <p:nvSpPr>
            <p:cNvPr id="79879" name="Rectangle 7"/>
            <p:cNvSpPr>
              <a:spLocks/>
            </p:cNvSpPr>
            <p:nvPr/>
          </p:nvSpPr>
          <p:spPr bwMode="auto">
            <a:xfrm>
              <a:off x="94" y="40"/>
              <a:ext cx="1418" cy="24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79880"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512" r:id="rId1"/>
    <p:sldLayoutId id="2147484511" r:id="rId2"/>
    <p:sldLayoutId id="2147484510" r:id="rId3"/>
    <p:sldLayoutId id="2147484509" r:id="rId4"/>
    <p:sldLayoutId id="2147484508" r:id="rId5"/>
    <p:sldLayoutId id="2147484507" r:id="rId6"/>
    <p:sldLayoutId id="2147484506" r:id="rId7"/>
    <p:sldLayoutId id="2147484505" r:id="rId8"/>
    <p:sldLayoutId id="2147484504" r:id="rId9"/>
    <p:sldLayoutId id="2147484503" r:id="rId10"/>
    <p:sldLayoutId id="2147484502"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787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089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80899"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847877" name="Group 4"/>
          <p:cNvGrpSpPr>
            <a:grpSpLocks/>
          </p:cNvGrpSpPr>
          <p:nvPr/>
        </p:nvGrpSpPr>
        <p:grpSpPr bwMode="auto">
          <a:xfrm>
            <a:off x="228600" y="5511800"/>
            <a:ext cx="8650288" cy="406400"/>
            <a:chOff x="0" y="0"/>
            <a:chExt cx="5448" cy="255"/>
          </a:xfrm>
        </p:grpSpPr>
        <p:sp>
          <p:nvSpPr>
            <p:cNvPr id="80901"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47879" name="Group 6"/>
            <p:cNvGrpSpPr>
              <a:grpSpLocks/>
            </p:cNvGrpSpPr>
            <p:nvPr/>
          </p:nvGrpSpPr>
          <p:grpSpPr bwMode="auto">
            <a:xfrm>
              <a:off x="0" y="0"/>
              <a:ext cx="1169" cy="255"/>
              <a:chOff x="0" y="0"/>
              <a:chExt cx="1169" cy="255"/>
            </a:xfrm>
          </p:grpSpPr>
          <p:pic>
            <p:nvPicPr>
              <p:cNvPr id="847883"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0904"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847880" name="Group 9"/>
            <p:cNvGrpSpPr>
              <a:grpSpLocks/>
            </p:cNvGrpSpPr>
            <p:nvPr/>
          </p:nvGrpSpPr>
          <p:grpSpPr bwMode="auto">
            <a:xfrm>
              <a:off x="4613" y="17"/>
              <a:ext cx="835" cy="211"/>
              <a:chOff x="0" y="0"/>
              <a:chExt cx="835" cy="211"/>
            </a:xfrm>
          </p:grpSpPr>
          <p:sp>
            <p:nvSpPr>
              <p:cNvPr id="80906"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847882"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523" r:id="rId1"/>
    <p:sldLayoutId id="2147484522" r:id="rId2"/>
    <p:sldLayoutId id="2147484521" r:id="rId3"/>
    <p:sldLayoutId id="2147484520" r:id="rId4"/>
    <p:sldLayoutId id="2147484519" r:id="rId5"/>
    <p:sldLayoutId id="2147484518" r:id="rId6"/>
    <p:sldLayoutId id="2147484517" r:id="rId7"/>
    <p:sldLayoutId id="2147484516" r:id="rId8"/>
    <p:sldLayoutId id="2147484515" r:id="rId9"/>
    <p:sldLayoutId id="2147484514" r:id="rId10"/>
    <p:sldLayoutId id="214748451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1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741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17411" name="Rectangle 3"/>
          <p:cNvSpPr>
            <a:spLocks noGrp="1" noChangeArrowheads="1"/>
          </p:cNvSpPr>
          <p:nvPr>
            <p:ph type="body" idx="1"/>
          </p:nvPr>
        </p:nvSpPr>
        <p:spPr bwMode="auto">
          <a:xfrm>
            <a:off x="825500" y="1079500"/>
            <a:ext cx="35306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86021" name="Group 4"/>
          <p:cNvGrpSpPr>
            <a:grpSpLocks/>
          </p:cNvGrpSpPr>
          <p:nvPr/>
        </p:nvGrpSpPr>
        <p:grpSpPr bwMode="auto">
          <a:xfrm>
            <a:off x="228600" y="5511800"/>
            <a:ext cx="8650288" cy="406400"/>
            <a:chOff x="0" y="0"/>
            <a:chExt cx="5448" cy="255"/>
          </a:xfrm>
        </p:grpSpPr>
        <p:sp>
          <p:nvSpPr>
            <p:cNvPr id="17413"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6023" name="Group 6"/>
            <p:cNvGrpSpPr>
              <a:grpSpLocks/>
            </p:cNvGrpSpPr>
            <p:nvPr/>
          </p:nvGrpSpPr>
          <p:grpSpPr bwMode="auto">
            <a:xfrm>
              <a:off x="0" y="0"/>
              <a:ext cx="1169" cy="255"/>
              <a:chOff x="0" y="0"/>
              <a:chExt cx="1169" cy="255"/>
            </a:xfrm>
          </p:grpSpPr>
          <p:pic>
            <p:nvPicPr>
              <p:cNvPr id="86027"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17416"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86024" name="Group 9"/>
            <p:cNvGrpSpPr>
              <a:grpSpLocks/>
            </p:cNvGrpSpPr>
            <p:nvPr/>
          </p:nvGrpSpPr>
          <p:grpSpPr bwMode="auto">
            <a:xfrm>
              <a:off x="4613" y="17"/>
              <a:ext cx="835" cy="211"/>
              <a:chOff x="0" y="0"/>
              <a:chExt cx="835" cy="211"/>
            </a:xfrm>
          </p:grpSpPr>
          <p:sp>
            <p:nvSpPr>
              <p:cNvPr id="17418"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86026"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41" r:id="rId1"/>
    <p:sldLayoutId id="2147483840" r:id="rId2"/>
    <p:sldLayoutId id="2147483839" r:id="rId3"/>
    <p:sldLayoutId id="2147483838" r:id="rId4"/>
    <p:sldLayoutId id="2147483837" r:id="rId5"/>
    <p:sldLayoutId id="2147483836" r:id="rId6"/>
    <p:sldLayoutId id="2147483835" r:id="rId7"/>
    <p:sldLayoutId id="2147483834" r:id="rId8"/>
    <p:sldLayoutId id="2147483833" r:id="rId9"/>
    <p:sldLayoutId id="2147483832" r:id="rId10"/>
    <p:sldLayoutId id="214748383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just"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just"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just"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just"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just" rtl="0" eaLnBrk="0" fontAlgn="base" hangingPunct="0">
        <a:spcBef>
          <a:spcPct val="0"/>
        </a:spcBef>
        <a:spcAft>
          <a:spcPct val="0"/>
        </a:spcAft>
        <a:defRPr sz="2400">
          <a:solidFill>
            <a:schemeClr val="tx1"/>
          </a:solidFill>
          <a:latin typeface="+mn-lt"/>
          <a:ea typeface="+mn-ea"/>
          <a:cs typeface="+mn-cs"/>
          <a:sym typeface="Arial" charset="0"/>
        </a:defRPr>
      </a:lvl5pPr>
      <a:lvl6pPr marL="457200" algn="just" rtl="0" fontAlgn="base">
        <a:spcBef>
          <a:spcPct val="0"/>
        </a:spcBef>
        <a:spcAft>
          <a:spcPct val="0"/>
        </a:spcAft>
        <a:defRPr sz="2400">
          <a:solidFill>
            <a:schemeClr val="tx1"/>
          </a:solidFill>
          <a:latin typeface="+mn-lt"/>
          <a:ea typeface="+mn-ea"/>
          <a:cs typeface="+mn-cs"/>
          <a:sym typeface="Arial" pitchFamily="-110" charset="0"/>
        </a:defRPr>
      </a:lvl6pPr>
      <a:lvl7pPr marL="914400" algn="just" rtl="0" fontAlgn="base">
        <a:spcBef>
          <a:spcPct val="0"/>
        </a:spcBef>
        <a:spcAft>
          <a:spcPct val="0"/>
        </a:spcAft>
        <a:defRPr sz="2400">
          <a:solidFill>
            <a:schemeClr val="tx1"/>
          </a:solidFill>
          <a:latin typeface="+mn-lt"/>
          <a:ea typeface="+mn-ea"/>
          <a:cs typeface="+mn-cs"/>
          <a:sym typeface="Arial" pitchFamily="-110" charset="0"/>
        </a:defRPr>
      </a:lvl7pPr>
      <a:lvl8pPr marL="1371600" algn="just" rtl="0" fontAlgn="base">
        <a:spcBef>
          <a:spcPct val="0"/>
        </a:spcBef>
        <a:spcAft>
          <a:spcPct val="0"/>
        </a:spcAft>
        <a:defRPr sz="2400">
          <a:solidFill>
            <a:schemeClr val="tx1"/>
          </a:solidFill>
          <a:latin typeface="+mn-lt"/>
          <a:ea typeface="+mn-ea"/>
          <a:cs typeface="+mn-cs"/>
          <a:sym typeface="Arial" pitchFamily="-110" charset="0"/>
        </a:defRPr>
      </a:lvl8pPr>
      <a:lvl9pPr marL="1828800" algn="just"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16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192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81923"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860165" name="Group 4"/>
          <p:cNvGrpSpPr>
            <a:grpSpLocks/>
          </p:cNvGrpSpPr>
          <p:nvPr/>
        </p:nvGrpSpPr>
        <p:grpSpPr bwMode="auto">
          <a:xfrm>
            <a:off x="228600" y="5511800"/>
            <a:ext cx="8650288" cy="406400"/>
            <a:chOff x="0" y="0"/>
            <a:chExt cx="5448" cy="255"/>
          </a:xfrm>
        </p:grpSpPr>
        <p:sp>
          <p:nvSpPr>
            <p:cNvPr id="81925"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60167" name="Group 6"/>
            <p:cNvGrpSpPr>
              <a:grpSpLocks/>
            </p:cNvGrpSpPr>
            <p:nvPr/>
          </p:nvGrpSpPr>
          <p:grpSpPr bwMode="auto">
            <a:xfrm>
              <a:off x="0" y="0"/>
              <a:ext cx="1169" cy="255"/>
              <a:chOff x="0" y="0"/>
              <a:chExt cx="1169" cy="255"/>
            </a:xfrm>
          </p:grpSpPr>
          <p:pic>
            <p:nvPicPr>
              <p:cNvPr id="860171"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1928"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860168" name="Group 9"/>
            <p:cNvGrpSpPr>
              <a:grpSpLocks/>
            </p:cNvGrpSpPr>
            <p:nvPr/>
          </p:nvGrpSpPr>
          <p:grpSpPr bwMode="auto">
            <a:xfrm>
              <a:off x="4613" y="17"/>
              <a:ext cx="835" cy="211"/>
              <a:chOff x="0" y="0"/>
              <a:chExt cx="835" cy="211"/>
            </a:xfrm>
          </p:grpSpPr>
          <p:sp>
            <p:nvSpPr>
              <p:cNvPr id="81930"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860170"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534" r:id="rId1"/>
    <p:sldLayoutId id="2147484533" r:id="rId2"/>
    <p:sldLayoutId id="2147484532" r:id="rId3"/>
    <p:sldLayoutId id="2147484531" r:id="rId4"/>
    <p:sldLayoutId id="2147484530" r:id="rId5"/>
    <p:sldLayoutId id="2147484529" r:id="rId6"/>
    <p:sldLayoutId id="2147484528" r:id="rId7"/>
    <p:sldLayoutId id="2147484527" r:id="rId8"/>
    <p:sldLayoutId id="2147484526" r:id="rId9"/>
    <p:sldLayoutId id="2147484525" r:id="rId10"/>
    <p:sldLayoutId id="214748452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2450" name="Picture 1"/>
          <p:cNvPicPr>
            <a:picLocks noChangeAspect="1" noChangeArrowheads="1"/>
          </p:cNvPicPr>
          <p:nvPr/>
        </p:nvPicPr>
        <p:blipFill>
          <a:blip r:embed="rId13"/>
          <a:srcRect/>
          <a:stretch>
            <a:fillRect/>
          </a:stretch>
        </p:blipFill>
        <p:spPr bwMode="auto">
          <a:xfrm>
            <a:off x="-12700" y="2298700"/>
            <a:ext cx="9144000" cy="3571875"/>
          </a:xfrm>
          <a:prstGeom prst="rect">
            <a:avLst/>
          </a:prstGeom>
          <a:noFill/>
          <a:ln w="152400">
            <a:noFill/>
            <a:miter lim="800000"/>
            <a:headEnd/>
            <a:tailEnd/>
          </a:ln>
        </p:spPr>
      </p:pic>
      <p:sp>
        <p:nvSpPr>
          <p:cNvPr id="8294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82947" name="Rectangle 3"/>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872453" name="Picture 4"/>
          <p:cNvPicPr>
            <a:picLocks noChangeArrowheads="1"/>
          </p:cNvPicPr>
          <p:nvPr/>
        </p:nvPicPr>
        <p:blipFill>
          <a:blip r:embed="rId15"/>
          <a:srcRect/>
          <a:stretch>
            <a:fillRect/>
          </a:stretch>
        </p:blipFill>
        <p:spPr bwMode="auto">
          <a:xfrm>
            <a:off x="228600" y="5511800"/>
            <a:ext cx="406400" cy="406400"/>
          </a:xfrm>
          <a:prstGeom prst="rect">
            <a:avLst/>
          </a:prstGeom>
          <a:noFill/>
          <a:ln w="12700">
            <a:noFill/>
            <a:miter lim="800000"/>
            <a:headEnd/>
            <a:tailEnd/>
          </a:ln>
        </p:spPr>
      </p:pic>
      <p:sp>
        <p:nvSpPr>
          <p:cNvPr id="82949" name="Rectangle 5"/>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82950"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872456" name="Picture 7"/>
          <p:cNvPicPr>
            <a:picLocks noChangeArrowheads="1"/>
          </p:cNvPicPr>
          <p:nvPr/>
        </p:nvPicPr>
        <p:blipFill>
          <a:blip r:embed="rId16"/>
          <a:srcRect/>
          <a:stretch>
            <a:fillRect/>
          </a:stretch>
        </p:blipFill>
        <p:spPr bwMode="auto">
          <a:xfrm>
            <a:off x="8556625" y="5538788"/>
            <a:ext cx="330200" cy="342900"/>
          </a:xfrm>
          <a:prstGeom prst="rect">
            <a:avLst/>
          </a:prstGeom>
          <a:noFill/>
          <a:ln w="127000">
            <a:solidFill>
              <a:schemeClr val="tx1"/>
            </a:solidFill>
            <a:miter lim="800000"/>
            <a:headEnd/>
            <a:tailEnd/>
          </a:ln>
        </p:spPr>
      </p:pic>
    </p:spTree>
  </p:cSld>
  <p:clrMap bg1="dk2" tx1="lt1" bg2="dk1" tx2="lt2" accent1="accent1" accent2="accent2" accent3="accent3" accent4="accent4" accent5="accent5" accent6="accent6" hlink="hlink" folHlink="folHlink"/>
  <p:sldLayoutIdLst>
    <p:sldLayoutId id="2147484545" r:id="rId1"/>
    <p:sldLayoutId id="2147484544" r:id="rId2"/>
    <p:sldLayoutId id="2147484543" r:id="rId3"/>
    <p:sldLayoutId id="2147484542" r:id="rId4"/>
    <p:sldLayoutId id="2147484541" r:id="rId5"/>
    <p:sldLayoutId id="2147484540" r:id="rId6"/>
    <p:sldLayoutId id="2147484539" r:id="rId7"/>
    <p:sldLayoutId id="2147484538" r:id="rId8"/>
    <p:sldLayoutId id="2147484537" r:id="rId9"/>
    <p:sldLayoutId id="2147484536" r:id="rId10"/>
    <p:sldLayoutId id="214748453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473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3970"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884740" name="Group 3"/>
          <p:cNvGrpSpPr>
            <a:grpSpLocks/>
          </p:cNvGrpSpPr>
          <p:nvPr/>
        </p:nvGrpSpPr>
        <p:grpSpPr bwMode="auto">
          <a:xfrm>
            <a:off x="228600" y="5511800"/>
            <a:ext cx="8650288" cy="406400"/>
            <a:chOff x="0" y="0"/>
            <a:chExt cx="5448" cy="255"/>
          </a:xfrm>
        </p:grpSpPr>
        <p:sp>
          <p:nvSpPr>
            <p:cNvPr id="83972"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84742" name="Group 5"/>
            <p:cNvGrpSpPr>
              <a:grpSpLocks/>
            </p:cNvGrpSpPr>
            <p:nvPr/>
          </p:nvGrpSpPr>
          <p:grpSpPr bwMode="auto">
            <a:xfrm>
              <a:off x="0" y="0"/>
              <a:ext cx="1169" cy="255"/>
              <a:chOff x="0" y="0"/>
              <a:chExt cx="1169" cy="255"/>
            </a:xfrm>
          </p:grpSpPr>
          <p:pic>
            <p:nvPicPr>
              <p:cNvPr id="88474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3975"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884743" name="Group 8"/>
            <p:cNvGrpSpPr>
              <a:grpSpLocks/>
            </p:cNvGrpSpPr>
            <p:nvPr/>
          </p:nvGrpSpPr>
          <p:grpSpPr bwMode="auto">
            <a:xfrm>
              <a:off x="4613" y="17"/>
              <a:ext cx="835" cy="211"/>
              <a:chOff x="0" y="0"/>
              <a:chExt cx="835" cy="211"/>
            </a:xfrm>
          </p:grpSpPr>
          <p:sp>
            <p:nvSpPr>
              <p:cNvPr id="83977"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88474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556" r:id="rId1"/>
    <p:sldLayoutId id="2147484555" r:id="rId2"/>
    <p:sldLayoutId id="2147484554" r:id="rId3"/>
    <p:sldLayoutId id="2147484553" r:id="rId4"/>
    <p:sldLayoutId id="2147484552" r:id="rId5"/>
    <p:sldLayoutId id="2147484551" r:id="rId6"/>
    <p:sldLayoutId id="2147484550" r:id="rId7"/>
    <p:sldLayoutId id="2147484549" r:id="rId8"/>
    <p:sldLayoutId id="2147484548" r:id="rId9"/>
    <p:sldLayoutId id="2147484547" r:id="rId10"/>
    <p:sldLayoutId id="214748454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702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499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897028" name="Group 3"/>
          <p:cNvGrpSpPr>
            <a:grpSpLocks/>
          </p:cNvGrpSpPr>
          <p:nvPr/>
        </p:nvGrpSpPr>
        <p:grpSpPr bwMode="auto">
          <a:xfrm>
            <a:off x="228600" y="5511800"/>
            <a:ext cx="8650288" cy="406400"/>
            <a:chOff x="0" y="0"/>
            <a:chExt cx="5448" cy="255"/>
          </a:xfrm>
        </p:grpSpPr>
        <p:sp>
          <p:nvSpPr>
            <p:cNvPr id="84996"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897030" name="Group 5"/>
            <p:cNvGrpSpPr>
              <a:grpSpLocks/>
            </p:cNvGrpSpPr>
            <p:nvPr/>
          </p:nvGrpSpPr>
          <p:grpSpPr bwMode="auto">
            <a:xfrm>
              <a:off x="0" y="0"/>
              <a:ext cx="1169" cy="255"/>
              <a:chOff x="0" y="0"/>
              <a:chExt cx="1169" cy="255"/>
            </a:xfrm>
          </p:grpSpPr>
          <p:pic>
            <p:nvPicPr>
              <p:cNvPr id="897034"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4999"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897031" name="Group 8"/>
            <p:cNvGrpSpPr>
              <a:grpSpLocks/>
            </p:cNvGrpSpPr>
            <p:nvPr/>
          </p:nvGrpSpPr>
          <p:grpSpPr bwMode="auto">
            <a:xfrm>
              <a:off x="4613" y="17"/>
              <a:ext cx="835" cy="211"/>
              <a:chOff x="0" y="0"/>
              <a:chExt cx="835" cy="211"/>
            </a:xfrm>
          </p:grpSpPr>
          <p:sp>
            <p:nvSpPr>
              <p:cNvPr id="85001"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897033"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567" r:id="rId1"/>
    <p:sldLayoutId id="2147484566" r:id="rId2"/>
    <p:sldLayoutId id="2147484565" r:id="rId3"/>
    <p:sldLayoutId id="2147484564" r:id="rId4"/>
    <p:sldLayoutId id="2147484563" r:id="rId5"/>
    <p:sldLayoutId id="2147484562" r:id="rId6"/>
    <p:sldLayoutId id="2147484561" r:id="rId7"/>
    <p:sldLayoutId id="2147484560" r:id="rId8"/>
    <p:sldLayoutId id="2147484559" r:id="rId9"/>
    <p:sldLayoutId id="2147484558" r:id="rId10"/>
    <p:sldLayoutId id="214748455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931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601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909316" name="Group 3"/>
          <p:cNvGrpSpPr>
            <a:grpSpLocks/>
          </p:cNvGrpSpPr>
          <p:nvPr/>
        </p:nvGrpSpPr>
        <p:grpSpPr bwMode="auto">
          <a:xfrm>
            <a:off x="228600" y="5511800"/>
            <a:ext cx="8650288" cy="406400"/>
            <a:chOff x="0" y="0"/>
            <a:chExt cx="5448" cy="255"/>
          </a:xfrm>
        </p:grpSpPr>
        <p:sp>
          <p:nvSpPr>
            <p:cNvPr id="8602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09318" name="Group 5"/>
            <p:cNvGrpSpPr>
              <a:grpSpLocks/>
            </p:cNvGrpSpPr>
            <p:nvPr/>
          </p:nvGrpSpPr>
          <p:grpSpPr bwMode="auto">
            <a:xfrm>
              <a:off x="0" y="0"/>
              <a:ext cx="1169" cy="255"/>
              <a:chOff x="0" y="0"/>
              <a:chExt cx="1169" cy="255"/>
            </a:xfrm>
          </p:grpSpPr>
          <p:pic>
            <p:nvPicPr>
              <p:cNvPr id="909322"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602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909319" name="Group 8"/>
            <p:cNvGrpSpPr>
              <a:grpSpLocks/>
            </p:cNvGrpSpPr>
            <p:nvPr/>
          </p:nvGrpSpPr>
          <p:grpSpPr bwMode="auto">
            <a:xfrm>
              <a:off x="4613" y="17"/>
              <a:ext cx="835" cy="211"/>
              <a:chOff x="0" y="0"/>
              <a:chExt cx="835" cy="211"/>
            </a:xfrm>
          </p:grpSpPr>
          <p:sp>
            <p:nvSpPr>
              <p:cNvPr id="8602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90932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578" r:id="rId1"/>
    <p:sldLayoutId id="2147484577" r:id="rId2"/>
    <p:sldLayoutId id="2147484576" r:id="rId3"/>
    <p:sldLayoutId id="2147484575" r:id="rId4"/>
    <p:sldLayoutId id="2147484574" r:id="rId5"/>
    <p:sldLayoutId id="2147484573" r:id="rId6"/>
    <p:sldLayoutId id="2147484572" r:id="rId7"/>
    <p:sldLayoutId id="2147484571" r:id="rId8"/>
    <p:sldLayoutId id="2147484570" r:id="rId9"/>
    <p:sldLayoutId id="2147484569" r:id="rId10"/>
    <p:sldLayoutId id="2147484568"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60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704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921604" name="Group 3"/>
          <p:cNvGrpSpPr>
            <a:grpSpLocks/>
          </p:cNvGrpSpPr>
          <p:nvPr/>
        </p:nvGrpSpPr>
        <p:grpSpPr bwMode="auto">
          <a:xfrm>
            <a:off x="228600" y="5511800"/>
            <a:ext cx="8650288" cy="406400"/>
            <a:chOff x="0" y="0"/>
            <a:chExt cx="5448" cy="255"/>
          </a:xfrm>
        </p:grpSpPr>
        <p:sp>
          <p:nvSpPr>
            <p:cNvPr id="87044"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21606" name="Group 5"/>
            <p:cNvGrpSpPr>
              <a:grpSpLocks/>
            </p:cNvGrpSpPr>
            <p:nvPr/>
          </p:nvGrpSpPr>
          <p:grpSpPr bwMode="auto">
            <a:xfrm>
              <a:off x="0" y="0"/>
              <a:ext cx="1169" cy="255"/>
              <a:chOff x="0" y="0"/>
              <a:chExt cx="1169" cy="255"/>
            </a:xfrm>
          </p:grpSpPr>
          <p:pic>
            <p:nvPicPr>
              <p:cNvPr id="921610"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7047"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921607" name="Group 8"/>
            <p:cNvGrpSpPr>
              <a:grpSpLocks/>
            </p:cNvGrpSpPr>
            <p:nvPr/>
          </p:nvGrpSpPr>
          <p:grpSpPr bwMode="auto">
            <a:xfrm>
              <a:off x="4613" y="17"/>
              <a:ext cx="835" cy="211"/>
              <a:chOff x="0" y="0"/>
              <a:chExt cx="835" cy="211"/>
            </a:xfrm>
          </p:grpSpPr>
          <p:sp>
            <p:nvSpPr>
              <p:cNvPr id="87049"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921609"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589" r:id="rId1"/>
    <p:sldLayoutId id="2147484588" r:id="rId2"/>
    <p:sldLayoutId id="2147484587" r:id="rId3"/>
    <p:sldLayoutId id="2147484586" r:id="rId4"/>
    <p:sldLayoutId id="2147484585" r:id="rId5"/>
    <p:sldLayoutId id="2147484584" r:id="rId6"/>
    <p:sldLayoutId id="2147484583" r:id="rId7"/>
    <p:sldLayoutId id="2147484582" r:id="rId8"/>
    <p:sldLayoutId id="2147484581" r:id="rId9"/>
    <p:sldLayoutId id="2147484580" r:id="rId10"/>
    <p:sldLayoutId id="2147484579"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389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8066" name="Rectangle 2"/>
          <p:cNvSpPr>
            <a:spLocks noGrp="1" noChangeArrowheads="1"/>
          </p:cNvSpPr>
          <p:nvPr>
            <p:ph type="title"/>
          </p:nvPr>
        </p:nvSpPr>
        <p:spPr bwMode="auto">
          <a:xfrm>
            <a:off x="584200" y="5842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88067" name="Rectangle 3"/>
          <p:cNvSpPr>
            <a:spLocks noGrp="1" noChangeArrowheads="1"/>
          </p:cNvSpPr>
          <p:nvPr>
            <p:ph type="body" idx="1"/>
          </p:nvPr>
        </p:nvSpPr>
        <p:spPr bwMode="auto">
          <a:xfrm>
            <a:off x="584200" y="18415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88068" name="Rectangle 4"/>
          <p:cNvSpPr>
            <a:spLocks/>
          </p:cNvSpPr>
          <p:nvPr/>
        </p:nvSpPr>
        <p:spPr bwMode="auto">
          <a:xfrm>
            <a:off x="4173538" y="6273800"/>
            <a:ext cx="7747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33894" name="Group 5"/>
          <p:cNvGrpSpPr>
            <a:grpSpLocks/>
          </p:cNvGrpSpPr>
          <p:nvPr/>
        </p:nvGrpSpPr>
        <p:grpSpPr bwMode="auto">
          <a:xfrm>
            <a:off x="228600" y="5511800"/>
            <a:ext cx="1855788" cy="406400"/>
            <a:chOff x="0" y="0"/>
            <a:chExt cx="1169" cy="255"/>
          </a:xfrm>
        </p:grpSpPr>
        <p:pic>
          <p:nvPicPr>
            <p:cNvPr id="93389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88071"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88072" name="Rectangle 8"/>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600" r:id="rId1"/>
    <p:sldLayoutId id="2147484599" r:id="rId2"/>
    <p:sldLayoutId id="2147484598" r:id="rId3"/>
    <p:sldLayoutId id="2147484597" r:id="rId4"/>
    <p:sldLayoutId id="2147484596" r:id="rId5"/>
    <p:sldLayoutId id="2147484595" r:id="rId6"/>
    <p:sldLayoutId id="2147484594" r:id="rId7"/>
    <p:sldLayoutId id="2147484593" r:id="rId8"/>
    <p:sldLayoutId id="2147484592" r:id="rId9"/>
    <p:sldLayoutId id="2147484591" r:id="rId10"/>
    <p:sldLayoutId id="2147484590" r:id="rId11"/>
  </p:sldLayoutIdLst>
  <p:transition/>
  <p:hf hdr="0" ftr="0" dt="0"/>
  <p:txStyles>
    <p:titleStyle>
      <a:lvl1pPr algn="ctr" rtl="0" eaLnBrk="0" fontAlgn="base" hangingPunct="0">
        <a:spcBef>
          <a:spcPct val="0"/>
        </a:spcBef>
        <a:spcAft>
          <a:spcPct val="0"/>
        </a:spcAft>
        <a:defRPr sz="4000">
          <a:solidFill>
            <a:schemeClr val="tx1"/>
          </a:solidFill>
          <a:latin typeface="+mj-lt"/>
          <a:ea typeface="+mj-ea"/>
          <a:cs typeface="+mj-cs"/>
          <a:sym typeface="Arial" charset="0"/>
        </a:defRPr>
      </a:lvl1pPr>
      <a:lvl2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40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965200" indent="-698500" algn="l" rtl="0" eaLnBrk="0" fontAlgn="base" hangingPunct="0">
        <a:lnSpc>
          <a:spcPct val="80000"/>
        </a:lnSpc>
        <a:spcBef>
          <a:spcPts val="1700"/>
        </a:spcBef>
        <a:spcAft>
          <a:spcPct val="0"/>
        </a:spcAft>
        <a:buClr>
          <a:srgbClr val="FFFFFF"/>
        </a:buClr>
        <a:buSzPct val="171000"/>
        <a:buFont typeface="Arial" charset="0"/>
        <a:buChar char="•"/>
        <a:defRPr sz="2800">
          <a:solidFill>
            <a:schemeClr val="tx1"/>
          </a:solidFill>
          <a:latin typeface="+mn-lt"/>
          <a:ea typeface="+mn-ea"/>
          <a:cs typeface="+mn-cs"/>
          <a:sym typeface="Arial" charset="0"/>
        </a:defRPr>
      </a:lvl1pPr>
      <a:lvl2pPr marL="1409700" indent="-6985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3pPr>
      <a:lvl4pPr marL="22987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4pPr>
      <a:lvl5pPr marL="2743200" indent="-698500" algn="l" rtl="0" eaLnBrk="0" fontAlgn="base" hangingPunct="0">
        <a:lnSpc>
          <a:spcPct val="80000"/>
        </a:lnSpc>
        <a:spcBef>
          <a:spcPts val="1700"/>
        </a:spcBef>
        <a:spcAft>
          <a:spcPct val="0"/>
        </a:spcAft>
        <a:buClr>
          <a:srgbClr val="FFFFFF"/>
        </a:buClr>
        <a:buSzPct val="171000"/>
        <a:buFont typeface="Arial" charset="0"/>
        <a:buChar char="•"/>
        <a:defRPr sz="2000">
          <a:solidFill>
            <a:schemeClr val="tx1"/>
          </a:solidFill>
          <a:latin typeface="+mn-lt"/>
          <a:ea typeface="+mn-ea"/>
          <a:cs typeface="+mn-cs"/>
          <a:sym typeface="Arial" charset="0"/>
        </a:defRPr>
      </a:lvl5pPr>
      <a:lvl6pPr marL="32004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6pPr>
      <a:lvl7pPr marL="36576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7pPr>
      <a:lvl8pPr marL="41148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8pPr>
      <a:lvl9pPr marL="4572000" indent="-698500" algn="l" rtl="0" fontAlgn="base">
        <a:lnSpc>
          <a:spcPct val="80000"/>
        </a:lnSpc>
        <a:spcBef>
          <a:spcPts val="1700"/>
        </a:spcBef>
        <a:spcAft>
          <a:spcPct val="0"/>
        </a:spcAft>
        <a:buClr>
          <a:srgbClr val="FFFFFF"/>
        </a:buClr>
        <a:buSzPct val="171000"/>
        <a:buFont typeface="Arial" pitchFamily="-110" charset="0"/>
        <a:buChar char="•"/>
        <a:defRPr sz="20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617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89090" name="Rectangle 2"/>
          <p:cNvSpPr>
            <a:spLocks/>
          </p:cNvSpPr>
          <p:nvPr/>
        </p:nvSpPr>
        <p:spPr bwMode="auto">
          <a:xfrm>
            <a:off x="3944938" y="6273800"/>
            <a:ext cx="12319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46180" name="Group 3"/>
          <p:cNvGrpSpPr>
            <a:grpSpLocks/>
          </p:cNvGrpSpPr>
          <p:nvPr/>
        </p:nvGrpSpPr>
        <p:grpSpPr bwMode="auto">
          <a:xfrm>
            <a:off x="139700" y="6197600"/>
            <a:ext cx="2374900" cy="533400"/>
            <a:chOff x="0" y="0"/>
            <a:chExt cx="1496" cy="336"/>
          </a:xfrm>
        </p:grpSpPr>
        <p:pic>
          <p:nvPicPr>
            <p:cNvPr id="946183" name="Picture 4"/>
            <p:cNvPicPr>
              <a:picLocks noChangeArrowheads="1"/>
            </p:cNvPicPr>
            <p:nvPr/>
          </p:nvPicPr>
          <p:blipFill>
            <a:blip r:embed="rId15"/>
            <a:srcRect/>
            <a:stretch>
              <a:fillRect/>
            </a:stretch>
          </p:blipFill>
          <p:spPr bwMode="auto">
            <a:xfrm>
              <a:off x="0" y="0"/>
              <a:ext cx="327" cy="336"/>
            </a:xfrm>
            <a:prstGeom prst="rect">
              <a:avLst/>
            </a:prstGeom>
            <a:noFill/>
            <a:ln w="12700">
              <a:noFill/>
              <a:miter lim="800000"/>
              <a:headEnd/>
              <a:tailEnd/>
            </a:ln>
          </p:spPr>
        </p:pic>
        <p:sp>
          <p:nvSpPr>
            <p:cNvPr id="89093" name="Rectangle 5"/>
            <p:cNvSpPr>
              <a:spLocks/>
            </p:cNvSpPr>
            <p:nvPr/>
          </p:nvSpPr>
          <p:spPr bwMode="auto">
            <a:xfrm>
              <a:off x="93" y="42"/>
              <a:ext cx="1403" cy="25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89094" name="Rectangle 6"/>
          <p:cNvSpPr>
            <a:spLocks/>
          </p:cNvSpPr>
          <p:nvPr/>
        </p:nvSpPr>
        <p:spPr bwMode="auto">
          <a:xfrm>
            <a:off x="755967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
        <p:nvSpPr>
          <p:cNvPr id="89095" name="Text Box 7"/>
          <p:cNvSpPr txBox="1">
            <a:spLocks noGrp="1" noChangeArrowheads="1"/>
          </p:cNvSpPr>
          <p:nvPr>
            <p:ph type="sldNum" sz="quarter" idx="4"/>
          </p:nvPr>
        </p:nvSpPr>
        <p:spPr bwMode="auto">
          <a:xfrm>
            <a:off x="4424363" y="6553200"/>
            <a:ext cx="284162" cy="2794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200">
                <a:solidFill>
                  <a:schemeClr val="tx1"/>
                </a:solidFill>
                <a:latin typeface="Arial" pitchFamily="-110" charset="0"/>
                <a:ea typeface="Arial" pitchFamily="-110" charset="0"/>
                <a:cs typeface="Arial" pitchFamily="-110" charset="0"/>
                <a:sym typeface="Arial" pitchFamily="-110" charset="0"/>
              </a:defRPr>
            </a:lvl1pPr>
          </a:lstStyle>
          <a:p>
            <a:pPr>
              <a:defRPr/>
            </a:pPr>
            <a:fld id="{9D6F6162-49C4-4276-9CCE-8E6A1DB0AB34}" type="slidenum">
              <a:rPr lang="en-US"/>
              <a:pPr>
                <a:defRPr/>
              </a:pPr>
              <a:t>‹N°›</a:t>
            </a:fld>
            <a:endParaRPr lang="en-US"/>
          </a:p>
        </p:txBody>
      </p:sp>
    </p:spTree>
  </p:cSld>
  <p:clrMap bg1="dk2" tx1="lt1" bg2="dk1" tx2="lt2" accent1="accent1" accent2="accent2" accent3="accent3" accent4="accent4" accent5="accent5" accent6="accent6" hlink="hlink" folHlink="folHlink"/>
  <p:sldLayoutIdLst>
    <p:sldLayoutId id="2147484611" r:id="rId1"/>
    <p:sldLayoutId id="2147484610" r:id="rId2"/>
    <p:sldLayoutId id="2147484609" r:id="rId3"/>
    <p:sldLayoutId id="2147484608" r:id="rId4"/>
    <p:sldLayoutId id="2147484607" r:id="rId5"/>
    <p:sldLayoutId id="2147484606" r:id="rId6"/>
    <p:sldLayoutId id="2147484605" r:id="rId7"/>
    <p:sldLayoutId id="2147484604" r:id="rId8"/>
    <p:sldLayoutId id="2147484603" r:id="rId9"/>
    <p:sldLayoutId id="2147484602" r:id="rId10"/>
    <p:sldLayoutId id="2147484601"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1016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60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905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3495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940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512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708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65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622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8466" name="Picture 1"/>
          <p:cNvPicPr>
            <a:picLocks noChangeAspect="1" noChangeArrowheads="1"/>
          </p:cNvPicPr>
          <p:nvPr/>
        </p:nvPicPr>
        <p:blipFill>
          <a:blip r:embed="rId13"/>
          <a:srcRect/>
          <a:stretch>
            <a:fillRect/>
          </a:stretch>
        </p:blipFill>
        <p:spPr bwMode="auto">
          <a:xfrm>
            <a:off x="1143000" y="2654300"/>
            <a:ext cx="6859588" cy="2679700"/>
          </a:xfrm>
          <a:prstGeom prst="rect">
            <a:avLst/>
          </a:prstGeom>
          <a:noFill/>
          <a:ln w="152400">
            <a:noFill/>
            <a:miter lim="800000"/>
            <a:headEnd/>
            <a:tailEnd/>
          </a:ln>
        </p:spPr>
      </p:pic>
      <p:sp>
        <p:nvSpPr>
          <p:cNvPr id="91138" name="Rectangle 2"/>
          <p:cNvSpPr>
            <a:spLocks noGrp="1" noChangeArrowheads="1"/>
          </p:cNvSpPr>
          <p:nvPr>
            <p:ph type="title"/>
          </p:nvPr>
        </p:nvSpPr>
        <p:spPr bwMode="auto">
          <a:xfrm>
            <a:off x="406400" y="228600"/>
            <a:ext cx="82042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91139" name="Rectangle 3"/>
          <p:cNvSpPr>
            <a:spLocks noGrp="1" noChangeArrowheads="1"/>
          </p:cNvSpPr>
          <p:nvPr>
            <p:ph type="body" idx="1"/>
          </p:nvPr>
        </p:nvSpPr>
        <p:spPr bwMode="auto">
          <a:xfrm>
            <a:off x="419100" y="1676400"/>
            <a:ext cx="8178800" cy="43561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91140" name="Rectangle 4"/>
          <p:cNvSpPr>
            <a:spLocks/>
          </p:cNvSpPr>
          <p:nvPr/>
        </p:nvSpPr>
        <p:spPr bwMode="auto">
          <a:xfrm>
            <a:off x="3944938" y="6235700"/>
            <a:ext cx="1117600" cy="4572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58470" name="Group 5"/>
          <p:cNvGrpSpPr>
            <a:grpSpLocks/>
          </p:cNvGrpSpPr>
          <p:nvPr/>
        </p:nvGrpSpPr>
        <p:grpSpPr bwMode="auto">
          <a:xfrm>
            <a:off x="95250" y="6159500"/>
            <a:ext cx="2616200" cy="609600"/>
            <a:chOff x="0" y="0"/>
            <a:chExt cx="1648" cy="384"/>
          </a:xfrm>
        </p:grpSpPr>
        <p:pic>
          <p:nvPicPr>
            <p:cNvPr id="958472" name="Picture 6"/>
            <p:cNvPicPr>
              <a:picLocks noChangeArrowheads="1"/>
            </p:cNvPicPr>
            <p:nvPr/>
          </p:nvPicPr>
          <p:blipFill>
            <a:blip r:embed="rId15"/>
            <a:srcRect/>
            <a:stretch>
              <a:fillRect/>
            </a:stretch>
          </p:blipFill>
          <p:spPr bwMode="auto">
            <a:xfrm>
              <a:off x="0" y="0"/>
              <a:ext cx="360" cy="384"/>
            </a:xfrm>
            <a:prstGeom prst="rect">
              <a:avLst/>
            </a:prstGeom>
            <a:noFill/>
            <a:ln w="12700">
              <a:noFill/>
              <a:miter lim="800000"/>
              <a:headEnd/>
              <a:tailEnd/>
            </a:ln>
          </p:spPr>
        </p:pic>
        <p:sp>
          <p:nvSpPr>
            <p:cNvPr id="91143" name="Rectangle 7"/>
            <p:cNvSpPr>
              <a:spLocks/>
            </p:cNvSpPr>
            <p:nvPr/>
          </p:nvSpPr>
          <p:spPr bwMode="auto">
            <a:xfrm>
              <a:off x="103" y="42"/>
              <a:ext cx="1545" cy="288"/>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91144" name="Rectangle 8"/>
          <p:cNvSpPr>
            <a:spLocks/>
          </p:cNvSpPr>
          <p:nvPr/>
        </p:nvSpPr>
        <p:spPr bwMode="auto">
          <a:xfrm>
            <a:off x="7286625" y="6261100"/>
            <a:ext cx="17018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622" r:id="rId1"/>
    <p:sldLayoutId id="2147484621" r:id="rId2"/>
    <p:sldLayoutId id="2147484620" r:id="rId3"/>
    <p:sldLayoutId id="2147484619" r:id="rId4"/>
    <p:sldLayoutId id="2147484618" r:id="rId5"/>
    <p:sldLayoutId id="2147484617" r:id="rId6"/>
    <p:sldLayoutId id="2147484616" r:id="rId7"/>
    <p:sldLayoutId id="2147484615" r:id="rId8"/>
    <p:sldLayoutId id="2147484614" r:id="rId9"/>
    <p:sldLayoutId id="2147484613" r:id="rId10"/>
    <p:sldLayoutId id="2147484612" r:id="rId11"/>
  </p:sldLayoutIdLst>
  <p:transition/>
  <p:hf hdr="0" ftr="0" dt="0"/>
  <p:txStyles>
    <p:titleStyle>
      <a:lvl1pPr algn="ctr" rtl="0" eaLnBrk="0" fontAlgn="base" hangingPunct="0">
        <a:spcBef>
          <a:spcPct val="0"/>
        </a:spcBef>
        <a:spcAft>
          <a:spcPct val="0"/>
        </a:spcAft>
        <a:defRPr sz="3800">
          <a:solidFill>
            <a:schemeClr val="tx1"/>
          </a:solidFill>
          <a:latin typeface="+mj-lt"/>
          <a:ea typeface="+mj-ea"/>
          <a:cs typeface="+mj-cs"/>
          <a:sym typeface="Arial" charset="0"/>
        </a:defRPr>
      </a:lvl1pPr>
      <a:lvl2pPr algn="ctr" rtl="0" eaLnBrk="0" fontAlgn="base" hangingPunct="0">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charset="0"/>
        </a:defRPr>
      </a:lvl2pPr>
      <a:lvl3pPr algn="ctr" rtl="0" eaLnBrk="0" fontAlgn="base" hangingPunct="0">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charset="0"/>
        </a:defRPr>
      </a:lvl3pPr>
      <a:lvl4pPr algn="ctr" rtl="0" eaLnBrk="0" fontAlgn="base" hangingPunct="0">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charset="0"/>
        </a:defRPr>
      </a:lvl4pPr>
      <a:lvl5pPr algn="ctr" rtl="0" eaLnBrk="0" fontAlgn="base" hangingPunct="0">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charset="0"/>
        </a:defRPr>
      </a:lvl5pPr>
      <a:lvl6pPr marL="457200" algn="ctr" rtl="0" fontAlgn="base">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pitchFamily="-110" charset="0"/>
        </a:defRPr>
      </a:lvl6pPr>
      <a:lvl7pPr marL="914400" algn="ctr" rtl="0" fontAlgn="base">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pitchFamily="-110" charset="0"/>
        </a:defRPr>
      </a:lvl7pPr>
      <a:lvl8pPr marL="1371600" algn="ctr" rtl="0" fontAlgn="base">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pitchFamily="-110" charset="0"/>
        </a:defRPr>
      </a:lvl8pPr>
      <a:lvl9pPr marL="1828800" algn="ctr" rtl="0" fontAlgn="base">
        <a:spcBef>
          <a:spcPct val="0"/>
        </a:spcBef>
        <a:spcAft>
          <a:spcPct val="0"/>
        </a:spcAft>
        <a:defRPr sz="3800">
          <a:solidFill>
            <a:schemeClr val="tx1"/>
          </a:solidFill>
          <a:latin typeface="Arial" pitchFamily="-110" charset="0"/>
          <a:ea typeface="ヒラギノ角ゴ ProN W3" pitchFamily="-110" charset="-128"/>
          <a:cs typeface="ヒラギノ角ゴ ProN W3" pitchFamily="-110" charset="-128"/>
          <a:sym typeface="Arial" pitchFamily="-110" charset="0"/>
        </a:defRPr>
      </a:lvl9pPr>
    </p:titleStyle>
    <p:bodyStyle>
      <a:lvl1pPr marL="647700" indent="-381000" algn="l" rtl="0" eaLnBrk="0" fontAlgn="base" hangingPunct="0">
        <a:lnSpc>
          <a:spcPct val="80000"/>
        </a:lnSpc>
        <a:spcBef>
          <a:spcPts val="1700"/>
        </a:spcBef>
        <a:spcAft>
          <a:spcPct val="0"/>
        </a:spcAft>
        <a:buClr>
          <a:srgbClr val="FFFFFF"/>
        </a:buClr>
        <a:buSzPct val="171000"/>
        <a:buFont typeface="Arial" charset="0"/>
        <a:buChar char="•"/>
        <a:defRPr sz="2600">
          <a:solidFill>
            <a:schemeClr val="tx1"/>
          </a:solidFill>
          <a:latin typeface="+mn-lt"/>
          <a:ea typeface="+mn-ea"/>
          <a:cs typeface="+mn-cs"/>
          <a:sym typeface="Arial" charset="0"/>
        </a:defRPr>
      </a:lvl1pPr>
      <a:lvl2pPr marL="1092200" indent="-381000" algn="l" rtl="0" eaLnBrk="0" fontAlgn="base" hangingPunct="0">
        <a:lnSpc>
          <a:spcPct val="80000"/>
        </a:lnSpc>
        <a:spcBef>
          <a:spcPts val="17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536700" indent="-381000" algn="l" rtl="0" eaLnBrk="0" fontAlgn="base" hangingPunct="0">
        <a:lnSpc>
          <a:spcPct val="80000"/>
        </a:lnSpc>
        <a:spcBef>
          <a:spcPts val="1700"/>
        </a:spcBef>
        <a:spcAft>
          <a:spcPct val="0"/>
        </a:spcAft>
        <a:buClr>
          <a:srgbClr val="FFFFFF"/>
        </a:buClr>
        <a:buSzPct val="171000"/>
        <a:buFont typeface="Arial" charset="0"/>
        <a:buChar char="•"/>
        <a:defRPr>
          <a:solidFill>
            <a:schemeClr val="tx1"/>
          </a:solidFill>
          <a:latin typeface="+mn-lt"/>
          <a:ea typeface="+mn-ea"/>
          <a:cs typeface="+mn-cs"/>
          <a:sym typeface="Arial" charset="0"/>
        </a:defRPr>
      </a:lvl3pPr>
      <a:lvl4pPr marL="1981200" indent="-381000" algn="l" rtl="0" eaLnBrk="0" fontAlgn="base" hangingPunct="0">
        <a:lnSpc>
          <a:spcPct val="80000"/>
        </a:lnSpc>
        <a:spcBef>
          <a:spcPts val="1700"/>
        </a:spcBef>
        <a:spcAft>
          <a:spcPct val="0"/>
        </a:spcAft>
        <a:buClr>
          <a:srgbClr val="FFFFFF"/>
        </a:buClr>
        <a:buSzPct val="171000"/>
        <a:buFont typeface="Arial" charset="0"/>
        <a:buChar char="•"/>
        <a:defRPr>
          <a:solidFill>
            <a:schemeClr val="tx1"/>
          </a:solidFill>
          <a:latin typeface="+mn-lt"/>
          <a:ea typeface="+mn-ea"/>
          <a:cs typeface="+mn-cs"/>
          <a:sym typeface="Arial" charset="0"/>
        </a:defRPr>
      </a:lvl4pPr>
      <a:lvl5pPr marL="2425700" indent="-381000" algn="l" rtl="0" eaLnBrk="0" fontAlgn="base" hangingPunct="0">
        <a:lnSpc>
          <a:spcPct val="80000"/>
        </a:lnSpc>
        <a:spcBef>
          <a:spcPts val="1700"/>
        </a:spcBef>
        <a:spcAft>
          <a:spcPct val="0"/>
        </a:spcAft>
        <a:buClr>
          <a:srgbClr val="FFFFFF"/>
        </a:buClr>
        <a:buSzPct val="171000"/>
        <a:buFont typeface="Arial" charset="0"/>
        <a:buChar char="•"/>
        <a:defRPr>
          <a:solidFill>
            <a:schemeClr val="tx1"/>
          </a:solidFill>
          <a:latin typeface="+mn-lt"/>
          <a:ea typeface="+mn-ea"/>
          <a:cs typeface="+mn-cs"/>
          <a:sym typeface="Arial" charset="0"/>
        </a:defRPr>
      </a:lvl5pPr>
      <a:lvl6pPr marL="2882900" indent="-381000" algn="l" rtl="0" fontAlgn="base">
        <a:lnSpc>
          <a:spcPct val="80000"/>
        </a:lnSpc>
        <a:spcBef>
          <a:spcPts val="1700"/>
        </a:spcBef>
        <a:spcAft>
          <a:spcPct val="0"/>
        </a:spcAft>
        <a:buClr>
          <a:srgbClr val="FFFFFF"/>
        </a:buClr>
        <a:buSzPct val="171000"/>
        <a:buFont typeface="Arial" pitchFamily="-110" charset="0"/>
        <a:buChar char="•"/>
        <a:defRPr>
          <a:solidFill>
            <a:schemeClr val="tx1"/>
          </a:solidFill>
          <a:latin typeface="+mn-lt"/>
          <a:ea typeface="+mn-ea"/>
          <a:cs typeface="+mn-cs"/>
          <a:sym typeface="Arial" pitchFamily="-110" charset="0"/>
        </a:defRPr>
      </a:lvl6pPr>
      <a:lvl7pPr marL="3340100" indent="-381000" algn="l" rtl="0" fontAlgn="base">
        <a:lnSpc>
          <a:spcPct val="80000"/>
        </a:lnSpc>
        <a:spcBef>
          <a:spcPts val="1700"/>
        </a:spcBef>
        <a:spcAft>
          <a:spcPct val="0"/>
        </a:spcAft>
        <a:buClr>
          <a:srgbClr val="FFFFFF"/>
        </a:buClr>
        <a:buSzPct val="171000"/>
        <a:buFont typeface="Arial" pitchFamily="-110" charset="0"/>
        <a:buChar char="•"/>
        <a:defRPr>
          <a:solidFill>
            <a:schemeClr val="tx1"/>
          </a:solidFill>
          <a:latin typeface="+mn-lt"/>
          <a:ea typeface="+mn-ea"/>
          <a:cs typeface="+mn-cs"/>
          <a:sym typeface="Arial" pitchFamily="-110" charset="0"/>
        </a:defRPr>
      </a:lvl7pPr>
      <a:lvl8pPr marL="3797300" indent="-381000" algn="l" rtl="0" fontAlgn="base">
        <a:lnSpc>
          <a:spcPct val="80000"/>
        </a:lnSpc>
        <a:spcBef>
          <a:spcPts val="1700"/>
        </a:spcBef>
        <a:spcAft>
          <a:spcPct val="0"/>
        </a:spcAft>
        <a:buClr>
          <a:srgbClr val="FFFFFF"/>
        </a:buClr>
        <a:buSzPct val="171000"/>
        <a:buFont typeface="Arial" pitchFamily="-110" charset="0"/>
        <a:buChar char="•"/>
        <a:defRPr>
          <a:solidFill>
            <a:schemeClr val="tx1"/>
          </a:solidFill>
          <a:latin typeface="+mn-lt"/>
          <a:ea typeface="+mn-ea"/>
          <a:cs typeface="+mn-cs"/>
          <a:sym typeface="Arial" pitchFamily="-110" charset="0"/>
        </a:defRPr>
      </a:lvl8pPr>
      <a:lvl9pPr marL="4254500" indent="-381000" algn="l" rtl="0" fontAlgn="base">
        <a:lnSpc>
          <a:spcPct val="80000"/>
        </a:lnSpc>
        <a:spcBef>
          <a:spcPts val="1700"/>
        </a:spcBef>
        <a:spcAft>
          <a:spcPct val="0"/>
        </a:spcAft>
        <a:buClr>
          <a:srgbClr val="FFFFFF"/>
        </a:buClr>
        <a:buSzPct val="171000"/>
        <a:buFont typeface="Arial" pitchFamily="-110" charset="0"/>
        <a:buChar char="•"/>
        <a:defRPr>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075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9216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92163"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970757" name="Group 4"/>
          <p:cNvGrpSpPr>
            <a:grpSpLocks/>
          </p:cNvGrpSpPr>
          <p:nvPr/>
        </p:nvGrpSpPr>
        <p:grpSpPr bwMode="auto">
          <a:xfrm>
            <a:off x="228600" y="5511800"/>
            <a:ext cx="8650288" cy="406400"/>
            <a:chOff x="0" y="0"/>
            <a:chExt cx="5448" cy="255"/>
          </a:xfrm>
        </p:grpSpPr>
        <p:sp>
          <p:nvSpPr>
            <p:cNvPr id="92165"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70759" name="Group 6"/>
            <p:cNvGrpSpPr>
              <a:grpSpLocks/>
            </p:cNvGrpSpPr>
            <p:nvPr/>
          </p:nvGrpSpPr>
          <p:grpSpPr bwMode="auto">
            <a:xfrm>
              <a:off x="0" y="0"/>
              <a:ext cx="1169" cy="255"/>
              <a:chOff x="0" y="0"/>
              <a:chExt cx="1169" cy="255"/>
            </a:xfrm>
          </p:grpSpPr>
          <p:pic>
            <p:nvPicPr>
              <p:cNvPr id="970763"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92168"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970760" name="Group 9"/>
            <p:cNvGrpSpPr>
              <a:grpSpLocks/>
            </p:cNvGrpSpPr>
            <p:nvPr/>
          </p:nvGrpSpPr>
          <p:grpSpPr bwMode="auto">
            <a:xfrm>
              <a:off x="4613" y="17"/>
              <a:ext cx="835" cy="211"/>
              <a:chOff x="0" y="0"/>
              <a:chExt cx="835" cy="211"/>
            </a:xfrm>
          </p:grpSpPr>
          <p:sp>
            <p:nvSpPr>
              <p:cNvPr id="92170"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970762"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633" r:id="rId1"/>
    <p:sldLayoutId id="2147484632" r:id="rId2"/>
    <p:sldLayoutId id="2147484631" r:id="rId3"/>
    <p:sldLayoutId id="2147484630" r:id="rId4"/>
    <p:sldLayoutId id="2147484629" r:id="rId5"/>
    <p:sldLayoutId id="2147484628" r:id="rId6"/>
    <p:sldLayoutId id="2147484627" r:id="rId7"/>
    <p:sldLayoutId id="2147484626" r:id="rId8"/>
    <p:sldLayoutId id="2147484625" r:id="rId9"/>
    <p:sldLayoutId id="2147484624" r:id="rId10"/>
    <p:sldLayoutId id="214748462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30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8434"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18435" name="Rectangle 3"/>
          <p:cNvSpPr>
            <a:spLocks noGrp="1" noChangeArrowheads="1"/>
          </p:cNvSpPr>
          <p:nvPr>
            <p:ph type="body" idx="1"/>
          </p:nvPr>
        </p:nvSpPr>
        <p:spPr bwMode="auto">
          <a:xfrm>
            <a:off x="647700" y="1079500"/>
            <a:ext cx="3530600" cy="34925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98309" name="Group 4"/>
          <p:cNvGrpSpPr>
            <a:grpSpLocks/>
          </p:cNvGrpSpPr>
          <p:nvPr/>
        </p:nvGrpSpPr>
        <p:grpSpPr bwMode="auto">
          <a:xfrm>
            <a:off x="228600" y="5511800"/>
            <a:ext cx="8650288" cy="406400"/>
            <a:chOff x="0" y="0"/>
            <a:chExt cx="5448" cy="255"/>
          </a:xfrm>
        </p:grpSpPr>
        <p:sp>
          <p:nvSpPr>
            <p:cNvPr id="18437" name="Rectangle 5"/>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98311" name="Group 6"/>
            <p:cNvGrpSpPr>
              <a:grpSpLocks/>
            </p:cNvGrpSpPr>
            <p:nvPr/>
          </p:nvGrpSpPr>
          <p:grpSpPr bwMode="auto">
            <a:xfrm>
              <a:off x="0" y="0"/>
              <a:ext cx="1169" cy="255"/>
              <a:chOff x="0" y="0"/>
              <a:chExt cx="1169" cy="255"/>
            </a:xfrm>
          </p:grpSpPr>
          <p:pic>
            <p:nvPicPr>
              <p:cNvPr id="98315" name="Picture 7"/>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18440" name="Rectangle 8"/>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98312" name="Group 9"/>
            <p:cNvGrpSpPr>
              <a:grpSpLocks/>
            </p:cNvGrpSpPr>
            <p:nvPr/>
          </p:nvGrpSpPr>
          <p:grpSpPr bwMode="auto">
            <a:xfrm>
              <a:off x="4613" y="17"/>
              <a:ext cx="835" cy="211"/>
              <a:chOff x="0" y="0"/>
              <a:chExt cx="835" cy="211"/>
            </a:xfrm>
          </p:grpSpPr>
          <p:sp>
            <p:nvSpPr>
              <p:cNvPr id="18442" name="Rectangle 10"/>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98314" name="Picture 11"/>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52" r:id="rId1"/>
    <p:sldLayoutId id="2147483851" r:id="rId2"/>
    <p:sldLayoutId id="2147483850" r:id="rId3"/>
    <p:sldLayoutId id="2147483849" r:id="rId4"/>
    <p:sldLayoutId id="2147483848" r:id="rId5"/>
    <p:sldLayoutId id="2147483847" r:id="rId6"/>
    <p:sldLayoutId id="2147483846" r:id="rId7"/>
    <p:sldLayoutId id="2147483845" r:id="rId8"/>
    <p:sldLayoutId id="2147483844" r:id="rId9"/>
    <p:sldLayoutId id="2147483843" r:id="rId10"/>
    <p:sldLayoutId id="2147483842"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3042"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93186"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93187" name="Rectangle 3"/>
          <p:cNvSpPr>
            <a:spLocks/>
          </p:cNvSpPr>
          <p:nvPr/>
        </p:nvSpPr>
        <p:spPr bwMode="auto">
          <a:xfrm>
            <a:off x="3983038" y="6235700"/>
            <a:ext cx="1168400" cy="4572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pic>
        <p:nvPicPr>
          <p:cNvPr id="983045" name="Picture 4"/>
          <p:cNvPicPr>
            <a:picLocks noChangeArrowheads="1"/>
          </p:cNvPicPr>
          <p:nvPr/>
        </p:nvPicPr>
        <p:blipFill>
          <a:blip r:embed="rId15"/>
          <a:srcRect/>
          <a:stretch>
            <a:fillRect/>
          </a:stretch>
        </p:blipFill>
        <p:spPr bwMode="auto">
          <a:xfrm>
            <a:off x="12700" y="6261100"/>
            <a:ext cx="406400" cy="406400"/>
          </a:xfrm>
          <a:prstGeom prst="rect">
            <a:avLst/>
          </a:prstGeom>
          <a:noFill/>
          <a:ln w="12700">
            <a:noFill/>
            <a:miter lim="800000"/>
            <a:headEnd/>
            <a:tailEnd/>
          </a:ln>
        </p:spPr>
      </p:pic>
      <p:sp>
        <p:nvSpPr>
          <p:cNvPr id="93189" name="Rectangle 5"/>
          <p:cNvSpPr>
            <a:spLocks/>
          </p:cNvSpPr>
          <p:nvPr/>
        </p:nvSpPr>
        <p:spPr bwMode="auto">
          <a:xfrm>
            <a:off x="4841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93190" name="Rectangle 6"/>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644" r:id="rId1"/>
    <p:sldLayoutId id="2147484643" r:id="rId2"/>
    <p:sldLayoutId id="2147484642" r:id="rId3"/>
    <p:sldLayoutId id="2147484641" r:id="rId4"/>
    <p:sldLayoutId id="2147484640" r:id="rId5"/>
    <p:sldLayoutId id="2147484639" r:id="rId6"/>
    <p:sldLayoutId id="2147484638" r:id="rId7"/>
    <p:sldLayoutId id="2147484637" r:id="rId8"/>
    <p:sldLayoutId id="2147484636" r:id="rId9"/>
    <p:sldLayoutId id="2147484635" r:id="rId10"/>
    <p:sldLayoutId id="2147484634"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5330"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94210" name="Rectangle 2"/>
          <p:cNvSpPr>
            <a:spLocks noGrp="1" noChangeArrowheads="1"/>
          </p:cNvSpPr>
          <p:nvPr>
            <p:ph type="title"/>
          </p:nvPr>
        </p:nvSpPr>
        <p:spPr bwMode="auto">
          <a:xfrm>
            <a:off x="635000" y="215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pic>
        <p:nvPicPr>
          <p:cNvPr id="995332" name="Picture 3"/>
          <p:cNvPicPr>
            <a:picLocks noChangeArrowheads="1"/>
          </p:cNvPicPr>
          <p:nvPr/>
        </p:nvPicPr>
        <p:blipFill>
          <a:blip r:embed="rId14"/>
          <a:srcRect/>
          <a:stretch>
            <a:fillRect/>
          </a:stretch>
        </p:blipFill>
        <p:spPr bwMode="auto">
          <a:xfrm>
            <a:off x="63500" y="6261100"/>
            <a:ext cx="406400" cy="406400"/>
          </a:xfrm>
          <a:prstGeom prst="rect">
            <a:avLst/>
          </a:prstGeom>
          <a:noFill/>
          <a:ln w="12700">
            <a:noFill/>
            <a:miter lim="800000"/>
            <a:headEnd/>
            <a:tailEnd/>
          </a:ln>
        </p:spPr>
      </p:pic>
      <p:sp>
        <p:nvSpPr>
          <p:cNvPr id="94212" name="Rectangle 4"/>
          <p:cNvSpPr>
            <a:spLocks/>
          </p:cNvSpPr>
          <p:nvPr/>
        </p:nvSpPr>
        <p:spPr bwMode="auto">
          <a:xfrm>
            <a:off x="344488" y="6261100"/>
            <a:ext cx="17399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sp>
        <p:nvSpPr>
          <p:cNvPr id="94213" name="Rectangle 5"/>
          <p:cNvSpPr>
            <a:spLocks/>
          </p:cNvSpPr>
          <p:nvPr/>
        </p:nvSpPr>
        <p:spPr bwMode="auto">
          <a:xfrm>
            <a:off x="7553325" y="62611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
        <p:nvSpPr>
          <p:cNvPr id="94214" name="Rectangle 6"/>
          <p:cNvSpPr>
            <a:spLocks/>
          </p:cNvSpPr>
          <p:nvPr/>
        </p:nvSpPr>
        <p:spPr bwMode="auto">
          <a:xfrm>
            <a:off x="4008438" y="6235700"/>
            <a:ext cx="1117600" cy="4572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5"/>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sp>
        <p:nvSpPr>
          <p:cNvPr id="94215" name="Text Box 7"/>
          <p:cNvSpPr txBox="1">
            <a:spLocks noGrp="1" noChangeArrowheads="1"/>
          </p:cNvSpPr>
          <p:nvPr>
            <p:ph type="sldNum" sz="quarter" idx="4"/>
          </p:nvPr>
        </p:nvSpPr>
        <p:spPr bwMode="auto">
          <a:xfrm>
            <a:off x="4424363" y="6553200"/>
            <a:ext cx="284162" cy="2794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200">
                <a:solidFill>
                  <a:schemeClr val="tx1"/>
                </a:solidFill>
                <a:latin typeface="Arial" pitchFamily="-110" charset="0"/>
                <a:ea typeface="Arial" pitchFamily="-110" charset="0"/>
                <a:cs typeface="Arial" pitchFamily="-110" charset="0"/>
                <a:sym typeface="Arial" pitchFamily="-110" charset="0"/>
              </a:defRPr>
            </a:lvl1pPr>
          </a:lstStyle>
          <a:p>
            <a:pPr>
              <a:defRPr/>
            </a:pPr>
            <a:fld id="{20D8DBC2-1125-41A6-A735-769B9F963F91}" type="slidenum">
              <a:rPr lang="en-US"/>
              <a:pPr>
                <a:defRPr/>
              </a:pPr>
              <a:t>‹N°›</a:t>
            </a:fld>
            <a:endParaRPr lang="en-US"/>
          </a:p>
        </p:txBody>
      </p:sp>
    </p:spTree>
  </p:cSld>
  <p:clrMap bg1="dk2" tx1="lt1" bg2="dk1" tx2="lt2" accent1="accent1" accent2="accent2" accent3="accent3" accent4="accent4" accent5="accent5" accent6="accent6" hlink="hlink" folHlink="folHlink"/>
  <p:sldLayoutIdLst>
    <p:sldLayoutId id="2147484655" r:id="rId1"/>
    <p:sldLayoutId id="2147484654" r:id="rId2"/>
    <p:sldLayoutId id="2147484653" r:id="rId3"/>
    <p:sldLayoutId id="2147484652" r:id="rId4"/>
    <p:sldLayoutId id="2147484651" r:id="rId5"/>
    <p:sldLayoutId id="2147484650" r:id="rId6"/>
    <p:sldLayoutId id="2147484649" r:id="rId7"/>
    <p:sldLayoutId id="2147484648" r:id="rId8"/>
    <p:sldLayoutId id="2147484647" r:id="rId9"/>
    <p:sldLayoutId id="2147484646" r:id="rId10"/>
    <p:sldLayoutId id="2147484645"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7618"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96258" name="Rectangle 2"/>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grpSp>
        <p:nvGrpSpPr>
          <p:cNvPr id="1007620" name="Group 3"/>
          <p:cNvGrpSpPr>
            <a:grpSpLocks/>
          </p:cNvGrpSpPr>
          <p:nvPr/>
        </p:nvGrpSpPr>
        <p:grpSpPr bwMode="auto">
          <a:xfrm>
            <a:off x="228600" y="5511800"/>
            <a:ext cx="8650288" cy="406400"/>
            <a:chOff x="0" y="0"/>
            <a:chExt cx="5448" cy="255"/>
          </a:xfrm>
        </p:grpSpPr>
        <p:sp>
          <p:nvSpPr>
            <p:cNvPr id="96260" name="Rectangle 4"/>
            <p:cNvSpPr>
              <a:spLocks/>
            </p:cNvSpPr>
            <p:nvPr/>
          </p:nvSpPr>
          <p:spPr bwMode="auto">
            <a:xfrm>
              <a:off x="2485" y="40"/>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007622" name="Group 5"/>
            <p:cNvGrpSpPr>
              <a:grpSpLocks/>
            </p:cNvGrpSpPr>
            <p:nvPr/>
          </p:nvGrpSpPr>
          <p:grpSpPr bwMode="auto">
            <a:xfrm>
              <a:off x="0" y="0"/>
              <a:ext cx="1169" cy="255"/>
              <a:chOff x="0" y="0"/>
              <a:chExt cx="1169" cy="255"/>
            </a:xfrm>
          </p:grpSpPr>
          <p:pic>
            <p:nvPicPr>
              <p:cNvPr id="1007626" name="Picture 6"/>
              <p:cNvPicPr>
                <a:picLocks noChangeArrowheads="1"/>
              </p:cNvPicPr>
              <p:nvPr/>
            </p:nvPicPr>
            <p:blipFill>
              <a:blip r:embed="rId15"/>
              <a:srcRect/>
              <a:stretch>
                <a:fillRect/>
              </a:stretch>
            </p:blipFill>
            <p:spPr bwMode="auto">
              <a:xfrm>
                <a:off x="0" y="0"/>
                <a:ext cx="255" cy="255"/>
              </a:xfrm>
              <a:prstGeom prst="rect">
                <a:avLst/>
              </a:prstGeom>
              <a:noFill/>
              <a:ln w="12700">
                <a:noFill/>
                <a:miter lim="800000"/>
                <a:headEnd/>
                <a:tailEnd/>
              </a:ln>
            </p:spPr>
          </p:pic>
          <p:sp>
            <p:nvSpPr>
              <p:cNvPr id="9626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007623" name="Group 8"/>
            <p:cNvGrpSpPr>
              <a:grpSpLocks/>
            </p:cNvGrpSpPr>
            <p:nvPr/>
          </p:nvGrpSpPr>
          <p:grpSpPr bwMode="auto">
            <a:xfrm>
              <a:off x="4613" y="17"/>
              <a:ext cx="835" cy="211"/>
              <a:chOff x="0" y="0"/>
              <a:chExt cx="835" cy="211"/>
            </a:xfrm>
          </p:grpSpPr>
          <p:sp>
            <p:nvSpPr>
              <p:cNvPr id="9626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007625"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4666" r:id="rId1"/>
    <p:sldLayoutId id="2147484665" r:id="rId2"/>
    <p:sldLayoutId id="2147484664" r:id="rId3"/>
    <p:sldLayoutId id="2147484663" r:id="rId4"/>
    <p:sldLayoutId id="2147484662" r:id="rId5"/>
    <p:sldLayoutId id="2147484661" r:id="rId6"/>
    <p:sldLayoutId id="2147484660" r:id="rId7"/>
    <p:sldLayoutId id="2147484659" r:id="rId8"/>
    <p:sldLayoutId id="2147484658" r:id="rId9"/>
    <p:sldLayoutId id="2147484657" r:id="rId10"/>
    <p:sldLayoutId id="2147484656"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9906"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97282"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sp>
        <p:nvSpPr>
          <p:cNvPr id="97283" name="Rectangle 3"/>
          <p:cNvSpPr>
            <a:spLocks noGrp="1" noChangeArrowheads="1"/>
          </p:cNvSpPr>
          <p:nvPr>
            <p:ph type="body" idx="1"/>
          </p:nvPr>
        </p:nvSpPr>
        <p:spPr bwMode="auto">
          <a:xfrm>
            <a:off x="647700" y="622300"/>
            <a:ext cx="7835900" cy="4191000"/>
          </a:xfrm>
          <a:prstGeom prst="rect">
            <a:avLst/>
          </a:prstGeom>
          <a:noFill/>
          <a:ln w="12700">
            <a:noFill/>
            <a:miter lim="800000"/>
            <a:headEnd/>
            <a:tailEnd/>
          </a:ln>
          <a:effectLst>
            <a:outerShdw blurRad="63500" dist="38099" dir="5400000" algn="ctr" rotWithShape="0">
              <a:schemeClr val="bg2">
                <a:alpha val="74998"/>
              </a:schemeClr>
            </a:outerShdw>
          </a:effectLst>
        </p:spPr>
        <p:txBody>
          <a:bodyPr vert="horz" wrap="square" lIns="50800" tIns="50800" rIns="50800" bIns="5080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p>
        </p:txBody>
      </p:sp>
      <p:sp>
        <p:nvSpPr>
          <p:cNvPr id="97284" name="Rectangle 4"/>
          <p:cNvSpPr>
            <a:spLocks/>
          </p:cNvSpPr>
          <p:nvPr/>
        </p:nvSpPr>
        <p:spPr bwMode="auto">
          <a:xfrm>
            <a:off x="3995738" y="6324600"/>
            <a:ext cx="1143000" cy="3683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Edward Seidel</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hseidel@nsf.gov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019910" name="Group 5"/>
          <p:cNvGrpSpPr>
            <a:grpSpLocks/>
          </p:cNvGrpSpPr>
          <p:nvPr/>
        </p:nvGrpSpPr>
        <p:grpSpPr bwMode="auto">
          <a:xfrm>
            <a:off x="165100" y="6261100"/>
            <a:ext cx="2209800" cy="495300"/>
            <a:chOff x="0" y="0"/>
            <a:chExt cx="1392" cy="312"/>
          </a:xfrm>
        </p:grpSpPr>
        <p:pic>
          <p:nvPicPr>
            <p:cNvPr id="1019912" name="Picture 6"/>
            <p:cNvPicPr>
              <a:picLocks noChangeArrowheads="1"/>
            </p:cNvPicPr>
            <p:nvPr/>
          </p:nvPicPr>
          <p:blipFill>
            <a:blip r:embed="rId15"/>
            <a:srcRect/>
            <a:stretch>
              <a:fillRect/>
            </a:stretch>
          </p:blipFill>
          <p:spPr bwMode="auto">
            <a:xfrm>
              <a:off x="0" y="0"/>
              <a:ext cx="304" cy="312"/>
            </a:xfrm>
            <a:prstGeom prst="rect">
              <a:avLst/>
            </a:prstGeom>
            <a:noFill/>
            <a:ln w="12700">
              <a:noFill/>
              <a:miter lim="800000"/>
              <a:headEnd/>
              <a:tailEnd/>
            </a:ln>
          </p:spPr>
        </p:pic>
        <p:sp>
          <p:nvSpPr>
            <p:cNvPr id="97287" name="Rectangle 7"/>
            <p:cNvSpPr>
              <a:spLocks/>
            </p:cNvSpPr>
            <p:nvPr/>
          </p:nvSpPr>
          <p:spPr bwMode="auto">
            <a:xfrm>
              <a:off x="87" y="39"/>
              <a:ext cx="1305" cy="234"/>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sp>
        <p:nvSpPr>
          <p:cNvPr id="97288" name="Rectangle 8"/>
          <p:cNvSpPr>
            <a:spLocks/>
          </p:cNvSpPr>
          <p:nvPr/>
        </p:nvSpPr>
        <p:spPr bwMode="auto">
          <a:xfrm>
            <a:off x="7718425" y="6311900"/>
            <a:ext cx="1092200" cy="406400"/>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spTree>
  </p:cSld>
  <p:clrMap bg1="dk2" tx1="lt1" bg2="dk1" tx2="lt2" accent1="accent1" accent2="accent2" accent3="accent3" accent4="accent4" accent5="accent5" accent6="accent6" hlink="hlink" folHlink="folHlink"/>
  <p:sldLayoutIdLst>
    <p:sldLayoutId id="2147484677" r:id="rId1"/>
    <p:sldLayoutId id="2147484676" r:id="rId2"/>
    <p:sldLayoutId id="2147484675" r:id="rId3"/>
    <p:sldLayoutId id="2147484674" r:id="rId4"/>
    <p:sldLayoutId id="2147484673" r:id="rId5"/>
    <p:sldLayoutId id="2147484672" r:id="rId6"/>
    <p:sldLayoutId id="2147484671" r:id="rId7"/>
    <p:sldLayoutId id="2147484670" r:id="rId8"/>
    <p:sldLayoutId id="2147484669" r:id="rId9"/>
    <p:sldLayoutId id="2147484668" r:id="rId10"/>
    <p:sldLayoutId id="2147484667"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965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1pPr>
      <a:lvl2pPr marL="1409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2pPr>
      <a:lvl3pPr marL="1854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3pPr>
      <a:lvl4pPr marL="22987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4pPr>
      <a:lvl5pPr marL="2743200" indent="-698500" algn="l" rtl="0" eaLnBrk="0" fontAlgn="base" hangingPunct="0">
        <a:spcBef>
          <a:spcPts val="2600"/>
        </a:spcBef>
        <a:spcAft>
          <a:spcPct val="0"/>
        </a:spcAft>
        <a:buClr>
          <a:srgbClr val="FFFFFF"/>
        </a:buClr>
        <a:buSzPct val="171000"/>
        <a:buFont typeface="Arial" charset="0"/>
        <a:buChar char="•"/>
        <a:defRPr sz="2400">
          <a:solidFill>
            <a:schemeClr val="tx1"/>
          </a:solidFill>
          <a:latin typeface="+mn-lt"/>
          <a:ea typeface="+mn-ea"/>
          <a:cs typeface="+mn-cs"/>
          <a:sym typeface="Arial" charset="0"/>
        </a:defRPr>
      </a:lvl5pPr>
      <a:lvl6pPr marL="32004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6pPr>
      <a:lvl7pPr marL="36576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7pPr>
      <a:lvl8pPr marL="41148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8pPr>
      <a:lvl9pPr marL="4572000" indent="-698500" algn="l" rtl="0" fontAlgn="base">
        <a:spcBef>
          <a:spcPts val="2600"/>
        </a:spcBef>
        <a:spcAft>
          <a:spcPct val="0"/>
        </a:spcAft>
        <a:buClr>
          <a:srgbClr val="FFFFFF"/>
        </a:buClr>
        <a:buSzPct val="171000"/>
        <a:buFont typeface="Arial" pitchFamily="-110" charset="0"/>
        <a:buChar char="•"/>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194" name="Picture 9" descr="template052003"/>
          <p:cNvPicPr>
            <a:picLocks noChangeAspect="1" noChangeArrowheads="1"/>
          </p:cNvPicPr>
          <p:nvPr/>
        </p:nvPicPr>
        <p:blipFill>
          <a:blip r:embed="rId13"/>
          <a:srcRect l="3226"/>
          <a:stretch>
            <a:fillRect/>
          </a:stretch>
        </p:blipFill>
        <p:spPr bwMode="auto">
          <a:xfrm>
            <a:off x="0" y="0"/>
            <a:ext cx="9144000" cy="6858000"/>
          </a:xfrm>
          <a:prstGeom prst="rect">
            <a:avLst/>
          </a:prstGeom>
          <a:noFill/>
          <a:ln w="9525">
            <a:noFill/>
            <a:miter lim="800000"/>
            <a:headEnd/>
            <a:tailEnd/>
          </a:ln>
        </p:spPr>
      </p:pic>
      <p:sp>
        <p:nvSpPr>
          <p:cNvPr id="1032195" name="Rectangle 3"/>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196" name="Rectangle 4"/>
          <p:cNvSpPr>
            <a:spLocks noGrp="1" noChangeArrowheads="1"/>
          </p:cNvSpPr>
          <p:nvPr>
            <p:ph type="body" idx="1"/>
          </p:nvPr>
        </p:nvSpPr>
        <p:spPr bwMode="auto">
          <a:xfrm>
            <a:off x="657225" y="1466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tx1"/>
                </a:solidFill>
                <a:latin typeface="+mn-lt"/>
                <a:ea typeface="+mn-ea"/>
                <a:cs typeface="+mn-cs"/>
                <a:sym typeface="Arial" pitchFamily="-110" charset="0"/>
              </a:defRPr>
            </a:lvl1pPr>
          </a:lstStyle>
          <a:p>
            <a:pPr>
              <a:defRPr/>
            </a:pPr>
            <a:endParaRPr lang="en-US"/>
          </a:p>
        </p:txBody>
      </p:sp>
      <p:sp>
        <p:nvSpPr>
          <p:cNvPr id="10" name="Rectangle 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solidFill>
                  <a:schemeClr val="tx1"/>
                </a:solidFill>
                <a:latin typeface="+mn-lt"/>
                <a:ea typeface="+mn-ea"/>
                <a:cs typeface="+mn-cs"/>
                <a:sym typeface="Arial" pitchFamily="-110" charset="0"/>
              </a:defRPr>
            </a:lvl1pPr>
          </a:lstStyle>
          <a:p>
            <a:pPr>
              <a:defRPr/>
            </a:pPr>
            <a:endParaRPr lang="en-US"/>
          </a:p>
        </p:txBody>
      </p:sp>
      <p:sp>
        <p:nvSpPr>
          <p:cNvPr id="11" name="Rectangle 7"/>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EEEEF1"/>
                </a:solidFill>
                <a:latin typeface="+mn-lt"/>
                <a:ea typeface="+mn-ea"/>
                <a:cs typeface="+mn-cs"/>
                <a:sym typeface="Arial" pitchFamily="-110" charset="0"/>
              </a:defRPr>
            </a:lvl1pPr>
          </a:lstStyle>
          <a:p>
            <a:pPr>
              <a:defRPr/>
            </a:pPr>
            <a:fld id="{DF7CAB70-7529-4FC8-BE01-C9684020B40D}"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4688" r:id="rId1"/>
    <p:sldLayoutId id="2147484687" r:id="rId2"/>
    <p:sldLayoutId id="2147484686" r:id="rId3"/>
    <p:sldLayoutId id="2147484685" r:id="rId4"/>
    <p:sldLayoutId id="2147484684" r:id="rId5"/>
    <p:sldLayoutId id="2147484683" r:id="rId6"/>
    <p:sldLayoutId id="2147484682" r:id="rId7"/>
    <p:sldLayoutId id="2147484681" r:id="rId8"/>
    <p:sldLayoutId id="2147484680" r:id="rId9"/>
    <p:sldLayoutId id="2147484679" r:id="rId10"/>
    <p:sldLayoutId id="2147484678" r:id="rId11"/>
  </p:sldLayoutIdLst>
  <p:hf hdr="0" ftr="0" dt="0"/>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5pPr>
      <a:lvl6pPr marL="457200"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6pPr>
      <a:lvl7pPr marL="914400"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7pPr>
      <a:lvl8pPr marL="1371600"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8pPr>
      <a:lvl9pPr marL="1828800" algn="ctr" rtl="0" eaLnBrk="0" fontAlgn="base" hangingPunct="0">
        <a:spcBef>
          <a:spcPct val="0"/>
        </a:spcBef>
        <a:spcAft>
          <a:spcPct val="0"/>
        </a:spcAft>
        <a:defRPr sz="3600">
          <a:solidFill>
            <a:srgbClr val="FFFF66"/>
          </a:solidFill>
          <a:latin typeface="Tahoma"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lr>
          <a:srgbClr val="FF3300"/>
        </a:buClr>
        <a:buSzPct val="75000"/>
        <a:buFont typeface="Wingdings" pitchFamily="2" charset="2"/>
        <a:buChar char="v"/>
        <a:defRPr sz="2800">
          <a:solidFill>
            <a:srgbClr val="EAEAEA"/>
          </a:solidFill>
          <a:latin typeface="+mn-lt"/>
          <a:ea typeface="+mn-ea"/>
          <a:cs typeface="+mn-cs"/>
        </a:defRPr>
      </a:lvl1pPr>
      <a:lvl2pPr marL="742950" indent="-285750" algn="l" rtl="0" eaLnBrk="0" fontAlgn="base" hangingPunct="0">
        <a:spcBef>
          <a:spcPct val="20000"/>
        </a:spcBef>
        <a:spcAft>
          <a:spcPct val="0"/>
        </a:spcAft>
        <a:buClr>
          <a:srgbClr val="66FFFF"/>
        </a:buClr>
        <a:buFont typeface="Wingdings" pitchFamily="2" charset="2"/>
        <a:buChar char="Ø"/>
        <a:defRPr sz="2400">
          <a:solidFill>
            <a:srgbClr val="EAEAEA"/>
          </a:solidFill>
          <a:latin typeface="+mn-lt"/>
          <a:ea typeface="+mn-ea"/>
          <a:cs typeface="ＭＳ Ｐゴシック"/>
        </a:defRPr>
      </a:lvl2pPr>
      <a:lvl3pPr marL="1143000" indent="-228600" algn="l" rtl="0" eaLnBrk="0" fontAlgn="base" hangingPunct="0">
        <a:spcBef>
          <a:spcPct val="20000"/>
        </a:spcBef>
        <a:spcAft>
          <a:spcPct val="0"/>
        </a:spcAft>
        <a:buClr>
          <a:srgbClr val="FFFF00"/>
        </a:buClr>
        <a:buChar char="•"/>
        <a:defRPr sz="2200">
          <a:solidFill>
            <a:srgbClr val="EAEAEA"/>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rgbClr val="EAEAEA"/>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rgbClr val="EAEAEA"/>
          </a:solidFill>
          <a:latin typeface="+mn-lt"/>
          <a:ea typeface="+mn-ea"/>
          <a:cs typeface="ＭＳ Ｐゴシック"/>
        </a:defRPr>
      </a:lvl5pPr>
      <a:lvl6pPr marL="2514600" indent="-228600" algn="l" rtl="0" eaLnBrk="0" fontAlgn="base" hangingPunct="0">
        <a:spcBef>
          <a:spcPct val="20000"/>
        </a:spcBef>
        <a:spcAft>
          <a:spcPct val="0"/>
        </a:spcAft>
        <a:buChar char="»"/>
        <a:defRPr sz="2000">
          <a:solidFill>
            <a:srgbClr val="EAEAEA"/>
          </a:solidFill>
          <a:latin typeface="+mn-lt"/>
          <a:ea typeface="+mn-ea"/>
        </a:defRPr>
      </a:lvl6pPr>
      <a:lvl7pPr marL="2971800" indent="-228600" algn="l" rtl="0" eaLnBrk="0" fontAlgn="base" hangingPunct="0">
        <a:spcBef>
          <a:spcPct val="20000"/>
        </a:spcBef>
        <a:spcAft>
          <a:spcPct val="0"/>
        </a:spcAft>
        <a:buChar char="»"/>
        <a:defRPr sz="2000">
          <a:solidFill>
            <a:srgbClr val="EAEAEA"/>
          </a:solidFill>
          <a:latin typeface="+mn-lt"/>
          <a:ea typeface="+mn-ea"/>
        </a:defRPr>
      </a:lvl7pPr>
      <a:lvl8pPr marL="3429000" indent="-228600" algn="l" rtl="0" eaLnBrk="0" fontAlgn="base" hangingPunct="0">
        <a:spcBef>
          <a:spcPct val="20000"/>
        </a:spcBef>
        <a:spcAft>
          <a:spcPct val="0"/>
        </a:spcAft>
        <a:buChar char="»"/>
        <a:defRPr sz="2000">
          <a:solidFill>
            <a:srgbClr val="EAEAEA"/>
          </a:solidFill>
          <a:latin typeface="+mn-lt"/>
          <a:ea typeface="+mn-ea"/>
        </a:defRPr>
      </a:lvl8pPr>
      <a:lvl9pPr marL="3886200" indent="-228600" algn="l" rtl="0" eaLnBrk="0" fontAlgn="base" hangingPunct="0">
        <a:spcBef>
          <a:spcPct val="20000"/>
        </a:spcBef>
        <a:spcAft>
          <a:spcPct val="0"/>
        </a:spcAft>
        <a:buChar char="»"/>
        <a:defRPr sz="2000">
          <a:solidFill>
            <a:srgbClr val="EAEAE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94" name="Picture 1"/>
          <p:cNvPicPr>
            <a:picLocks noChangeAspect="1" noChangeArrowheads="1"/>
          </p:cNvPicPr>
          <p:nvPr/>
        </p:nvPicPr>
        <p:blipFill>
          <a:blip r:embed="rId13"/>
          <a:srcRect/>
          <a:stretch>
            <a:fillRect/>
          </a:stretch>
        </p:blipFill>
        <p:spPr bwMode="auto">
          <a:xfrm>
            <a:off x="0" y="2387600"/>
            <a:ext cx="9144000" cy="3571875"/>
          </a:xfrm>
          <a:prstGeom prst="rect">
            <a:avLst/>
          </a:prstGeom>
          <a:noFill/>
          <a:ln w="152400">
            <a:noFill/>
            <a:miter lim="800000"/>
            <a:headEnd/>
            <a:tailEnd/>
          </a:ln>
        </p:spPr>
      </p:pic>
      <p:sp>
        <p:nvSpPr>
          <p:cNvPr id="19458" name="Rectangle 2"/>
          <p:cNvSpPr>
            <a:spLocks noGrp="1" noChangeArrowheads="1"/>
          </p:cNvSpPr>
          <p:nvPr>
            <p:ph type="title"/>
          </p:nvPr>
        </p:nvSpPr>
        <p:spPr bwMode="auto">
          <a:xfrm>
            <a:off x="647700" y="5041900"/>
            <a:ext cx="7835900" cy="1193800"/>
          </a:xfrm>
          <a:prstGeom prst="rect">
            <a:avLst/>
          </a:prstGeom>
          <a:noFill/>
          <a:ln w="12700">
            <a:noFill/>
            <a:miter lim="800000"/>
            <a:headEnd/>
            <a:tailEnd/>
          </a:ln>
          <a:effectLst>
            <a:outerShdw blurRad="127000" dist="76199" dir="5400000" algn="ctr" rotWithShape="0">
              <a:schemeClr val="bg2">
                <a:alpha val="74998"/>
              </a:schemeClr>
            </a:outerShdw>
          </a:effectLst>
        </p:spPr>
        <p:txBody>
          <a:bodyPr vert="horz" wrap="square" lIns="50800" tIns="50800" rIns="50800" bIns="50800" numCol="1" anchor="ctr" anchorCtr="0" compatLnSpc="1">
            <a:prstTxWarp prst="textNoShape">
              <a:avLst/>
            </a:prstTxWarp>
          </a:bodyPr>
          <a:lstStyle/>
          <a:p>
            <a:pPr lvl="0"/>
            <a:r>
              <a:rPr lang="en-US">
                <a:sym typeface="Arial" pitchFamily="-110" charset="0"/>
              </a:rPr>
              <a:t>Click to edit Master title style</a:t>
            </a:r>
          </a:p>
        </p:txBody>
      </p:sp>
      <p:grpSp>
        <p:nvGrpSpPr>
          <p:cNvPr id="110596" name="Group 3"/>
          <p:cNvGrpSpPr>
            <a:grpSpLocks/>
          </p:cNvGrpSpPr>
          <p:nvPr/>
        </p:nvGrpSpPr>
        <p:grpSpPr bwMode="auto">
          <a:xfrm>
            <a:off x="241300" y="6261100"/>
            <a:ext cx="8650288" cy="406400"/>
            <a:chOff x="0" y="0"/>
            <a:chExt cx="5448" cy="255"/>
          </a:xfrm>
        </p:grpSpPr>
        <p:sp>
          <p:nvSpPr>
            <p:cNvPr id="19460" name="Rectangle 4"/>
            <p:cNvSpPr>
              <a:spLocks/>
            </p:cNvSpPr>
            <p:nvPr/>
          </p:nvSpPr>
          <p:spPr bwMode="auto">
            <a:xfrm>
              <a:off x="2485" y="39"/>
              <a:ext cx="492" cy="176"/>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D. E. Atkins</a:t>
              </a:r>
            </a:p>
            <a:p>
              <a:pPr algn="ctr">
                <a:defRPr/>
              </a:pPr>
              <a:r>
                <a:rPr lang="en-US" sz="900" i="1" u="sng">
                  <a:solidFill>
                    <a:schemeClr val="tx1"/>
                  </a:solidFill>
                  <a:latin typeface="Helvetica Neue" pitchFamily="-110" charset="0"/>
                  <a:ea typeface="Helvetica Neue" pitchFamily="-110" charset="0"/>
                  <a:cs typeface="Helvetica Neue" pitchFamily="-110" charset="0"/>
                  <a:sym typeface="Helvetica Neue" pitchFamily="-110" charset="0"/>
                  <a:hlinkClick r:id="rId14"/>
                </a:rPr>
                <a:t>datkins@nsf.gov</a:t>
              </a:r>
              <a:endParaRPr lang="en-US" sz="900" i="1" u="sng">
                <a:solidFill>
                  <a:schemeClr val="tx1"/>
                </a:solidFill>
                <a:latin typeface="Helvetica Neue" pitchFamily="-110" charset="0"/>
                <a:ea typeface="Helvetica Neue" pitchFamily="-110" charset="0"/>
                <a:cs typeface="Helvetica Neue" pitchFamily="-110" charset="0"/>
                <a:sym typeface="Helvetica Neue" pitchFamily="-110" charset="0"/>
              </a:endParaRPr>
            </a:p>
          </p:txBody>
        </p:sp>
        <p:grpSp>
          <p:nvGrpSpPr>
            <p:cNvPr id="110598" name="Group 5"/>
            <p:cNvGrpSpPr>
              <a:grpSpLocks/>
            </p:cNvGrpSpPr>
            <p:nvPr/>
          </p:nvGrpSpPr>
          <p:grpSpPr bwMode="auto">
            <a:xfrm>
              <a:off x="0" y="0"/>
              <a:ext cx="1169" cy="255"/>
              <a:chOff x="0" y="0"/>
              <a:chExt cx="1169" cy="255"/>
            </a:xfrm>
          </p:grpSpPr>
          <p:pic>
            <p:nvPicPr>
              <p:cNvPr id="110602" name="Picture 6"/>
              <p:cNvPicPr>
                <a:picLocks noChangeArrowheads="1"/>
              </p:cNvPicPr>
              <p:nvPr/>
            </p:nvPicPr>
            <p:blipFill>
              <a:blip r:embed="rId15"/>
              <a:srcRect/>
              <a:stretch>
                <a:fillRect/>
              </a:stretch>
            </p:blipFill>
            <p:spPr bwMode="auto">
              <a:xfrm>
                <a:off x="0" y="0"/>
                <a:ext cx="256" cy="255"/>
              </a:xfrm>
              <a:prstGeom prst="rect">
                <a:avLst/>
              </a:prstGeom>
              <a:noFill/>
              <a:ln w="12700">
                <a:noFill/>
                <a:miter lim="800000"/>
                <a:headEnd/>
                <a:tailEnd/>
              </a:ln>
            </p:spPr>
          </p:pic>
          <p:sp>
            <p:nvSpPr>
              <p:cNvPr id="19463" name="Rectangle 7"/>
              <p:cNvSpPr>
                <a:spLocks/>
              </p:cNvSpPr>
              <p:nvPr/>
            </p:nvSpPr>
            <p:spPr bwMode="auto">
              <a:xfrm>
                <a:off x="73" y="32"/>
                <a:ext cx="1096"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a:solidFill>
                      <a:schemeClr val="tx1"/>
                    </a:solidFill>
                    <a:latin typeface="Helvetica Neue" pitchFamily="-110" charset="0"/>
                    <a:ea typeface="Helvetica Neue" pitchFamily="-110" charset="0"/>
                    <a:cs typeface="Helvetica Neue" pitchFamily="-110" charset="0"/>
                    <a:sym typeface="Helvetica Neue" pitchFamily="-110" charset="0"/>
                  </a:rPr>
                  <a:t>National Science Foundation</a:t>
                </a: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
                </a:r>
                <a:b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br>
                <a:r>
                  <a:rPr lang="en-US" sz="900" i="1">
                    <a:solidFill>
                      <a:schemeClr val="tx1"/>
                    </a:solidFill>
                    <a:latin typeface="Helvetica Neue" pitchFamily="-110" charset="0"/>
                    <a:ea typeface="ヒラギノ角ゴ ProN W3" pitchFamily="-110" charset="-128"/>
                    <a:cs typeface="ヒラギノ角ゴ ProN W3" pitchFamily="-110" charset="-128"/>
                    <a:sym typeface="Helvetica Neue" pitchFamily="-110" charset="0"/>
                  </a:rPr>
                  <a:t>Where Discoveries Begin</a:t>
                </a:r>
              </a:p>
            </p:txBody>
          </p:sp>
        </p:grpSp>
        <p:grpSp>
          <p:nvGrpSpPr>
            <p:cNvPr id="110599" name="Group 8"/>
            <p:cNvGrpSpPr>
              <a:grpSpLocks/>
            </p:cNvGrpSpPr>
            <p:nvPr/>
          </p:nvGrpSpPr>
          <p:grpSpPr bwMode="auto">
            <a:xfrm>
              <a:off x="4613" y="17"/>
              <a:ext cx="835" cy="211"/>
              <a:chOff x="0" y="0"/>
              <a:chExt cx="835" cy="211"/>
            </a:xfrm>
          </p:grpSpPr>
          <p:sp>
            <p:nvSpPr>
              <p:cNvPr id="19465" name="Rectangle 9"/>
              <p:cNvSpPr>
                <a:spLocks/>
              </p:cNvSpPr>
              <p:nvPr/>
            </p:nvSpPr>
            <p:spPr bwMode="auto">
              <a:xfrm>
                <a:off x="0" y="14"/>
                <a:ext cx="688" cy="192"/>
              </a:xfrm>
              <a:prstGeom prst="rect">
                <a:avLst/>
              </a:prstGeom>
              <a:noFill/>
              <a:ln w="12700" cap="flat">
                <a:noFill/>
                <a:miter lim="800000"/>
                <a:headEnd type="none" w="med" len="med"/>
                <a:tailEnd type="none" w="med" len="med"/>
              </a:ln>
            </p:spPr>
            <p:txBody>
              <a:bodyPr lIns="0" tIns="0" rIns="0" bIns="0" anchor="ctr"/>
              <a:lstStyle/>
              <a:p>
                <a:pPr algn="ctr">
                  <a:defRPr/>
                </a:pPr>
                <a:r>
                  <a:rPr lang="en-US" sz="900" i="1">
                    <a:solidFill>
                      <a:schemeClr val="tx1"/>
                    </a:solidFill>
                    <a:latin typeface="Helvetica Neue" pitchFamily="-110" charset="0"/>
                    <a:ea typeface="Helvetica Neue" pitchFamily="-110" charset="0"/>
                    <a:cs typeface="Helvetica Neue" pitchFamily="-110" charset="0"/>
                    <a:sym typeface="Helvetica Neue" pitchFamily="-110" charset="0"/>
                  </a:rPr>
                  <a:t>Office of Cyberinfrastructure</a:t>
                </a:r>
              </a:p>
            </p:txBody>
          </p:sp>
          <p:pic>
            <p:nvPicPr>
              <p:cNvPr id="110601" name="Picture 10"/>
              <p:cNvPicPr>
                <a:picLocks noChangeArrowheads="1"/>
              </p:cNvPicPr>
              <p:nvPr/>
            </p:nvPicPr>
            <p:blipFill>
              <a:blip r:embed="rId16"/>
              <a:srcRect/>
              <a:stretch>
                <a:fillRect/>
              </a:stretch>
            </p:blipFill>
            <p:spPr bwMode="auto">
              <a:xfrm>
                <a:off x="632" y="0"/>
                <a:ext cx="208" cy="216"/>
              </a:xfrm>
              <a:prstGeom prst="rect">
                <a:avLst/>
              </a:prstGeom>
              <a:noFill/>
              <a:ln w="127000">
                <a:solidFill>
                  <a:schemeClr val="tx1"/>
                </a:solidFill>
                <a:miter lim="800000"/>
                <a:headEnd/>
                <a:tailEnd/>
              </a:ln>
            </p:spPr>
          </p:pic>
        </p:grpSp>
      </p:grpSp>
    </p:spTree>
  </p:cSld>
  <p:clrMap bg1="dk2" tx1="lt1" bg2="dk1" tx2="lt2" accent1="accent1" accent2="accent2" accent3="accent3" accent4="accent4" accent5="accent5" accent6="accent6" hlink="hlink" folHlink="folHlink"/>
  <p:sldLayoutIdLst>
    <p:sldLayoutId id="2147483863" r:id="rId1"/>
    <p:sldLayoutId id="2147483862"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Lst>
  <p:transition/>
  <p:hf hdr="0" ftr="0" dt="0"/>
  <p:txStyles>
    <p:titleStyle>
      <a:lvl1pPr algn="ctr" rtl="0" eaLnBrk="0" fontAlgn="base" hangingPunct="0">
        <a:spcBef>
          <a:spcPct val="0"/>
        </a:spcBef>
        <a:spcAft>
          <a:spcPct val="0"/>
        </a:spcAft>
        <a:defRPr sz="6600" b="1">
          <a:solidFill>
            <a:schemeClr val="tx1"/>
          </a:solidFill>
          <a:latin typeface="+mj-lt"/>
          <a:ea typeface="+mj-ea"/>
          <a:cs typeface="+mj-cs"/>
          <a:sym typeface="Arial" charset="0"/>
        </a:defRPr>
      </a:lvl1pPr>
      <a:lvl2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2pPr>
      <a:lvl3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3pPr>
      <a:lvl4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4pPr>
      <a:lvl5pPr algn="ctr" rtl="0" eaLnBrk="0" fontAlgn="base" hangingPunct="0">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charset="0"/>
        </a:defRPr>
      </a:lvl5pPr>
      <a:lvl6pPr marL="4572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6pPr>
      <a:lvl7pPr marL="9144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7pPr>
      <a:lvl8pPr marL="13716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8pPr>
      <a:lvl9pPr marL="1828800" algn="ctr" rtl="0" fontAlgn="base">
        <a:spcBef>
          <a:spcPct val="0"/>
        </a:spcBef>
        <a:spcAft>
          <a:spcPct val="0"/>
        </a:spcAft>
        <a:defRPr sz="6600" b="1">
          <a:solidFill>
            <a:schemeClr val="tx1"/>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Arial"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Arial"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Arial"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Arial"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Arial" charset="0"/>
        </a:defRPr>
      </a:lvl5pPr>
      <a:lvl6pPr marL="457200" algn="ctr" rtl="0" fontAlgn="base">
        <a:spcBef>
          <a:spcPct val="0"/>
        </a:spcBef>
        <a:spcAft>
          <a:spcPct val="0"/>
        </a:spcAft>
        <a:defRPr sz="2400">
          <a:solidFill>
            <a:schemeClr val="tx1"/>
          </a:solidFill>
          <a:latin typeface="+mn-lt"/>
          <a:ea typeface="+mn-ea"/>
          <a:cs typeface="+mn-cs"/>
          <a:sym typeface="Arial" pitchFamily="-110" charset="0"/>
        </a:defRPr>
      </a:lvl6pPr>
      <a:lvl7pPr marL="914400" algn="ctr" rtl="0" fontAlgn="base">
        <a:spcBef>
          <a:spcPct val="0"/>
        </a:spcBef>
        <a:spcAft>
          <a:spcPct val="0"/>
        </a:spcAft>
        <a:defRPr sz="2400">
          <a:solidFill>
            <a:schemeClr val="tx1"/>
          </a:solidFill>
          <a:latin typeface="+mn-lt"/>
          <a:ea typeface="+mn-ea"/>
          <a:cs typeface="+mn-cs"/>
          <a:sym typeface="Arial" pitchFamily="-110" charset="0"/>
        </a:defRPr>
      </a:lvl7pPr>
      <a:lvl8pPr marL="1371600" algn="ctr" rtl="0" fontAlgn="base">
        <a:spcBef>
          <a:spcPct val="0"/>
        </a:spcBef>
        <a:spcAft>
          <a:spcPct val="0"/>
        </a:spcAft>
        <a:defRPr sz="2400">
          <a:solidFill>
            <a:schemeClr val="tx1"/>
          </a:solidFill>
          <a:latin typeface="+mn-lt"/>
          <a:ea typeface="+mn-ea"/>
          <a:cs typeface="+mn-cs"/>
          <a:sym typeface="Arial" pitchFamily="-110" charset="0"/>
        </a:defRPr>
      </a:lvl8pPr>
      <a:lvl9pPr marL="1828800" algn="ctr" rtl="0" fontAlgn="base">
        <a:spcBef>
          <a:spcPct val="0"/>
        </a:spcBef>
        <a:spcAft>
          <a:spcPct val="0"/>
        </a:spcAft>
        <a:defRPr sz="2400">
          <a:solidFill>
            <a:schemeClr val="tx1"/>
          </a:solidFill>
          <a:latin typeface="+mn-lt"/>
          <a:ea typeface="+mn-ea"/>
          <a:cs typeface="+mn-cs"/>
          <a:sym typeface="Arial"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19.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15.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9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2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15.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15.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915.xml"/><Relationship Id="rId6" Type="http://schemas.openxmlformats.org/officeDocument/2006/relationships/image" Target="../media/image14.jpeg"/><Relationship Id="rId5" Type="http://schemas.openxmlformats.org/officeDocument/2006/relationships/image" Target="../media/image13.tiff"/><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BCF08AD-5EE3-A847-ABA1-FB971B3C0A27}" type="slidenum">
              <a:rPr lang="en-US"/>
              <a:pPr/>
              <a:t>1</a:t>
            </a:fld>
            <a:endParaRPr lang="en-US"/>
          </a:p>
        </p:txBody>
      </p:sp>
      <p:pic>
        <p:nvPicPr>
          <p:cNvPr id="4097" name="Picture 1"/>
          <p:cNvPicPr>
            <a:picLocks noChangeAspect="1" noChangeArrowheads="1"/>
          </p:cNvPicPr>
          <p:nvPr/>
        </p:nvPicPr>
        <p:blipFill>
          <a:blip r:embed="rId2"/>
          <a:srcRect l="3226"/>
          <a:stretch>
            <a:fillRect/>
          </a:stretch>
        </p:blipFill>
        <p:spPr bwMode="auto">
          <a:xfrm>
            <a:off x="152400" y="0"/>
            <a:ext cx="9144000" cy="6858000"/>
          </a:xfrm>
          <a:prstGeom prst="rect">
            <a:avLst/>
          </a:prstGeom>
          <a:noFill/>
          <a:ln w="9525" cap="flat">
            <a:noFill/>
            <a:miter lim="800000"/>
            <a:headEnd/>
            <a:tailEnd/>
          </a:ln>
        </p:spPr>
      </p:pic>
      <p:sp>
        <p:nvSpPr>
          <p:cNvPr id="4098" name="Rectangle 2"/>
          <p:cNvSpPr>
            <a:spLocks/>
          </p:cNvSpPr>
          <p:nvPr/>
        </p:nvSpPr>
        <p:spPr bwMode="auto">
          <a:xfrm>
            <a:off x="228600" y="457200"/>
            <a:ext cx="8661400" cy="5562600"/>
          </a:xfrm>
          <a:prstGeom prst="rect">
            <a:avLst/>
          </a:prstGeom>
          <a:noFill/>
          <a:ln w="9525" cap="flat">
            <a:noFill/>
            <a:miter lim="800000"/>
            <a:headEnd type="none" w="med" len="med"/>
            <a:tailEnd type="none" w="med" len="med"/>
          </a:ln>
        </p:spPr>
        <p:txBody>
          <a:bodyPr lIns="25400" tIns="25400" rIns="25400" bIns="25400" anchor="ctr">
            <a:prstTxWarp prst="textNoShape">
              <a:avLst/>
            </a:prstTxWarp>
          </a:bodyPr>
          <a:lstStyle/>
          <a:p>
            <a:pPr algn="ctr"/>
            <a:endParaRPr lang="en-US" dirty="0" smtClean="0">
              <a:solidFill>
                <a:srgbClr val="FFFF66"/>
              </a:solidFill>
              <a:latin typeface="Tahoma" charset="0"/>
              <a:ea typeface="Tahoma" charset="0"/>
              <a:cs typeface="Tahoma" charset="0"/>
              <a:sym typeface="Tahoma" charset="0"/>
            </a:endParaRPr>
          </a:p>
          <a:p>
            <a:pPr algn="ctr"/>
            <a:endParaRPr lang="en-US" dirty="0" smtClean="0">
              <a:solidFill>
                <a:srgbClr val="FFFF66"/>
              </a:solidFill>
              <a:latin typeface="Tahoma" charset="0"/>
              <a:ea typeface="Tahoma" charset="0"/>
              <a:cs typeface="Tahoma" charset="0"/>
              <a:sym typeface="Tahoma" charset="0"/>
            </a:endParaRPr>
          </a:p>
          <a:p>
            <a:pPr algn="ctr"/>
            <a:endParaRPr lang="en-US" dirty="0">
              <a:solidFill>
                <a:srgbClr val="FFFF66"/>
              </a:solidFill>
              <a:latin typeface="Tahoma" charset="0"/>
              <a:ea typeface="Tahoma" charset="0"/>
              <a:cs typeface="Tahoma" charset="0"/>
              <a:sym typeface="Tahoma" charset="0"/>
            </a:endParaRPr>
          </a:p>
          <a:p>
            <a:pPr algn="ctr"/>
            <a:r>
              <a:rPr lang="en-US" dirty="0" err="1" smtClean="0">
                <a:solidFill>
                  <a:srgbClr val="FFFF66"/>
                </a:solidFill>
                <a:latin typeface="Tahoma" charset="0"/>
                <a:ea typeface="Tahoma" charset="0"/>
                <a:cs typeface="Tahoma" charset="0"/>
                <a:sym typeface="Tahoma" charset="0"/>
              </a:rPr>
              <a:t>Cyberinfrastructure</a:t>
            </a:r>
            <a:r>
              <a:rPr lang="en-US" dirty="0" smtClean="0">
                <a:solidFill>
                  <a:srgbClr val="FFFF66"/>
                </a:solidFill>
                <a:latin typeface="Tahoma" charset="0"/>
                <a:ea typeface="Tahoma" charset="0"/>
                <a:cs typeface="Tahoma" charset="0"/>
                <a:sym typeface="Tahoma" charset="0"/>
              </a:rPr>
              <a:t> for the 21</a:t>
            </a:r>
            <a:r>
              <a:rPr lang="en-US" baseline="30000" dirty="0" smtClean="0">
                <a:solidFill>
                  <a:srgbClr val="FFFF66"/>
                </a:solidFill>
                <a:latin typeface="Tahoma" charset="0"/>
                <a:ea typeface="Tahoma" charset="0"/>
                <a:cs typeface="Tahoma" charset="0"/>
                <a:sym typeface="Tahoma" charset="0"/>
              </a:rPr>
              <a:t>st</a:t>
            </a:r>
            <a:r>
              <a:rPr lang="en-US" dirty="0" smtClean="0">
                <a:solidFill>
                  <a:srgbClr val="FFFF66"/>
                </a:solidFill>
                <a:latin typeface="Tahoma" charset="0"/>
                <a:ea typeface="Tahoma" charset="0"/>
                <a:cs typeface="Tahoma" charset="0"/>
                <a:sym typeface="Tahoma" charset="0"/>
              </a:rPr>
              <a:t> Century (CIF21) </a:t>
            </a:r>
          </a:p>
          <a:p>
            <a:pPr algn="ctr"/>
            <a:endParaRPr lang="en-US" dirty="0">
              <a:solidFill>
                <a:srgbClr val="FFFF66"/>
              </a:solidFill>
              <a:latin typeface="Tahoma" charset="0"/>
              <a:ea typeface="Tahoma" charset="0"/>
              <a:cs typeface="Tahoma" charset="0"/>
              <a:sym typeface="Tahoma" charset="0"/>
            </a:endParaRPr>
          </a:p>
          <a:p>
            <a:pPr algn="ctr"/>
            <a:r>
              <a:rPr lang="en-US" sz="2800" dirty="0" smtClean="0">
                <a:solidFill>
                  <a:srgbClr val="FFFF66"/>
                </a:solidFill>
                <a:latin typeface="Tahoma" charset="0"/>
                <a:ea typeface="Tahoma" charset="0"/>
                <a:cs typeface="Tahoma" charset="0"/>
                <a:sym typeface="Tahoma" charset="0"/>
              </a:rPr>
              <a:t>NSF Data Strategy and </a:t>
            </a:r>
          </a:p>
          <a:p>
            <a:pPr algn="ctr"/>
            <a:r>
              <a:rPr lang="en-US" sz="2800" dirty="0" err="1" smtClean="0">
                <a:solidFill>
                  <a:srgbClr val="FFFF66"/>
                </a:solidFill>
                <a:latin typeface="Tahoma" charset="0"/>
                <a:ea typeface="Tahoma" charset="0"/>
                <a:cs typeface="Tahoma" charset="0"/>
                <a:sym typeface="Tahoma" charset="0"/>
              </a:rPr>
              <a:t>EarthCube</a:t>
            </a:r>
            <a:endParaRPr lang="en-US" sz="2800" dirty="0" smtClean="0">
              <a:solidFill>
                <a:srgbClr val="FFFF66"/>
              </a:solidFill>
              <a:latin typeface="Tahoma" charset="0"/>
              <a:ea typeface="Tahoma" charset="0"/>
              <a:cs typeface="Tahoma" charset="0"/>
              <a:sym typeface="Tahoma" charset="0"/>
            </a:endParaRPr>
          </a:p>
          <a:p>
            <a:pPr algn="ctr"/>
            <a:endParaRPr lang="en-US" sz="2800" dirty="0" smtClean="0">
              <a:solidFill>
                <a:srgbClr val="FFFF66"/>
              </a:solidFill>
              <a:latin typeface="Tahoma" charset="0"/>
              <a:ea typeface="Tahoma" charset="0"/>
              <a:cs typeface="Tahoma" charset="0"/>
              <a:sym typeface="Tahoma" charset="0"/>
            </a:endParaRPr>
          </a:p>
          <a:p>
            <a:pPr algn="ctr"/>
            <a:r>
              <a:rPr lang="en-US" sz="2800" dirty="0" smtClean="0">
                <a:solidFill>
                  <a:srgbClr val="FFFF66"/>
                </a:solidFill>
                <a:latin typeface="Tahoma" charset="0"/>
                <a:ea typeface="Tahoma" charset="0"/>
                <a:cs typeface="Tahoma" charset="0"/>
                <a:sym typeface="Tahoma" charset="0"/>
              </a:rPr>
              <a:t>9</a:t>
            </a:r>
            <a:r>
              <a:rPr lang="en-US" sz="2800" baseline="30000" dirty="0" smtClean="0">
                <a:solidFill>
                  <a:srgbClr val="FFFF66"/>
                </a:solidFill>
                <a:latin typeface="Tahoma" charset="0"/>
                <a:ea typeface="Tahoma" charset="0"/>
                <a:cs typeface="Tahoma" charset="0"/>
                <a:sym typeface="Tahoma" charset="0"/>
              </a:rPr>
              <a:t>th</a:t>
            </a:r>
            <a:r>
              <a:rPr lang="en-US" sz="2800" dirty="0" smtClean="0">
                <a:solidFill>
                  <a:srgbClr val="FFFF66"/>
                </a:solidFill>
                <a:latin typeface="Tahoma" charset="0"/>
                <a:ea typeface="Tahoma" charset="0"/>
                <a:cs typeface="Tahoma" charset="0"/>
                <a:sym typeface="Tahoma" charset="0"/>
              </a:rPr>
              <a:t> e-Infrastructure </a:t>
            </a:r>
            <a:r>
              <a:rPr lang="en-US" sz="2800" dirty="0" err="1" smtClean="0">
                <a:solidFill>
                  <a:srgbClr val="FFFF66"/>
                </a:solidFill>
                <a:latin typeface="Tahoma" charset="0"/>
                <a:ea typeface="Tahoma" charset="0"/>
                <a:cs typeface="Tahoma" charset="0"/>
                <a:sym typeface="Tahoma" charset="0"/>
              </a:rPr>
              <a:t>Concertation</a:t>
            </a:r>
            <a:r>
              <a:rPr lang="en-US" sz="2800" dirty="0" smtClean="0">
                <a:solidFill>
                  <a:srgbClr val="FFFF66"/>
                </a:solidFill>
                <a:latin typeface="Tahoma" charset="0"/>
                <a:ea typeface="Tahoma" charset="0"/>
                <a:cs typeface="Tahoma" charset="0"/>
                <a:sym typeface="Tahoma" charset="0"/>
              </a:rPr>
              <a:t> Meeting</a:t>
            </a:r>
          </a:p>
          <a:p>
            <a:pPr algn="ctr"/>
            <a:r>
              <a:rPr lang="en-US" sz="2800" dirty="0" smtClean="0">
                <a:solidFill>
                  <a:srgbClr val="FFFF66"/>
                </a:solidFill>
                <a:latin typeface="Tahoma" charset="0"/>
                <a:ea typeface="Tahoma" charset="0"/>
                <a:cs typeface="Tahoma" charset="0"/>
                <a:sym typeface="Tahoma" charset="0"/>
              </a:rPr>
              <a:t>Sept 23, 2011</a:t>
            </a:r>
          </a:p>
          <a:p>
            <a:pPr algn="ctr"/>
            <a:endParaRPr lang="en-US" sz="2800" dirty="0">
              <a:solidFill>
                <a:srgbClr val="FFFF66"/>
              </a:solidFill>
              <a:latin typeface="Tahoma" charset="0"/>
              <a:ea typeface="Tahoma" charset="0"/>
              <a:cs typeface="Tahoma" charset="0"/>
              <a:sym typeface="Tahoma" charset="0"/>
            </a:endParaRPr>
          </a:p>
          <a:p>
            <a:pPr algn="ctr"/>
            <a:r>
              <a:rPr lang="en-US" sz="2000" dirty="0" smtClean="0">
                <a:solidFill>
                  <a:srgbClr val="FFFF66"/>
                </a:solidFill>
                <a:latin typeface="Tahoma" charset="0"/>
                <a:ea typeface="Tahoma" charset="0"/>
                <a:cs typeface="Tahoma" charset="0"/>
                <a:sym typeface="Tahoma" charset="0"/>
              </a:rPr>
              <a:t>Rob Pennington</a:t>
            </a:r>
          </a:p>
          <a:p>
            <a:pPr algn="ctr"/>
            <a:r>
              <a:rPr lang="en-US" sz="2000" dirty="0" smtClean="0">
                <a:solidFill>
                  <a:srgbClr val="FFFF66"/>
                </a:solidFill>
                <a:latin typeface="Tahoma" charset="0"/>
                <a:ea typeface="Tahoma" charset="0"/>
                <a:cs typeface="Tahoma" charset="0"/>
                <a:sym typeface="Tahoma" charset="0"/>
              </a:rPr>
              <a:t>Office of </a:t>
            </a:r>
            <a:r>
              <a:rPr lang="en-US" sz="2000" dirty="0" err="1" smtClean="0">
                <a:solidFill>
                  <a:srgbClr val="FFFF66"/>
                </a:solidFill>
                <a:latin typeface="Tahoma" charset="0"/>
                <a:ea typeface="Tahoma" charset="0"/>
                <a:cs typeface="Tahoma" charset="0"/>
                <a:sym typeface="Tahoma" charset="0"/>
              </a:rPr>
              <a:t>Cyberinfrastructure</a:t>
            </a:r>
            <a:r>
              <a:rPr lang="en-US" sz="2000" dirty="0" smtClean="0">
                <a:solidFill>
                  <a:srgbClr val="FFFF66"/>
                </a:solidFill>
                <a:latin typeface="Tahoma" charset="0"/>
                <a:ea typeface="Tahoma" charset="0"/>
                <a:cs typeface="Tahoma" charset="0"/>
                <a:sym typeface="Tahoma" charset="0"/>
              </a:rPr>
              <a:t> (OCI)</a:t>
            </a:r>
          </a:p>
          <a:p>
            <a:pPr algn="ctr"/>
            <a:r>
              <a:rPr lang="en-US" sz="2000" dirty="0" smtClean="0">
                <a:solidFill>
                  <a:srgbClr val="FFFF66"/>
                </a:solidFill>
                <a:latin typeface="Tahoma" charset="0"/>
                <a:ea typeface="Tahoma" charset="0"/>
                <a:cs typeface="Tahoma" charset="0"/>
                <a:sym typeface="Tahoma" charset="0"/>
              </a:rPr>
              <a:t>National Science Foundation</a:t>
            </a:r>
          </a:p>
          <a:p>
            <a:pPr algn="ctr"/>
            <a:r>
              <a:rPr lang="en-US" sz="2000" dirty="0" err="1" smtClean="0">
                <a:solidFill>
                  <a:srgbClr val="FFFF66"/>
                </a:solidFill>
                <a:latin typeface="Tahoma" charset="0"/>
                <a:ea typeface="Tahoma" charset="0"/>
                <a:cs typeface="Tahoma" charset="0"/>
                <a:sym typeface="Tahoma" charset="0"/>
              </a:rPr>
              <a:t>rpenning@nsf.gov</a:t>
            </a:r>
            <a:endParaRPr lang="en-US" sz="2000" dirty="0" smtClean="0">
              <a:solidFill>
                <a:srgbClr val="FFFF66"/>
              </a:solidFill>
              <a:latin typeface="Tahoma" charset="0"/>
              <a:ea typeface="Tahoma" charset="0"/>
              <a:cs typeface="Tahoma" charset="0"/>
              <a:sym typeface="Tahoma" charset="0"/>
            </a:endParaRPr>
          </a:p>
          <a:p>
            <a:pPr algn="ctr"/>
            <a:endParaRPr lang="en-US" sz="4100" dirty="0" smtClean="0">
              <a:solidFill>
                <a:srgbClr val="FFFF66"/>
              </a:solidFill>
              <a:latin typeface="Tahoma" charset="0"/>
              <a:ea typeface="Tahoma" charset="0"/>
              <a:cs typeface="Tahoma" charset="0"/>
              <a:sym typeface="Tahoma" charset="0"/>
            </a:endParaRPr>
          </a:p>
          <a:p>
            <a:pPr algn="ctr"/>
            <a:endParaRPr lang="en-US" sz="2800" dirty="0" smtClean="0">
              <a:solidFill>
                <a:srgbClr val="FFFF66"/>
              </a:solidFill>
              <a:latin typeface="Tahoma" charset="0"/>
              <a:ea typeface="Tahoma" charset="0"/>
              <a:cs typeface="Tahoma" charset="0"/>
              <a:sym typeface="Tahoma" charset="0"/>
            </a:endParaRPr>
          </a:p>
        </p:txBody>
      </p:sp>
      <p:sp>
        <p:nvSpPr>
          <p:cNvPr id="4100" name="Text Box 4"/>
          <p:cNvSpPr txBox="1">
            <a:spLocks noChangeArrowheads="1"/>
          </p:cNvSpPr>
          <p:nvPr/>
        </p:nvSpPr>
        <p:spPr bwMode="auto">
          <a:xfrm>
            <a:off x="8202613" y="6451600"/>
            <a:ext cx="255587" cy="254000"/>
          </a:xfrm>
          <a:prstGeom prst="rect">
            <a:avLst/>
          </a:prstGeom>
          <a:noFill/>
          <a:ln w="9525">
            <a:noFill/>
            <a:miter lim="800000"/>
            <a:headEnd/>
            <a:tailEnd/>
          </a:ln>
        </p:spPr>
        <p:txBody>
          <a:bodyPr wrap="none">
            <a:prstTxWarp prst="textNoShape">
              <a:avLst/>
            </a:prstTxWarp>
          </a:bodyPr>
          <a:lstStyle/>
          <a:p>
            <a:pPr algn="r"/>
            <a:fld id="{2F910C85-E93C-3548-A9EC-711B227578AC}" type="slidenum">
              <a:rPr lang="en-US" sz="1200">
                <a:solidFill>
                  <a:srgbClr val="EEEEF1"/>
                </a:solidFill>
                <a:latin typeface="Tahoma" charset="0"/>
                <a:ea typeface="Tahoma" charset="0"/>
                <a:cs typeface="Tahoma" charset="0"/>
                <a:sym typeface="Tahoma" charset="0"/>
              </a:rPr>
              <a:pPr algn="r"/>
              <a:t>1</a:t>
            </a:fld>
            <a:endParaRPr lang="en-US" sz="1200">
              <a:solidFill>
                <a:srgbClr val="EEEEF1"/>
              </a:solidFill>
              <a:latin typeface="Tahoma" charset="0"/>
              <a:ea typeface="Tahoma" charset="0"/>
              <a:cs typeface="Tahoma" charset="0"/>
              <a:sym typeface="Tahoma"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a:xfrm>
            <a:off x="7010400" y="1752600"/>
            <a:ext cx="1752600" cy="457200"/>
          </a:xfrm>
          <a:prstGeom prst="ellipse">
            <a:avLst/>
          </a:prstGeom>
          <a:solidFill>
            <a:srgbClr val="B5FF15"/>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0"/>
            <a:ext cx="7772400" cy="1143000"/>
          </a:xfrm>
        </p:spPr>
        <p:txBody>
          <a:bodyPr/>
          <a:lstStyle/>
          <a:p>
            <a:r>
              <a:rPr lang="en-US" dirty="0" err="1" smtClean="0"/>
              <a:t>DataNet</a:t>
            </a:r>
            <a:r>
              <a:rPr lang="en-US" dirty="0" smtClean="0"/>
              <a:t>: A Multi-tiered and Multi-Disciplinary Landscape</a:t>
            </a:r>
            <a:endParaRPr lang="en-US" sz="2400" dirty="0"/>
          </a:p>
        </p:txBody>
      </p:sp>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10</a:t>
            </a:fld>
            <a:endParaRPr lang="en-US"/>
          </a:p>
        </p:txBody>
      </p:sp>
      <p:sp>
        <p:nvSpPr>
          <p:cNvPr id="13" name="Oval 12"/>
          <p:cNvSpPr/>
          <p:nvPr/>
        </p:nvSpPr>
        <p:spPr>
          <a:xfrm>
            <a:off x="6629400" y="3581400"/>
            <a:ext cx="304800" cy="152400"/>
          </a:xfrm>
          <a:prstGeom prst="ellipse">
            <a:avLst/>
          </a:prstGeom>
          <a:solidFill>
            <a:srgbClr val="FFFD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8305800" y="3124200"/>
            <a:ext cx="609600" cy="228600"/>
          </a:xfrm>
          <a:prstGeom prst="ellipse">
            <a:avLst/>
          </a:prstGeom>
          <a:solidFill>
            <a:srgbClr val="FFFF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667000" y="3276600"/>
            <a:ext cx="228600" cy="304800"/>
          </a:xfrm>
          <a:prstGeom prst="ellipse">
            <a:avLst/>
          </a:prstGeom>
          <a:solidFill>
            <a:srgbClr val="92D05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505200" y="1295400"/>
            <a:ext cx="1082598" cy="461665"/>
          </a:xfrm>
          <a:prstGeom prst="rect">
            <a:avLst/>
          </a:prstGeom>
          <a:noFill/>
        </p:spPr>
        <p:txBody>
          <a:bodyPr wrap="none" rtlCol="0">
            <a:spAutoFit/>
          </a:bodyPr>
          <a:lstStyle/>
          <a:p>
            <a:r>
              <a:rPr lang="en-US" sz="1200" dirty="0" smtClean="0"/>
              <a:t>Genomics</a:t>
            </a:r>
          </a:p>
          <a:p>
            <a:r>
              <a:rPr lang="en-US" sz="1200" dirty="0" smtClean="0"/>
              <a:t>Communities</a:t>
            </a:r>
          </a:p>
        </p:txBody>
      </p:sp>
      <p:sp>
        <p:nvSpPr>
          <p:cNvPr id="37" name="TextBox 36"/>
          <p:cNvSpPr txBox="1"/>
          <p:nvPr/>
        </p:nvSpPr>
        <p:spPr>
          <a:xfrm>
            <a:off x="4724400" y="1066800"/>
            <a:ext cx="2057400" cy="461665"/>
          </a:xfrm>
          <a:prstGeom prst="rect">
            <a:avLst/>
          </a:prstGeom>
          <a:noFill/>
        </p:spPr>
        <p:txBody>
          <a:bodyPr wrap="square" rtlCol="0">
            <a:spAutoFit/>
          </a:bodyPr>
          <a:lstStyle/>
          <a:p>
            <a:r>
              <a:rPr lang="en-US" sz="1200" dirty="0" smtClean="0"/>
              <a:t>Modeling and Simulation Communities</a:t>
            </a:r>
            <a:endParaRPr lang="en-US" sz="1200" dirty="0"/>
          </a:p>
        </p:txBody>
      </p:sp>
      <p:sp>
        <p:nvSpPr>
          <p:cNvPr id="38" name="TextBox 37"/>
          <p:cNvSpPr txBox="1"/>
          <p:nvPr/>
        </p:nvSpPr>
        <p:spPr>
          <a:xfrm>
            <a:off x="7391400" y="1066800"/>
            <a:ext cx="1752600" cy="646331"/>
          </a:xfrm>
          <a:prstGeom prst="rect">
            <a:avLst/>
          </a:prstGeom>
          <a:noFill/>
        </p:spPr>
        <p:txBody>
          <a:bodyPr wrap="square" rtlCol="0">
            <a:spAutoFit/>
          </a:bodyPr>
          <a:lstStyle/>
          <a:p>
            <a:pPr algn="ctr"/>
            <a:r>
              <a:rPr lang="en-US" sz="1200" dirty="0" smtClean="0"/>
              <a:t>Population, Climate, </a:t>
            </a:r>
          </a:p>
          <a:p>
            <a:pPr algn="ctr"/>
            <a:r>
              <a:rPr lang="en-US" sz="1200" dirty="0" smtClean="0"/>
              <a:t>Environment Communities</a:t>
            </a:r>
            <a:endParaRPr lang="en-US" sz="1200" dirty="0"/>
          </a:p>
        </p:txBody>
      </p:sp>
      <p:sp>
        <p:nvSpPr>
          <p:cNvPr id="30" name="Oval 29"/>
          <p:cNvSpPr/>
          <p:nvPr/>
        </p:nvSpPr>
        <p:spPr>
          <a:xfrm>
            <a:off x="5715000" y="2971800"/>
            <a:ext cx="1676400" cy="4572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04800" y="2971801"/>
            <a:ext cx="1752600" cy="1384995"/>
          </a:xfrm>
          <a:prstGeom prst="rect">
            <a:avLst/>
          </a:prstGeom>
          <a:noFill/>
        </p:spPr>
        <p:txBody>
          <a:bodyPr wrap="square" rtlCol="0">
            <a:spAutoFit/>
          </a:bodyPr>
          <a:lstStyle/>
          <a:p>
            <a:r>
              <a:rPr lang="en-US" sz="2800" i="1" dirty="0" smtClean="0">
                <a:solidFill>
                  <a:srgbClr val="FF6600"/>
                </a:solidFill>
              </a:rPr>
              <a:t>Data </a:t>
            </a:r>
            <a:r>
              <a:rPr lang="en-US" sz="2800" i="1" dirty="0" err="1" smtClean="0">
                <a:solidFill>
                  <a:srgbClr val="FF6600"/>
                </a:solidFill>
              </a:rPr>
              <a:t>Curation</a:t>
            </a:r>
            <a:endParaRPr lang="en-US" sz="2800" i="1" dirty="0" smtClean="0">
              <a:solidFill>
                <a:srgbClr val="FF6600"/>
              </a:solidFill>
            </a:endParaRPr>
          </a:p>
          <a:p>
            <a:endParaRPr lang="en-US" sz="2800" i="1" dirty="0">
              <a:solidFill>
                <a:srgbClr val="FF6600"/>
              </a:solidFill>
            </a:endParaRPr>
          </a:p>
        </p:txBody>
      </p:sp>
      <p:sp>
        <p:nvSpPr>
          <p:cNvPr id="57" name="Oval 56"/>
          <p:cNvSpPr/>
          <p:nvPr/>
        </p:nvSpPr>
        <p:spPr>
          <a:xfrm>
            <a:off x="2895600" y="3810000"/>
            <a:ext cx="1828800" cy="3048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4724400" y="2971800"/>
            <a:ext cx="533400" cy="10668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438400" y="4114800"/>
            <a:ext cx="228600" cy="304800"/>
          </a:xfrm>
          <a:prstGeom prst="ellipse">
            <a:avLst/>
          </a:prstGeom>
          <a:solidFill>
            <a:srgbClr val="92D05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7086600" y="3581400"/>
            <a:ext cx="228600" cy="228600"/>
          </a:xfrm>
          <a:prstGeom prst="ellipse">
            <a:avLst/>
          </a:prstGeom>
          <a:solidFill>
            <a:srgbClr val="FFFF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8534400" y="3429000"/>
            <a:ext cx="228600" cy="304800"/>
          </a:xfrm>
          <a:prstGeom prst="ellipse">
            <a:avLst/>
          </a:prstGeom>
          <a:solidFill>
            <a:srgbClr val="FFFF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276600" y="1752600"/>
            <a:ext cx="1447800" cy="533400"/>
          </a:xfrm>
          <a:prstGeom prst="ellipse">
            <a:avLst/>
          </a:prstGeom>
          <a:solidFill>
            <a:srgbClr val="66FF4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4114800" y="2667000"/>
            <a:ext cx="38100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4648200" y="1524000"/>
            <a:ext cx="2133600" cy="152400"/>
          </a:xfrm>
          <a:prstGeom prst="ellipse">
            <a:avLst/>
          </a:prstGeom>
          <a:solidFill>
            <a:srgbClr val="B0FF9F"/>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239000" y="1371600"/>
            <a:ext cx="228600" cy="1143000"/>
          </a:xfrm>
          <a:prstGeom prst="ellipse">
            <a:avLst/>
          </a:prstGeom>
          <a:solidFill>
            <a:srgbClr val="FF19C8"/>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971800" y="2057400"/>
            <a:ext cx="1447800" cy="533400"/>
          </a:xfrm>
          <a:prstGeom prst="ellipse">
            <a:avLst/>
          </a:prstGeom>
          <a:solidFill>
            <a:srgbClr val="FF19C8"/>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52400" y="4724400"/>
            <a:ext cx="1828800" cy="830997"/>
          </a:xfrm>
          <a:prstGeom prst="rect">
            <a:avLst/>
          </a:prstGeom>
          <a:noFill/>
        </p:spPr>
        <p:txBody>
          <a:bodyPr wrap="square" rtlCol="0">
            <a:spAutoFit/>
          </a:bodyPr>
          <a:lstStyle/>
          <a:p>
            <a:r>
              <a:rPr lang="en-US" sz="2400" i="1" dirty="0" smtClean="0">
                <a:solidFill>
                  <a:srgbClr val="FF6600"/>
                </a:solidFill>
              </a:rPr>
              <a:t>Data Storage</a:t>
            </a:r>
            <a:endParaRPr lang="en-US" sz="2400" i="1" dirty="0">
              <a:solidFill>
                <a:srgbClr val="FF6600"/>
              </a:solidFill>
            </a:endParaRPr>
          </a:p>
        </p:txBody>
      </p:sp>
      <p:sp>
        <p:nvSpPr>
          <p:cNvPr id="68" name="Oval 67"/>
          <p:cNvSpPr/>
          <p:nvPr/>
        </p:nvSpPr>
        <p:spPr>
          <a:xfrm>
            <a:off x="4800600" y="1600200"/>
            <a:ext cx="2133600" cy="152400"/>
          </a:xfrm>
          <a:prstGeom prst="ellipse">
            <a:avLst/>
          </a:prstGeom>
          <a:solidFill>
            <a:srgbClr val="B0FF9F"/>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029200" y="1676400"/>
            <a:ext cx="2133600" cy="152400"/>
          </a:xfrm>
          <a:prstGeom prst="ellipse">
            <a:avLst/>
          </a:prstGeom>
          <a:solidFill>
            <a:srgbClr val="FF19C8"/>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flipH="1">
            <a:off x="7010400" y="2514600"/>
            <a:ext cx="190500" cy="457200"/>
          </a:xfrm>
          <a:prstGeom prst="straightConnector1">
            <a:avLst/>
          </a:prstGeom>
          <a:ln>
            <a:solidFill>
              <a:srgbClr val="B5FF1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304800" y="1219200"/>
            <a:ext cx="3124200" cy="1446550"/>
          </a:xfrm>
          <a:prstGeom prst="rect">
            <a:avLst/>
          </a:prstGeom>
          <a:noFill/>
        </p:spPr>
        <p:txBody>
          <a:bodyPr wrap="square" rtlCol="0">
            <a:spAutoFit/>
          </a:bodyPr>
          <a:lstStyle/>
          <a:p>
            <a:r>
              <a:rPr lang="en-US" sz="2800" i="1" dirty="0" smtClean="0">
                <a:solidFill>
                  <a:srgbClr val="FF6600"/>
                </a:solidFill>
              </a:rPr>
              <a:t>Data-enabled Science</a:t>
            </a:r>
          </a:p>
          <a:p>
            <a:endParaRPr lang="en-US" i="1" dirty="0">
              <a:solidFill>
                <a:srgbClr val="FF6600"/>
              </a:solidFill>
            </a:endParaRPr>
          </a:p>
        </p:txBody>
      </p:sp>
      <p:sp>
        <p:nvSpPr>
          <p:cNvPr id="100" name="Up-Down Arrow 99"/>
          <p:cNvSpPr/>
          <p:nvPr/>
        </p:nvSpPr>
        <p:spPr>
          <a:xfrm>
            <a:off x="6400800" y="4038600"/>
            <a:ext cx="228600" cy="685800"/>
          </a:xfrm>
          <a:prstGeom prst="up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loud 101"/>
          <p:cNvSpPr/>
          <p:nvPr/>
        </p:nvSpPr>
        <p:spPr>
          <a:xfrm>
            <a:off x="2438400" y="4876800"/>
            <a:ext cx="6477000" cy="1066800"/>
          </a:xfrm>
          <a:prstGeom prst="cloud">
            <a:avLst/>
          </a:prstGeom>
          <a:noFill/>
          <a:ln w="25400">
            <a:solidFill>
              <a:srgbClr val="FFFD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8F8F8"/>
              </a:solidFill>
            </a:endParaRPr>
          </a:p>
        </p:txBody>
      </p:sp>
      <p:sp>
        <p:nvSpPr>
          <p:cNvPr id="107" name="TextBox 106"/>
          <p:cNvSpPr txBox="1"/>
          <p:nvPr/>
        </p:nvSpPr>
        <p:spPr>
          <a:xfrm>
            <a:off x="762000" y="5791201"/>
            <a:ext cx="1524000" cy="461665"/>
          </a:xfrm>
          <a:prstGeom prst="rect">
            <a:avLst/>
          </a:prstGeom>
          <a:noFill/>
        </p:spPr>
        <p:txBody>
          <a:bodyPr wrap="square" rtlCol="0">
            <a:spAutoFit/>
          </a:bodyPr>
          <a:lstStyle/>
          <a:p>
            <a:r>
              <a:rPr lang="en-US" sz="1200" dirty="0" err="1" smtClean="0"/>
              <a:t>DataNet</a:t>
            </a:r>
            <a:r>
              <a:rPr lang="en-US" sz="1200" dirty="0" smtClean="0"/>
              <a:t> supported</a:t>
            </a:r>
          </a:p>
          <a:p>
            <a:endParaRPr lang="en-US" sz="1200" dirty="0"/>
          </a:p>
        </p:txBody>
      </p:sp>
      <p:cxnSp>
        <p:nvCxnSpPr>
          <p:cNvPr id="56" name="Straight Arrow Connector 55"/>
          <p:cNvCxnSpPr/>
          <p:nvPr/>
        </p:nvCxnSpPr>
        <p:spPr>
          <a:xfrm>
            <a:off x="6172200" y="1981200"/>
            <a:ext cx="228600" cy="762000"/>
          </a:xfrm>
          <a:prstGeom prst="straightConnector1">
            <a:avLst/>
          </a:prstGeom>
          <a:ln>
            <a:solidFill>
              <a:srgbClr val="B0FF9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334000" y="1981200"/>
            <a:ext cx="228600" cy="838200"/>
          </a:xfrm>
          <a:prstGeom prst="straightConnector1">
            <a:avLst/>
          </a:prstGeom>
          <a:ln>
            <a:solidFill>
              <a:srgbClr val="B0FF9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7543800" y="2590800"/>
            <a:ext cx="381000" cy="381000"/>
          </a:xfrm>
          <a:prstGeom prst="straightConnector1">
            <a:avLst/>
          </a:prstGeom>
          <a:ln>
            <a:solidFill>
              <a:srgbClr val="B5FF15"/>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7620000" y="3048000"/>
            <a:ext cx="533400" cy="10668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Up-Down Arrow 73"/>
          <p:cNvSpPr/>
          <p:nvPr/>
        </p:nvSpPr>
        <p:spPr>
          <a:xfrm>
            <a:off x="4953000" y="4114800"/>
            <a:ext cx="228600" cy="685800"/>
          </a:xfrm>
          <a:prstGeom prst="up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Up-Down Arrow 74"/>
          <p:cNvSpPr/>
          <p:nvPr/>
        </p:nvSpPr>
        <p:spPr>
          <a:xfrm>
            <a:off x="3733800" y="4191000"/>
            <a:ext cx="228600" cy="685800"/>
          </a:xfrm>
          <a:prstGeom prst="up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Up-Down Arrow 75"/>
          <p:cNvSpPr/>
          <p:nvPr/>
        </p:nvSpPr>
        <p:spPr>
          <a:xfrm>
            <a:off x="7848600" y="4191000"/>
            <a:ext cx="228600" cy="685800"/>
          </a:xfrm>
          <a:prstGeom prst="up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rot="5400000">
            <a:off x="3276600" y="2895600"/>
            <a:ext cx="6096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5562600" y="3276600"/>
            <a:ext cx="152400" cy="457200"/>
          </a:xfrm>
          <a:prstGeom prst="ellipse">
            <a:avLst/>
          </a:prstGeom>
          <a:solidFill>
            <a:srgbClr val="FFFD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Oval 83"/>
          <p:cNvSpPr/>
          <p:nvPr/>
        </p:nvSpPr>
        <p:spPr>
          <a:xfrm>
            <a:off x="5943600" y="5181600"/>
            <a:ext cx="1295400" cy="3048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7162800" y="5181600"/>
            <a:ext cx="1524000" cy="304800"/>
          </a:xfrm>
          <a:prstGeom prst="ellipse">
            <a:avLst/>
          </a:prstGeom>
          <a:solidFill>
            <a:schemeClr val="bg2">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819400" y="5257800"/>
            <a:ext cx="1524000" cy="3048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572000" y="5181600"/>
            <a:ext cx="1295400" cy="304800"/>
          </a:xfrm>
          <a:prstGeom prst="ellipse">
            <a:avLst/>
          </a:prstGeom>
          <a:solidFill>
            <a:schemeClr val="bg2">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2743200" y="4114800"/>
            <a:ext cx="228600" cy="76200"/>
          </a:xfrm>
          <a:prstGeom prst="line">
            <a:avLst/>
          </a:prstGeom>
          <a:ln>
            <a:solidFill>
              <a:schemeClr val="accent3">
                <a:lumMod val="20000"/>
                <a:lumOff val="8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971800" y="3581400"/>
            <a:ext cx="304800" cy="152400"/>
          </a:xfrm>
          <a:prstGeom prst="line">
            <a:avLst/>
          </a:prstGeom>
          <a:ln>
            <a:solidFill>
              <a:schemeClr val="accent3">
                <a:lumMod val="20000"/>
                <a:lumOff val="8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83" idx="2"/>
            <a:endCxn id="58" idx="6"/>
          </p:cNvCxnSpPr>
          <p:nvPr/>
        </p:nvCxnSpPr>
        <p:spPr>
          <a:xfrm rot="10800000">
            <a:off x="5257800" y="3505200"/>
            <a:ext cx="304800" cy="0"/>
          </a:xfrm>
          <a:prstGeom prst="line">
            <a:avLst/>
          </a:prstGeom>
          <a:ln>
            <a:solidFill>
              <a:schemeClr val="accent3">
                <a:lumMod val="20000"/>
                <a:lumOff val="8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61" idx="2"/>
          </p:cNvCxnSpPr>
          <p:nvPr/>
        </p:nvCxnSpPr>
        <p:spPr>
          <a:xfrm rot="10800000">
            <a:off x="8229600" y="3581400"/>
            <a:ext cx="304800" cy="0"/>
          </a:xfrm>
          <a:prstGeom prst="line">
            <a:avLst/>
          </a:prstGeom>
          <a:ln>
            <a:solidFill>
              <a:schemeClr val="accent3">
                <a:lumMod val="20000"/>
                <a:lumOff val="8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391400" y="3733800"/>
            <a:ext cx="228600" cy="0"/>
          </a:xfrm>
          <a:prstGeom prst="line">
            <a:avLst/>
          </a:prstGeom>
          <a:ln>
            <a:solidFill>
              <a:schemeClr val="accent3">
                <a:lumMod val="20000"/>
                <a:lumOff val="8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381000" y="5791200"/>
            <a:ext cx="304800" cy="228600"/>
          </a:xfrm>
          <a:prstGeom prst="ellipse">
            <a:avLst/>
          </a:prstGeom>
          <a:solidFill>
            <a:srgbClr val="FF19C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577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Data-Enabled Science</a:t>
            </a:r>
            <a:endParaRPr lang="en-US" dirty="0"/>
          </a:p>
        </p:txBody>
      </p:sp>
      <p:sp>
        <p:nvSpPr>
          <p:cNvPr id="3" name="Content Placeholder 2"/>
          <p:cNvSpPr>
            <a:spLocks noGrp="1"/>
          </p:cNvSpPr>
          <p:nvPr>
            <p:ph idx="1"/>
          </p:nvPr>
        </p:nvSpPr>
        <p:spPr>
          <a:xfrm>
            <a:off x="533400" y="1447800"/>
            <a:ext cx="8153400" cy="5029200"/>
          </a:xfrm>
        </p:spPr>
        <p:txBody>
          <a:bodyPr/>
          <a:lstStyle/>
          <a:p>
            <a:r>
              <a:rPr lang="en-US" dirty="0" smtClean="0"/>
              <a:t>Data Services Program </a:t>
            </a:r>
            <a:r>
              <a:rPr lang="en-US" i="1" dirty="0" smtClean="0"/>
              <a:t>(data)</a:t>
            </a:r>
          </a:p>
          <a:p>
            <a:pPr lvl="1"/>
            <a:r>
              <a:rPr lang="en-US" dirty="0" smtClean="0"/>
              <a:t> Provide reliable digital preservation, access, integration, and analysis capabilities for science and/or engineering data over a decades-long timeline</a:t>
            </a:r>
          </a:p>
          <a:p>
            <a:r>
              <a:rPr lang="en-US" dirty="0" smtClean="0"/>
              <a:t>Data Analysis and Tools Program </a:t>
            </a:r>
            <a:r>
              <a:rPr lang="en-US" i="1" dirty="0" smtClean="0"/>
              <a:t>(information)</a:t>
            </a:r>
          </a:p>
          <a:p>
            <a:pPr lvl="1"/>
            <a:r>
              <a:rPr lang="en-US" dirty="0" smtClean="0"/>
              <a:t>Data mining, manipulation, modeling, visualization, decision-making systems</a:t>
            </a:r>
          </a:p>
          <a:p>
            <a:r>
              <a:rPr lang="en-US" dirty="0" smtClean="0"/>
              <a:t>Data-intensive Science Program </a:t>
            </a:r>
            <a:r>
              <a:rPr lang="en-US" i="1" dirty="0" smtClean="0"/>
              <a:t>(knowledge)</a:t>
            </a:r>
          </a:p>
          <a:p>
            <a:pPr lvl="1"/>
            <a:r>
              <a:rPr lang="en-US" dirty="0" smtClean="0"/>
              <a:t>Intensive disciplinary efforts</a:t>
            </a:r>
          </a:p>
          <a:p>
            <a:pPr lvl="1"/>
            <a:r>
              <a:rPr lang="en-US" dirty="0" smtClean="0"/>
              <a:t>Simulation, modeling</a:t>
            </a:r>
          </a:p>
          <a:p>
            <a:pPr lvl="1"/>
            <a:r>
              <a:rPr lang="en-US" dirty="0" smtClean="0"/>
              <a:t>Multi-disciplinary S&amp;E</a:t>
            </a:r>
          </a:p>
        </p:txBody>
      </p:sp>
      <p:sp>
        <p:nvSpPr>
          <p:cNvPr id="4" name="Slide Number Placeholder 3"/>
          <p:cNvSpPr>
            <a:spLocks noGrp="1"/>
          </p:cNvSpPr>
          <p:nvPr>
            <p:ph type="sldNum" sz="quarter" idx="12"/>
          </p:nvPr>
        </p:nvSpPr>
        <p:spPr>
          <a:xfrm>
            <a:off x="7010400" y="5791200"/>
            <a:ext cx="1905000" cy="457200"/>
          </a:xfrm>
        </p:spPr>
        <p:txBody>
          <a:bodyPr/>
          <a:lstStyle/>
          <a:p>
            <a:pPr>
              <a:defRPr/>
            </a:pPr>
            <a:fld id="{537F2A67-0B59-405C-8664-FA536E1144D3}" type="slidenum">
              <a:rPr lang="en-US" smtClean="0"/>
              <a:pPr>
                <a:defRPr/>
              </a:pPr>
              <a:t>11</a:t>
            </a:fld>
            <a:endParaRPr lang="en-US"/>
          </a:p>
        </p:txBody>
      </p:sp>
    </p:spTree>
    <p:extLst>
      <p:ext uri="{BB962C8B-B14F-4D97-AF65-F5344CB8AC3E}">
        <p14:creationId xmlns:p14="http://schemas.microsoft.com/office/powerpoint/2010/main" val="290503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Cutting </a:t>
            </a:r>
            <a:r>
              <a:rPr lang="en-US" dirty="0"/>
              <a:t>C</a:t>
            </a:r>
            <a:r>
              <a:rPr lang="en-US" dirty="0" smtClean="0"/>
              <a:t>hallenges</a:t>
            </a:r>
            <a:endParaRPr lang="en-US" dirty="0"/>
          </a:p>
        </p:txBody>
      </p:sp>
      <p:sp>
        <p:nvSpPr>
          <p:cNvPr id="3" name="Content Placeholder 2"/>
          <p:cNvSpPr>
            <a:spLocks noGrp="1"/>
          </p:cNvSpPr>
          <p:nvPr>
            <p:ph idx="1"/>
          </p:nvPr>
        </p:nvSpPr>
        <p:spPr/>
        <p:txBody>
          <a:bodyPr/>
          <a:lstStyle/>
          <a:p>
            <a:r>
              <a:rPr lang="en-US" sz="2400" dirty="0"/>
              <a:t>Balancing </a:t>
            </a:r>
            <a:r>
              <a:rPr lang="en-US" sz="2400" dirty="0" smtClean="0"/>
              <a:t>research </a:t>
            </a:r>
            <a:r>
              <a:rPr lang="en-US" sz="2400" dirty="0"/>
              <a:t>into </a:t>
            </a:r>
            <a:r>
              <a:rPr lang="en-US" sz="2400" dirty="0" smtClean="0"/>
              <a:t>next generations of </a:t>
            </a:r>
            <a:r>
              <a:rPr lang="en-US" sz="2400" dirty="0"/>
              <a:t>infrastructure with operation &amp; maintenance of current capacity</a:t>
            </a:r>
            <a:r>
              <a:rPr lang="en-US" sz="2400" dirty="0" smtClean="0"/>
              <a:t>.</a:t>
            </a:r>
          </a:p>
          <a:p>
            <a:pPr lvl="1"/>
            <a:r>
              <a:rPr lang="en-US" sz="2000" dirty="0" smtClean="0"/>
              <a:t>Stimulate innovation and manage transitions </a:t>
            </a:r>
            <a:endParaRPr lang="en-US" sz="2000" dirty="0"/>
          </a:p>
          <a:p>
            <a:r>
              <a:rPr lang="en-US" sz="2400" dirty="0" smtClean="0"/>
              <a:t>Sustainable, long term programs</a:t>
            </a:r>
          </a:p>
          <a:p>
            <a:pPr lvl="1"/>
            <a:r>
              <a:rPr lang="en-US" sz="2000" dirty="0"/>
              <a:t>T</a:t>
            </a:r>
            <a:r>
              <a:rPr lang="en-US" sz="2000" dirty="0" smtClean="0"/>
              <a:t>echnical </a:t>
            </a:r>
            <a:r>
              <a:rPr lang="en-US" sz="2000" dirty="0"/>
              <a:t>design, development of </a:t>
            </a:r>
            <a:r>
              <a:rPr lang="en-US" sz="2000" dirty="0" smtClean="0"/>
              <a:t>sustainability models</a:t>
            </a:r>
            <a:r>
              <a:rPr lang="en-US" sz="2000" dirty="0"/>
              <a:t>, and integration with the research cycle.</a:t>
            </a:r>
          </a:p>
          <a:p>
            <a:r>
              <a:rPr lang="en-US" sz="2400" dirty="0" smtClean="0"/>
              <a:t>Integration</a:t>
            </a:r>
          </a:p>
          <a:p>
            <a:pPr lvl="1"/>
            <a:r>
              <a:rPr lang="en-US" sz="2000" dirty="0" smtClean="0"/>
              <a:t>Vertical </a:t>
            </a:r>
            <a:r>
              <a:rPr lang="en-US" sz="2000" dirty="0"/>
              <a:t>– Linking low-level bit storage infrastructure  to data collections, and finally to </a:t>
            </a:r>
            <a:r>
              <a:rPr lang="en-US" sz="2000" dirty="0" smtClean="0"/>
              <a:t>applications</a:t>
            </a:r>
          </a:p>
          <a:p>
            <a:pPr lvl="1"/>
            <a:r>
              <a:rPr lang="en-US" sz="2000" dirty="0" smtClean="0"/>
              <a:t>Horizontal</a:t>
            </a:r>
            <a:r>
              <a:rPr lang="en-US" sz="2000" dirty="0"/>
              <a:t>– Achieving connectivity and interoperability between activities that vary in scale, </a:t>
            </a:r>
            <a:r>
              <a:rPr lang="en-US" sz="2000" dirty="0" err="1"/>
              <a:t>disciplinarity</a:t>
            </a:r>
            <a:r>
              <a:rPr lang="en-US" sz="2000" dirty="0"/>
              <a:t>, and funding source.</a:t>
            </a:r>
          </a:p>
        </p:txBody>
      </p:sp>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57224" y="1466850"/>
            <a:ext cx="8181975" cy="5086350"/>
          </a:xfrm>
        </p:spPr>
        <p:txBody>
          <a:bodyPr>
            <a:normAutofit fontScale="85000" lnSpcReduction="20000"/>
          </a:bodyPr>
          <a:lstStyle/>
          <a:p>
            <a:pPr marL="342900" lvl="1" indent="-342900">
              <a:buClr>
                <a:srgbClr val="FF3300"/>
              </a:buClr>
              <a:buSzPct val="75000"/>
              <a:buFont typeface="Wingdings" pitchFamily="2" charset="2"/>
              <a:buChar char="v"/>
            </a:pPr>
            <a:r>
              <a:rPr lang="en-US" sz="3400" dirty="0">
                <a:cs typeface="+mn-cs"/>
              </a:rPr>
              <a:t>Life cycle perspective covering the use of the data</a:t>
            </a:r>
          </a:p>
          <a:p>
            <a:pPr lvl="1">
              <a:buSzPct val="75000"/>
            </a:pPr>
            <a:r>
              <a:rPr lang="en-US" sz="2600" dirty="0"/>
              <a:t>Research, development, implementation, operations, sustainability, close-out</a:t>
            </a:r>
          </a:p>
          <a:p>
            <a:pPr marL="342900" lvl="1" indent="-342900">
              <a:buClr>
                <a:srgbClr val="FF3300"/>
              </a:buClr>
              <a:buSzPct val="75000"/>
              <a:buFont typeface="Wingdings" pitchFamily="2" charset="2"/>
              <a:buChar char="v"/>
            </a:pPr>
            <a:r>
              <a:rPr lang="en-US" sz="3400" dirty="0" smtClean="0">
                <a:cs typeface="+mn-cs"/>
              </a:rPr>
              <a:t>Incorporate project </a:t>
            </a:r>
            <a:r>
              <a:rPr lang="en-US" sz="3400" dirty="0">
                <a:cs typeface="+mn-cs"/>
              </a:rPr>
              <a:t>management </a:t>
            </a:r>
            <a:r>
              <a:rPr lang="en-US" sz="3400" dirty="0" smtClean="0">
                <a:cs typeface="+mn-cs"/>
              </a:rPr>
              <a:t>methodologies </a:t>
            </a:r>
          </a:p>
          <a:p>
            <a:pPr lvl="1">
              <a:buSzPct val="75000"/>
            </a:pPr>
            <a:r>
              <a:rPr lang="en-US" sz="2600" dirty="0" smtClean="0"/>
              <a:t>Work breakdown structure, </a:t>
            </a:r>
            <a:r>
              <a:rPr lang="en-US" sz="2600" dirty="0"/>
              <a:t>risk management, change control, schedule, milestones, deliverables</a:t>
            </a:r>
          </a:p>
          <a:p>
            <a:pPr marL="342900" lvl="1" indent="-342900">
              <a:buClr>
                <a:srgbClr val="FF3300"/>
              </a:buClr>
              <a:buSzPct val="75000"/>
              <a:buFont typeface="Wingdings" pitchFamily="2" charset="2"/>
              <a:buChar char="v"/>
            </a:pPr>
            <a:r>
              <a:rPr lang="en-US" sz="3400" dirty="0">
                <a:cs typeface="+mn-cs"/>
              </a:rPr>
              <a:t>Standardized process:</a:t>
            </a:r>
          </a:p>
          <a:p>
            <a:pPr lvl="1">
              <a:buSzPct val="75000"/>
            </a:pPr>
            <a:r>
              <a:rPr lang="en-US" sz="2600" dirty="0" smtClean="0"/>
              <a:t>Evaluate science </a:t>
            </a:r>
            <a:r>
              <a:rPr lang="en-US" sz="2600" dirty="0"/>
              <a:t>merit, conceptual design</a:t>
            </a:r>
          </a:p>
          <a:p>
            <a:pPr lvl="1">
              <a:buSzPct val="75000"/>
            </a:pPr>
            <a:r>
              <a:rPr lang="en-US" sz="2600" dirty="0"/>
              <a:t>D</a:t>
            </a:r>
            <a:r>
              <a:rPr lang="en-US" sz="2600" dirty="0" smtClean="0"/>
              <a:t>evelop initial project plans, </a:t>
            </a:r>
            <a:r>
              <a:rPr lang="en-US" sz="2600" dirty="0"/>
              <a:t>design and reporting </a:t>
            </a:r>
            <a:r>
              <a:rPr lang="en-US" sz="2600" dirty="0" smtClean="0"/>
              <a:t>metrics</a:t>
            </a:r>
            <a:endParaRPr lang="en-US" sz="2600" dirty="0"/>
          </a:p>
          <a:p>
            <a:pPr lvl="1">
              <a:buSzPct val="75000"/>
            </a:pPr>
            <a:r>
              <a:rPr lang="en-US" sz="2600" dirty="0" smtClean="0"/>
              <a:t>Finalize baseline, prototype, evaluate</a:t>
            </a:r>
            <a:endParaRPr lang="en-US" sz="2600" dirty="0"/>
          </a:p>
          <a:p>
            <a:pPr lvl="1">
              <a:buSzPct val="75000"/>
            </a:pPr>
            <a:r>
              <a:rPr lang="en-US" sz="2600" dirty="0"/>
              <a:t>Implementation </a:t>
            </a:r>
            <a:r>
              <a:rPr lang="en-US" sz="2600" dirty="0" smtClean="0"/>
              <a:t>&amp; operations </a:t>
            </a:r>
          </a:p>
          <a:p>
            <a:pPr lvl="1">
              <a:buSzPct val="75000"/>
            </a:pPr>
            <a:r>
              <a:rPr lang="en-US" sz="2600" dirty="0"/>
              <a:t>O</a:t>
            </a:r>
            <a:r>
              <a:rPr lang="en-US" sz="2600" dirty="0" smtClean="0"/>
              <a:t>perational evaluations and continuance</a:t>
            </a:r>
            <a:endParaRPr lang="en-US" sz="2600" dirty="0"/>
          </a:p>
        </p:txBody>
      </p:sp>
      <p:sp>
        <p:nvSpPr>
          <p:cNvPr id="6146" name="Rectangle 2"/>
          <p:cNvSpPr>
            <a:spLocks noGrp="1" noChangeArrowheads="1"/>
          </p:cNvSpPr>
          <p:nvPr>
            <p:ph type="title"/>
          </p:nvPr>
        </p:nvSpPr>
        <p:spPr>
          <a:xfrm>
            <a:off x="457200" y="152400"/>
            <a:ext cx="8229600" cy="914400"/>
          </a:xfrm>
        </p:spPr>
        <p:txBody>
          <a:bodyPr>
            <a:normAutofit/>
          </a:bodyPr>
          <a:lstStyle/>
          <a:p>
            <a:r>
              <a:rPr lang="en-US" sz="4400" dirty="0" err="1" smtClean="0"/>
              <a:t>DataNet</a:t>
            </a:r>
            <a:r>
              <a:rPr lang="en-US" sz="4400" dirty="0" smtClean="0"/>
              <a:t> Program Management</a:t>
            </a:r>
            <a:endParaRPr lang="en-US" sz="4400" dirty="0"/>
          </a:p>
        </p:txBody>
      </p:sp>
      <p:sp>
        <p:nvSpPr>
          <p:cNvPr id="4" name="Slide Number Placeholder 3"/>
          <p:cNvSpPr>
            <a:spLocks noGrp="1"/>
          </p:cNvSpPr>
          <p:nvPr>
            <p:ph type="sldNum" sz="quarter" idx="4294967295"/>
          </p:nvPr>
        </p:nvSpPr>
        <p:spPr>
          <a:xfrm>
            <a:off x="8382000" y="6248400"/>
            <a:ext cx="609600" cy="457200"/>
          </a:xfrm>
          <a:prstGeom prst="rect">
            <a:avLst/>
          </a:prstGeom>
        </p:spPr>
        <p:txBody>
          <a:bodyPr/>
          <a:lstStyle/>
          <a:p>
            <a:fld id="{68E51946-EF66-4B64-85A1-E678C2FEC64D}" type="slidenum">
              <a:rPr lang="en-US" sz="2000" smtClean="0"/>
              <a:pPr/>
              <a:t>13</a:t>
            </a:fld>
            <a:endParaRPr lang="en-US" sz="2000" dirty="0"/>
          </a:p>
        </p:txBody>
      </p:sp>
    </p:spTree>
    <p:extLst>
      <p:ext uri="{BB962C8B-B14F-4D97-AF65-F5344CB8AC3E}">
        <p14:creationId xmlns:p14="http://schemas.microsoft.com/office/powerpoint/2010/main" val="126577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t>
            </a:r>
            <a:r>
              <a:rPr lang="en-US" smtClean="0"/>
              <a:t>is EarthCube?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3968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smtClean="0"/>
              <a:t>A Call to Action</a:t>
            </a:r>
            <a:endParaRPr lang="en-US"/>
          </a:p>
        </p:txBody>
      </p:sp>
      <p:pic>
        <p:nvPicPr>
          <p:cNvPr id="18" name="Picture 3"/>
          <p:cNvPicPr>
            <a:picLocks noChangeAspect="1" noChangeArrowheads="1"/>
          </p:cNvPicPr>
          <p:nvPr/>
        </p:nvPicPr>
        <p:blipFill>
          <a:blip r:embed="rId3" cstate="print"/>
          <a:srcRect l="32266" t="15500" r="31250" b="9000"/>
          <a:stretch>
            <a:fillRect/>
          </a:stretch>
        </p:blipFill>
        <p:spPr bwMode="auto">
          <a:xfrm>
            <a:off x="838200" y="1143000"/>
            <a:ext cx="2743200" cy="3547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ontent Placeholder 6"/>
          <p:cNvSpPr txBox="1">
            <a:spLocks/>
          </p:cNvSpPr>
          <p:nvPr/>
        </p:nvSpPr>
        <p:spPr>
          <a:xfrm>
            <a:off x="3581400" y="1295400"/>
            <a:ext cx="5410200" cy="3363912"/>
          </a:xfrm>
          <a:prstGeom prst="rect">
            <a:avLst/>
          </a:prstGeom>
          <a:noFill/>
          <a:effectLst/>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2400" i="0" u="none" strike="noStrike" kern="1200" normalizeH="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mbria" charset="0"/>
                <a:ea typeface="+mn-ea"/>
                <a:cs typeface="+mn-cs"/>
              </a:rPr>
              <a:t>Over the next decade, the geosciences community commits to developing a framework to understand and predict responses of the Earth as a system—from the space-atmosphere boundary to the Earth’s core, including the influences of humans and ecosystems</a:t>
            </a:r>
          </a:p>
        </p:txBody>
      </p:sp>
      <p:sp>
        <p:nvSpPr>
          <p:cNvPr id="7" name="TextBox 6"/>
          <p:cNvSpPr txBox="1"/>
          <p:nvPr/>
        </p:nvSpPr>
        <p:spPr>
          <a:xfrm>
            <a:off x="457201" y="5105400"/>
            <a:ext cx="8534400" cy="1193125"/>
          </a:xfrm>
          <a:prstGeom prst="rect">
            <a:avLst/>
          </a:prstGeom>
          <a:noFill/>
        </p:spPr>
        <p:txBody>
          <a:bodyPr wrap="square" rtlCol="0">
            <a:normAutofit fontScale="40000" lnSpcReduction="20000"/>
          </a:bodyPr>
          <a:lstStyle/>
          <a:p>
            <a:r>
              <a:rPr lang="en-US" smtClean="0">
                <a:solidFill>
                  <a:schemeClr val="bg1">
                    <a:lumMod val="65000"/>
                  </a:schemeClr>
                </a:solidFill>
              </a:rPr>
              <a:t>Transitions and Tipping Points in Complex Environmental Systems, NSF AC for Environmental Research and Education, 2009</a:t>
            </a:r>
          </a:p>
          <a:p>
            <a:endParaRPr lang="en-US" smtClean="0">
              <a:solidFill>
                <a:schemeClr val="bg1">
                  <a:lumMod val="65000"/>
                </a:schemeClr>
              </a:solidFill>
            </a:endParaRPr>
          </a:p>
          <a:p>
            <a:r>
              <a:rPr lang="en-US" smtClean="0">
                <a:solidFill>
                  <a:schemeClr val="bg1">
                    <a:lumMod val="65000"/>
                  </a:schemeClr>
                </a:solidFill>
              </a:rPr>
              <a:t>Earth Science and Applications from Space: National Imperatives for the Next Decade and Beyond, 2007</a:t>
            </a:r>
          </a:p>
          <a:p>
            <a:endParaRPr lang="en-US" smtClean="0">
              <a:solidFill>
                <a:schemeClr val="bg1">
                  <a:lumMod val="65000"/>
                </a:schemeClr>
              </a:solidFill>
            </a:endParaRPr>
          </a:p>
          <a:p>
            <a:r>
              <a:rPr lang="en-US" smtClean="0">
                <a:solidFill>
                  <a:schemeClr val="bg1">
                    <a:lumMod val="65000"/>
                  </a:schemeClr>
                </a:solidFill>
              </a:rPr>
              <a:t>High-Performance Computing Requirements for the Computational Solid Earth Sciences, 2005</a:t>
            </a:r>
          </a:p>
          <a:p>
            <a:endParaRPr lang="en-US"/>
          </a:p>
        </p:txBody>
      </p:sp>
    </p:spTree>
    <p:extLst>
      <p:ext uri="{BB962C8B-B14F-4D97-AF65-F5344CB8AC3E}">
        <p14:creationId xmlns:p14="http://schemas.microsoft.com/office/powerpoint/2010/main" val="1864737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t>
            </a:r>
            <a:r>
              <a:rPr lang="en-US" dirty="0" err="1" smtClean="0"/>
              <a:t>EarthCube</a:t>
            </a:r>
            <a:endParaRPr lang="en-US" dirty="0"/>
          </a:p>
        </p:txBody>
      </p:sp>
      <p:sp>
        <p:nvSpPr>
          <p:cNvPr id="3" name="Content Placeholder 2"/>
          <p:cNvSpPr>
            <a:spLocks noGrp="1"/>
          </p:cNvSpPr>
          <p:nvPr>
            <p:ph idx="1"/>
          </p:nvPr>
        </p:nvSpPr>
        <p:spPr>
          <a:xfrm>
            <a:off x="457200" y="1676400"/>
            <a:ext cx="5410200" cy="3877235"/>
          </a:xfrm>
        </p:spPr>
        <p:txBody>
          <a:bodyPr>
            <a:noAutofit/>
          </a:bodyPr>
          <a:lstStyle/>
          <a:p>
            <a:pPr marL="0" indent="0">
              <a:buNone/>
            </a:pPr>
            <a:r>
              <a:rPr lang="en-US" sz="3200" dirty="0"/>
              <a:t>T</a:t>
            </a:r>
            <a:r>
              <a:rPr lang="en-US" sz="3200" dirty="0" smtClean="0"/>
              <a:t>o transform the conduct of research in geosciences by supporting community-based </a:t>
            </a:r>
            <a:r>
              <a:rPr lang="en-US" sz="3200" dirty="0" err="1" smtClean="0"/>
              <a:t>cyberinfrastructure</a:t>
            </a:r>
            <a:r>
              <a:rPr lang="en-US" sz="3200" dirty="0" smtClean="0"/>
              <a:t> to integrate data and information for knowledge management across the Geosciences. </a:t>
            </a:r>
          </a:p>
        </p:txBody>
      </p:sp>
      <p:grpSp>
        <p:nvGrpSpPr>
          <p:cNvPr id="7" name="Group 6"/>
          <p:cNvGrpSpPr/>
          <p:nvPr/>
        </p:nvGrpSpPr>
        <p:grpSpPr>
          <a:xfrm>
            <a:off x="5943600" y="2076824"/>
            <a:ext cx="2643425" cy="2342776"/>
            <a:chOff x="6422183" y="1524000"/>
            <a:chExt cx="1881425" cy="1885576"/>
          </a:xfrm>
        </p:grpSpPr>
        <p:pic>
          <p:nvPicPr>
            <p:cNvPr id="4" name="Picture 3" descr="15945969_tuliplinescopy.jpg"/>
            <p:cNvPicPr>
              <a:picLocks noChangeAspect="1"/>
            </p:cNvPicPr>
            <p:nvPr/>
          </p:nvPicPr>
          <p:blipFill>
            <a:blip r:embed="rId3" cstate="print"/>
            <a:srcRect l="26928" t="4138" r="13522"/>
            <a:stretch>
              <a:fillRect/>
            </a:stretch>
          </p:blipFill>
          <p:spPr>
            <a:xfrm>
              <a:off x="6422183" y="2109833"/>
              <a:ext cx="1158788" cy="1216730"/>
            </a:xfrm>
            <a:prstGeom prst="rect">
              <a:avLst/>
            </a:prstGeom>
            <a:blipFill dpi="0" rotWithShape="1">
              <a:blip r:embed="rId4"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5" name="Picture 4" descr="15176747_opentulipscopy.jpg"/>
            <p:cNvPicPr>
              <a:picLocks noChangeAspect="1"/>
            </p:cNvPicPr>
            <p:nvPr/>
          </p:nvPicPr>
          <p:blipFill>
            <a:blip r:embed="rId5" cstate="print"/>
            <a:stretch>
              <a:fillRect/>
            </a:stretch>
          </p:blipFill>
          <p:spPr>
            <a:xfrm>
              <a:off x="6929154" y="1524000"/>
              <a:ext cx="1098644" cy="1088298"/>
            </a:xfrm>
            <a:prstGeom prst="rect">
              <a:avLst/>
            </a:prstGeom>
            <a:blipFill dpi="0" rotWithShape="1">
              <a:blip r:embed="rId6"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6" name="Picture 5" descr="15176754_pinkopentulipcopy.jpg"/>
            <p:cNvPicPr>
              <a:picLocks noChangeAspect="1"/>
            </p:cNvPicPr>
            <p:nvPr/>
          </p:nvPicPr>
          <p:blipFill>
            <a:blip r:embed="rId7" cstate="print"/>
            <a:stretch>
              <a:fillRect/>
            </a:stretch>
          </p:blipFill>
          <p:spPr>
            <a:xfrm>
              <a:off x="7154474" y="2199961"/>
              <a:ext cx="1149134" cy="1209615"/>
            </a:xfrm>
            <a:prstGeom prst="rect">
              <a:avLst/>
            </a:prstGeom>
            <a:blipFill dpi="0" rotWithShape="1">
              <a:blip r:embed="rId8" cstate="print"/>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spTree>
    <p:extLst>
      <p:ext uri="{BB962C8B-B14F-4D97-AF65-F5344CB8AC3E}">
        <p14:creationId xmlns:p14="http://schemas.microsoft.com/office/powerpoint/2010/main" val="4284417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Done?</a:t>
            </a:r>
            <a:endParaRPr lang="en-US" dirty="0"/>
          </a:p>
        </p:txBody>
      </p:sp>
      <p:sp>
        <p:nvSpPr>
          <p:cNvPr id="3" name="Content Placeholder 2"/>
          <p:cNvSpPr>
            <a:spLocks noGrp="1"/>
          </p:cNvSpPr>
          <p:nvPr>
            <p:ph idx="1"/>
          </p:nvPr>
        </p:nvSpPr>
        <p:spPr/>
        <p:txBody>
          <a:bodyPr>
            <a:normAutofit/>
          </a:bodyPr>
          <a:lstStyle/>
          <a:p>
            <a:r>
              <a:rPr lang="en-US" dirty="0" smtClean="0"/>
              <a:t>Integrate data, tools and communities through cyberinfrastructure</a:t>
            </a:r>
          </a:p>
          <a:p>
            <a:r>
              <a:rPr lang="en-US" dirty="0" smtClean="0"/>
              <a:t>Establish a governance mechanism that is inclusive and adopted by the community</a:t>
            </a:r>
          </a:p>
          <a:p>
            <a:r>
              <a:rPr lang="en-US" dirty="0" smtClean="0"/>
              <a:t>Utilize current and emerging technologies to create transparent infrastructure for the geosciences community</a:t>
            </a:r>
            <a:endParaRPr lang="en-US" dirty="0"/>
          </a:p>
        </p:txBody>
      </p:sp>
    </p:spTree>
    <p:extLst>
      <p:ext uri="{BB962C8B-B14F-4D97-AF65-F5344CB8AC3E}">
        <p14:creationId xmlns:p14="http://schemas.microsoft.com/office/powerpoint/2010/main" val="1966290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5176747_opentulipscopy.jpg"/>
          <p:cNvPicPr>
            <a:picLocks noChangeAspect="1"/>
          </p:cNvPicPr>
          <p:nvPr/>
        </p:nvPicPr>
        <p:blipFill>
          <a:blip r:embed="rId3" cstate="print"/>
          <a:stretch>
            <a:fillRect/>
          </a:stretch>
        </p:blipFill>
        <p:spPr>
          <a:xfrm>
            <a:off x="1856174" y="4407310"/>
            <a:ext cx="809983" cy="724069"/>
          </a:xfrm>
          <a:prstGeom prst="rect">
            <a:avLst/>
          </a:prstGeom>
          <a:blipFill dpi="0" rotWithShape="1">
            <a:blip r:embed="rId4"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grpSp>
        <p:nvGrpSpPr>
          <p:cNvPr id="2" name="Group 44"/>
          <p:cNvGrpSpPr/>
          <p:nvPr/>
        </p:nvGrpSpPr>
        <p:grpSpPr>
          <a:xfrm>
            <a:off x="1676401" y="3352800"/>
            <a:ext cx="6019800" cy="2667000"/>
            <a:chOff x="1676401" y="3352800"/>
            <a:chExt cx="6019800" cy="2667000"/>
          </a:xfrm>
        </p:grpSpPr>
        <p:grpSp>
          <p:nvGrpSpPr>
            <p:cNvPr id="3" name="Group 6"/>
            <p:cNvGrpSpPr>
              <a:grpSpLocks noChangeAspect="1"/>
            </p:cNvGrpSpPr>
            <p:nvPr/>
          </p:nvGrpSpPr>
          <p:grpSpPr>
            <a:xfrm>
              <a:off x="5476851" y="3433916"/>
              <a:ext cx="2219350" cy="2336144"/>
              <a:chOff x="1638638" y="890102"/>
              <a:chExt cx="5223699" cy="6093103"/>
            </a:xfrm>
          </p:grpSpPr>
          <p:sp>
            <p:nvSpPr>
              <p:cNvPr id="10" name="Rectangle 9"/>
              <p:cNvSpPr/>
              <p:nvPr/>
            </p:nvSpPr>
            <p:spPr>
              <a:xfrm>
                <a:off x="3089124" y="3967154"/>
                <a:ext cx="3016045" cy="3016051"/>
              </a:xfrm>
              <a:prstGeom prst="rect">
                <a:avLst/>
              </a:prstGeom>
              <a:solidFill>
                <a:schemeClr val="bg1"/>
              </a:solidFill>
              <a:ln>
                <a:noFill/>
              </a:ln>
              <a:effectLst>
                <a:outerShdw blurRad="520700" dist="1409700" dir="6900000" sx="110000" sy="110000" rotWithShape="0">
                  <a:prstClr val="black">
                    <a:alpha val="28000"/>
                  </a:prstClr>
                </a:outerShdw>
              </a:effectLst>
              <a:scene3d>
                <a:camera prst="isometricOffAxis1Top"/>
                <a:lightRig rig="threePt" dir="t"/>
              </a:scene3d>
              <a:sp3d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11" name="Picture 10" descr="15945969_tuliplinescopy.jpg"/>
              <p:cNvPicPr>
                <a:picLocks noChangeAspect="1"/>
              </p:cNvPicPr>
              <p:nvPr/>
            </p:nvPicPr>
            <p:blipFill>
              <a:blip r:embed="rId5" cstate="print"/>
              <a:srcRect l="26928" t="4138" r="13522"/>
              <a:stretch>
                <a:fillRect/>
              </a:stretch>
            </p:blipFill>
            <p:spPr>
              <a:xfrm>
                <a:off x="1638638" y="2516643"/>
                <a:ext cx="3217328" cy="3378200"/>
              </a:xfrm>
              <a:prstGeom prst="rect">
                <a:avLst/>
              </a:prstGeom>
              <a:blipFill dpi="0" rotWithShape="1">
                <a:blip r:embed="rId6"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12" name="Picture 11" descr="15176747_opentulipscopy.jpg"/>
              <p:cNvPicPr>
                <a:picLocks noChangeAspect="1"/>
              </p:cNvPicPr>
              <p:nvPr/>
            </p:nvPicPr>
            <p:blipFill>
              <a:blip r:embed="rId3" cstate="print"/>
              <a:stretch>
                <a:fillRect/>
              </a:stretch>
            </p:blipFill>
            <p:spPr>
              <a:xfrm>
                <a:off x="3046221" y="890102"/>
                <a:ext cx="3050339" cy="3021612"/>
              </a:xfrm>
              <a:prstGeom prst="rect">
                <a:avLst/>
              </a:prstGeom>
              <a:blipFill dpi="0" rotWithShape="1">
                <a:blip r:embed="rId4"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13" name="Picture 12" descr="15176754_pinkopentulipcopy.jpg"/>
              <p:cNvPicPr>
                <a:picLocks noChangeAspect="1"/>
              </p:cNvPicPr>
              <p:nvPr/>
            </p:nvPicPr>
            <p:blipFill>
              <a:blip r:embed="rId7" cstate="print"/>
              <a:stretch>
                <a:fillRect/>
              </a:stretch>
            </p:blipFill>
            <p:spPr>
              <a:xfrm>
                <a:off x="3671814" y="2766880"/>
                <a:ext cx="3190523" cy="3358445"/>
              </a:xfrm>
              <a:prstGeom prst="rect">
                <a:avLst/>
              </a:prstGeom>
              <a:blipFill dpi="0" rotWithShape="1">
                <a:blip r:embed="rId8" cstate="print"/>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grpSp>
          <p:nvGrpSpPr>
            <p:cNvPr id="4" name="Group 43"/>
            <p:cNvGrpSpPr/>
            <p:nvPr/>
          </p:nvGrpSpPr>
          <p:grpSpPr>
            <a:xfrm>
              <a:off x="2702448" y="4134714"/>
              <a:ext cx="1183753" cy="1199286"/>
              <a:chOff x="2702448" y="4134714"/>
              <a:chExt cx="1183753" cy="1199286"/>
            </a:xfrm>
          </p:grpSpPr>
          <p:pic>
            <p:nvPicPr>
              <p:cNvPr id="16" name="Picture 15" descr="15945969_tuliplinescopy.jpg"/>
              <p:cNvPicPr>
                <a:picLocks noChangeAspect="1"/>
              </p:cNvPicPr>
              <p:nvPr/>
            </p:nvPicPr>
            <p:blipFill>
              <a:blip r:embed="rId5" cstate="print"/>
              <a:srcRect l="26928" t="4138" r="13522"/>
              <a:stretch>
                <a:fillRect/>
              </a:stretch>
            </p:blipFill>
            <p:spPr>
              <a:xfrm>
                <a:off x="2702448" y="4524482"/>
                <a:ext cx="854326" cy="809518"/>
              </a:xfrm>
              <a:prstGeom prst="rect">
                <a:avLst/>
              </a:prstGeom>
              <a:blipFill dpi="0" rotWithShape="1">
                <a:blip r:embed="rId6"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17" name="Picture 16" descr="15176747_opentulipscopy.jpg"/>
              <p:cNvPicPr>
                <a:picLocks noChangeAspect="1"/>
              </p:cNvPicPr>
              <p:nvPr/>
            </p:nvPicPr>
            <p:blipFill>
              <a:blip r:embed="rId3" cstate="print"/>
              <a:stretch>
                <a:fillRect/>
              </a:stretch>
            </p:blipFill>
            <p:spPr>
              <a:xfrm>
                <a:off x="3076217" y="4134714"/>
                <a:ext cx="809984" cy="724069"/>
              </a:xfrm>
              <a:prstGeom prst="rect">
                <a:avLst/>
              </a:prstGeom>
              <a:blipFill dpi="0" rotWithShape="1">
                <a:blip r:embed="rId4"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grpSp>
        <p:sp>
          <p:nvSpPr>
            <p:cNvPr id="18" name="Curved Up Arrow 17"/>
            <p:cNvSpPr>
              <a:spLocks noChangeAspect="1"/>
            </p:cNvSpPr>
            <p:nvPr/>
          </p:nvSpPr>
          <p:spPr>
            <a:xfrm>
              <a:off x="1676401" y="5241085"/>
              <a:ext cx="862909" cy="778715"/>
            </a:xfrm>
            <a:prstGeom prst="curvedUpArrow">
              <a:avLst/>
            </a:prstGeom>
            <a:gradFill flip="none" rotWithShape="1">
              <a:gsLst>
                <a:gs pos="0">
                  <a:schemeClr val="accent1">
                    <a:alpha val="20000"/>
                  </a:schemeClr>
                </a:gs>
                <a:gs pos="100000">
                  <a:prstClr val="white"/>
                </a:gs>
              </a:gsLst>
              <a:path path="shape">
                <a:fillToRect l="50000" t="50000" r="50000" b="50000"/>
              </a:path>
              <a:tileRect/>
            </a:gradFill>
            <a:ln>
              <a:solidFill>
                <a:schemeClr val="lt1">
                  <a:alpha val="20000"/>
                </a:schemeClr>
              </a:solidFill>
            </a:ln>
          </p:spPr>
          <p:style>
            <a:lnRef idx="3">
              <a:schemeClr val="lt1"/>
            </a:lnRef>
            <a:fillRef idx="1">
              <a:schemeClr val="accent1"/>
            </a:fillRef>
            <a:effectRef idx="1">
              <a:schemeClr val="accent1"/>
            </a:effectRef>
            <a:fontRef idx="minor">
              <a:schemeClr val="lt1"/>
            </a:fontRef>
          </p:style>
        </p:sp>
        <p:sp>
          <p:nvSpPr>
            <p:cNvPr id="19" name="Curved Down Arrow 18"/>
            <p:cNvSpPr>
              <a:spLocks noChangeAspect="1"/>
            </p:cNvSpPr>
            <p:nvPr/>
          </p:nvSpPr>
          <p:spPr>
            <a:xfrm>
              <a:off x="2215719" y="3547479"/>
              <a:ext cx="1168523" cy="778715"/>
            </a:xfrm>
            <a:prstGeom prst="curvedDownArrow">
              <a:avLst/>
            </a:prstGeom>
            <a:gradFill flip="none" rotWithShape="1">
              <a:gsLst>
                <a:gs pos="0">
                  <a:schemeClr val="accent1">
                    <a:alpha val="20000"/>
                  </a:schemeClr>
                </a:gs>
                <a:gs pos="100000">
                  <a:prstClr val="white"/>
                </a:gs>
              </a:gsLst>
              <a:path path="shape">
                <a:fillToRect l="50000" t="50000" r="50000" b="50000"/>
              </a:path>
              <a:tileRect/>
            </a:gradFill>
            <a:ln>
              <a:solidFill>
                <a:schemeClr val="lt1">
                  <a:alpha val="20000"/>
                </a:schemeClr>
              </a:solidFill>
            </a:ln>
          </p:spPr>
          <p:style>
            <a:lnRef idx="3">
              <a:schemeClr val="lt1"/>
            </a:lnRef>
            <a:fillRef idx="1">
              <a:schemeClr val="accent1"/>
            </a:fillRef>
            <a:effectRef idx="1">
              <a:schemeClr val="accent1"/>
            </a:effectRef>
            <a:fontRef idx="minor">
              <a:schemeClr val="lt1"/>
            </a:fontRef>
          </p:style>
        </p:sp>
        <p:sp>
          <p:nvSpPr>
            <p:cNvPr id="20" name="Curved Up Arrow 19"/>
            <p:cNvSpPr>
              <a:spLocks noChangeAspect="1"/>
            </p:cNvSpPr>
            <p:nvPr/>
          </p:nvSpPr>
          <p:spPr>
            <a:xfrm>
              <a:off x="3474128" y="5403316"/>
              <a:ext cx="1617954" cy="616482"/>
            </a:xfrm>
            <a:prstGeom prst="curvedUpArrow">
              <a:avLst/>
            </a:prstGeom>
            <a:gradFill flip="none" rotWithShape="1">
              <a:gsLst>
                <a:gs pos="0">
                  <a:schemeClr val="accent1">
                    <a:alpha val="20000"/>
                  </a:schemeClr>
                </a:gs>
                <a:gs pos="100000">
                  <a:prstClr val="white"/>
                </a:gs>
              </a:gsLst>
              <a:path path="shape">
                <a:fillToRect l="50000" t="50000" r="50000" b="50000"/>
              </a:path>
              <a:tileRect/>
            </a:gradFill>
            <a:ln>
              <a:solidFill>
                <a:schemeClr val="lt1">
                  <a:alpha val="20000"/>
                </a:schemeClr>
              </a:solidFill>
            </a:ln>
          </p:spPr>
          <p:style>
            <a:lnRef idx="3">
              <a:schemeClr val="lt1"/>
            </a:lnRef>
            <a:fillRef idx="1">
              <a:schemeClr val="accent1"/>
            </a:fillRef>
            <a:effectRef idx="1">
              <a:schemeClr val="accent1"/>
            </a:effectRef>
            <a:fontRef idx="minor">
              <a:schemeClr val="lt1"/>
            </a:fontRef>
          </p:style>
        </p:sp>
        <p:sp>
          <p:nvSpPr>
            <p:cNvPr id="21" name="U-Turn Arrow 20"/>
            <p:cNvSpPr>
              <a:spLocks noChangeAspect="1"/>
            </p:cNvSpPr>
            <p:nvPr/>
          </p:nvSpPr>
          <p:spPr>
            <a:xfrm>
              <a:off x="4732537" y="3352800"/>
              <a:ext cx="1977500" cy="648929"/>
            </a:xfrm>
            <a:prstGeom prst="uturnArrow">
              <a:avLst/>
            </a:prstGeom>
            <a:gradFill flip="none" rotWithShape="1">
              <a:gsLst>
                <a:gs pos="0">
                  <a:schemeClr val="accent1">
                    <a:alpha val="20000"/>
                  </a:schemeClr>
                </a:gs>
                <a:gs pos="100000">
                  <a:prstClr val="white"/>
                </a:gs>
              </a:gsLst>
              <a:path path="shape">
                <a:fillToRect l="50000" t="50000" r="50000" b="50000"/>
              </a:path>
              <a:tileRect/>
            </a:gradFill>
            <a:ln>
              <a:solidFill>
                <a:schemeClr val="lt1">
                  <a:alpha val="20000"/>
                </a:schemeClr>
              </a:solidFill>
            </a:ln>
          </p:spPr>
          <p:style>
            <a:lnRef idx="3">
              <a:schemeClr val="lt1"/>
            </a:lnRef>
            <a:fillRef idx="1">
              <a:schemeClr val="accent1"/>
            </a:fillRef>
            <a:effectRef idx="1">
              <a:schemeClr val="accent1"/>
            </a:effectRef>
            <a:fontRef idx="minor">
              <a:schemeClr val="lt1"/>
            </a:fontRef>
          </p:style>
        </p:sp>
        <p:grpSp>
          <p:nvGrpSpPr>
            <p:cNvPr id="5" name="Group 6"/>
            <p:cNvGrpSpPr>
              <a:grpSpLocks noChangeAspect="1"/>
            </p:cNvGrpSpPr>
            <p:nvPr/>
          </p:nvGrpSpPr>
          <p:grpSpPr>
            <a:xfrm>
              <a:off x="4038599" y="3920613"/>
              <a:ext cx="1387095" cy="1460090"/>
              <a:chOff x="1202464" y="890102"/>
              <a:chExt cx="5223709" cy="6093103"/>
            </a:xfrm>
          </p:grpSpPr>
          <p:sp>
            <p:nvSpPr>
              <p:cNvPr id="23" name="Rectangle 22"/>
              <p:cNvSpPr/>
              <p:nvPr/>
            </p:nvSpPr>
            <p:spPr>
              <a:xfrm>
                <a:off x="3089124" y="3967154"/>
                <a:ext cx="3016045" cy="3016051"/>
              </a:xfrm>
              <a:prstGeom prst="rect">
                <a:avLst/>
              </a:prstGeom>
              <a:solidFill>
                <a:schemeClr val="bg1"/>
              </a:solidFill>
              <a:ln>
                <a:noFill/>
              </a:ln>
              <a:effectLst>
                <a:outerShdw blurRad="520700" dist="1409700" dir="6900000" sx="110000" sy="110000" rotWithShape="0">
                  <a:prstClr val="black">
                    <a:alpha val="28000"/>
                  </a:prstClr>
                </a:outerShdw>
              </a:effectLst>
              <a:scene3d>
                <a:camera prst="isometricOffAxis1Top"/>
                <a:lightRig rig="threePt" dir="t"/>
              </a:scene3d>
              <a:sp3d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24" name="Picture 23" descr="15945969_tuliplinescopy.jpg"/>
              <p:cNvPicPr>
                <a:picLocks noChangeAspect="1"/>
              </p:cNvPicPr>
              <p:nvPr/>
            </p:nvPicPr>
            <p:blipFill>
              <a:blip r:embed="rId5" cstate="print"/>
              <a:srcRect l="26928" t="4138" r="13522"/>
              <a:stretch>
                <a:fillRect/>
              </a:stretch>
            </p:blipFill>
            <p:spPr>
              <a:xfrm>
                <a:off x="1202464" y="2516643"/>
                <a:ext cx="3217330" cy="3378200"/>
              </a:xfrm>
              <a:prstGeom prst="rect">
                <a:avLst/>
              </a:prstGeom>
              <a:blipFill dpi="0" rotWithShape="1">
                <a:blip r:embed="rId6" cstate="print"/>
                <a:srcRect/>
                <a:stretch>
                  <a:fillRect/>
                </a:stretch>
              </a:blipFill>
              <a:ln w="41275" cap="rnd" cmpd="sng">
                <a:solidFill>
                  <a:schemeClr val="tx2">
                    <a:lumMod val="25000"/>
                  </a:schemeClr>
                </a:solidFill>
              </a:ln>
              <a:effectLst/>
              <a:scene3d>
                <a:camera prst="isometricOffAxis1Left"/>
                <a:lightRig rig="threePt" dir="t"/>
              </a:scene3d>
              <a:sp3d prstMaterial="matte">
                <a:extrusionClr>
                  <a:schemeClr val="bg1"/>
                </a:extrusionClr>
                <a:contourClr>
                  <a:schemeClr val="tx1"/>
                </a:contourClr>
              </a:sp3d>
            </p:spPr>
          </p:pic>
          <p:pic>
            <p:nvPicPr>
              <p:cNvPr id="25" name="Picture 24" descr="15176747_opentulipscopy.jpg"/>
              <p:cNvPicPr>
                <a:picLocks noChangeAspect="1"/>
              </p:cNvPicPr>
              <p:nvPr/>
            </p:nvPicPr>
            <p:blipFill>
              <a:blip r:embed="rId3" cstate="print"/>
              <a:stretch>
                <a:fillRect/>
              </a:stretch>
            </p:blipFill>
            <p:spPr>
              <a:xfrm>
                <a:off x="2610054" y="890102"/>
                <a:ext cx="3050343" cy="3021613"/>
              </a:xfrm>
              <a:prstGeom prst="rect">
                <a:avLst/>
              </a:prstGeom>
              <a:blipFill dpi="0" rotWithShape="1">
                <a:blip r:embed="rId4" cstate="print"/>
                <a:srcRect/>
                <a:stretch>
                  <a:fillRect/>
                </a:stretch>
              </a:blipFill>
              <a:ln w="38100">
                <a:solidFill>
                  <a:schemeClr val="tx2">
                    <a:lumMod val="25000"/>
                  </a:schemeClr>
                </a:solidFill>
              </a:ln>
              <a:effectLst/>
              <a:scene3d>
                <a:camera prst="isometricOffAxis1Top"/>
                <a:lightRig rig="threePt" dir="t"/>
              </a:scene3d>
              <a:sp3d prstMaterial="matte">
                <a:extrusionClr>
                  <a:schemeClr val="bg1"/>
                </a:extrusionClr>
                <a:contourClr>
                  <a:schemeClr val="tx1"/>
                </a:contourClr>
              </a:sp3d>
            </p:spPr>
          </p:pic>
          <p:pic>
            <p:nvPicPr>
              <p:cNvPr id="26" name="Picture 25" descr="15176754_pinkopentulipcopy.jpg"/>
              <p:cNvPicPr>
                <a:picLocks noChangeAspect="1"/>
              </p:cNvPicPr>
              <p:nvPr/>
            </p:nvPicPr>
            <p:blipFill>
              <a:blip r:embed="rId7" cstate="print">
                <a:duotone>
                  <a:prstClr val="black"/>
                  <a:srgbClr val="D9C3A5">
                    <a:tint val="50000"/>
                    <a:satMod val="180000"/>
                  </a:srgbClr>
                </a:duotone>
              </a:blip>
              <a:stretch>
                <a:fillRect/>
              </a:stretch>
            </p:blipFill>
            <p:spPr>
              <a:xfrm>
                <a:off x="3235647" y="2766879"/>
                <a:ext cx="3190526" cy="3358445"/>
              </a:xfrm>
              <a:prstGeom prst="rect">
                <a:avLst/>
              </a:prstGeom>
              <a:blipFill dpi="0" rotWithShape="1">
                <a:blip r:embed="rId8" cstate="print">
                  <a:duotone>
                    <a:prstClr val="black"/>
                    <a:srgbClr val="D9C3A5">
                      <a:tint val="50000"/>
                      <a:satMod val="180000"/>
                    </a:srgbClr>
                  </a:duotone>
                </a:blip>
                <a:srcRect/>
                <a:stretch>
                  <a:fillRect/>
                </a:stretch>
              </a:blipFill>
              <a:ln w="25400">
                <a:solidFill>
                  <a:schemeClr val="tx2">
                    <a:lumMod val="25000"/>
                  </a:schemeClr>
                </a:solidFill>
              </a:ln>
              <a:scene3d>
                <a:camera prst="isometricOffAxis1Right"/>
                <a:lightRig rig="threePt" dir="t"/>
              </a:scene3d>
              <a:sp3d prstMaterial="matte">
                <a:extrusionClr>
                  <a:schemeClr val="bg1"/>
                </a:extrusionClr>
                <a:contourClr>
                  <a:schemeClr val="tx1"/>
                </a:contourClr>
              </a:sp3d>
            </p:spPr>
          </p:pic>
        </p:grpSp>
      </p:grpSp>
      <p:sp>
        <p:nvSpPr>
          <p:cNvPr id="53" name="Oval 52"/>
          <p:cNvSpPr/>
          <p:nvPr/>
        </p:nvSpPr>
        <p:spPr>
          <a:xfrm>
            <a:off x="3505200" y="1524000"/>
            <a:ext cx="2286000" cy="9144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solidFill>
                  <a:srgbClr val="F8F8F8"/>
                </a:solidFill>
              </a:rPr>
              <a:t>Modes of Support</a:t>
            </a:r>
            <a:endParaRPr lang="en-US" sz="2000" dirty="0">
              <a:solidFill>
                <a:srgbClr val="F8F8F8"/>
              </a:solidFill>
            </a:endParaRPr>
          </a:p>
        </p:txBody>
      </p:sp>
      <p:sp>
        <p:nvSpPr>
          <p:cNvPr id="64" name="Arc 63"/>
          <p:cNvSpPr/>
          <p:nvPr/>
        </p:nvSpPr>
        <p:spPr>
          <a:xfrm>
            <a:off x="4191000" y="2057400"/>
            <a:ext cx="3429000" cy="3352800"/>
          </a:xfrm>
          <a:prstGeom prst="arc">
            <a:avLst>
              <a:gd name="adj1" fmla="val 16200000"/>
              <a:gd name="adj2" fmla="val 21310175"/>
            </a:avLst>
          </a:prstGeom>
          <a:ln w="50800">
            <a:solidFill>
              <a:schemeClr val="accent2">
                <a:lumMod val="40000"/>
                <a:lumOff val="60000"/>
              </a:schemeClr>
            </a:solidFill>
            <a:tailEnd type="stealth" w="lg" len="lg"/>
          </a:ln>
          <a:effectLst>
            <a:glow rad="63500">
              <a:schemeClr val="accent2">
                <a:alpha val="75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flipH="1">
            <a:off x="1905000" y="2057400"/>
            <a:ext cx="3048000" cy="3962400"/>
          </a:xfrm>
          <a:prstGeom prst="arc">
            <a:avLst/>
          </a:prstGeom>
          <a:ln w="50800">
            <a:solidFill>
              <a:schemeClr val="accent2">
                <a:lumMod val="40000"/>
                <a:lumOff val="60000"/>
              </a:schemeClr>
            </a:solidFill>
            <a:tailEnd type="stealth" w="lg" len="lg"/>
          </a:ln>
          <a:effectLst>
            <a:glow rad="63500">
              <a:schemeClr val="accent2">
                <a:alpha val="75000"/>
              </a:schemeClr>
            </a:glow>
          </a:effectLst>
        </p:spPr>
        <p:style>
          <a:lnRef idx="1">
            <a:schemeClr val="accent1"/>
          </a:lnRef>
          <a:fillRef idx="0">
            <a:schemeClr val="accent1"/>
          </a:fillRef>
          <a:effectRef idx="0">
            <a:schemeClr val="accent1"/>
          </a:effectRef>
          <a:fontRef idx="minor">
            <a:schemeClr val="tx1"/>
          </a:fontRef>
        </p:style>
        <p:txBody>
          <a:bodyPr vert="vert270" rtlCol="0" anchor="t" anchorCtr="0"/>
          <a:lstStyle/>
          <a:p>
            <a:pPr algn="ctr"/>
            <a:endParaRPr lang="en-US"/>
          </a:p>
        </p:txBody>
      </p:sp>
      <p:sp>
        <p:nvSpPr>
          <p:cNvPr id="71" name="TextBox 70"/>
          <p:cNvSpPr txBox="1"/>
          <p:nvPr/>
        </p:nvSpPr>
        <p:spPr>
          <a:xfrm rot="2280079">
            <a:off x="4945268" y="2067295"/>
            <a:ext cx="3114486" cy="20142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prstTxWarp prst="textArchUp">
              <a:avLst>
                <a:gd name="adj" fmla="val 9522049"/>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srgbClr val="FFFFFF"/>
                </a:solidFill>
              </a:rPr>
              <a:t>Well-Connected through </a:t>
            </a:r>
          </a:p>
          <a:p>
            <a:pPr algn="ctr"/>
            <a:r>
              <a:rPr lang="en-US" sz="1600" b="1" smtClean="0">
                <a:ln w="50800"/>
                <a:solidFill>
                  <a:srgbClr val="FFFFFF"/>
                </a:solidFill>
              </a:rPr>
              <a:t>EarthCube</a:t>
            </a:r>
            <a:endParaRPr lang="en-US" sz="1600" b="1" dirty="0">
              <a:ln w="50800"/>
              <a:solidFill>
                <a:srgbClr val="FFFFFF"/>
              </a:solidFill>
            </a:endParaRPr>
          </a:p>
        </p:txBody>
      </p:sp>
      <p:sp>
        <p:nvSpPr>
          <p:cNvPr id="38" name="TextBox 37"/>
          <p:cNvSpPr txBox="1"/>
          <p:nvPr/>
        </p:nvSpPr>
        <p:spPr>
          <a:xfrm rot="18833180">
            <a:off x="1594160" y="2165818"/>
            <a:ext cx="2864346" cy="2048261"/>
          </a:xfrm>
          <a:prstGeom prst="rect">
            <a:avLst/>
          </a:prstGeom>
          <a:noFill/>
        </p:spPr>
        <p:txBody>
          <a:bodyPr wrap="none" rtlCol="0">
            <a:prstTxWarp prst="textArchUp">
              <a:avLst>
                <a:gd name="adj" fmla="val 12601031"/>
              </a:avLst>
            </a:prstTxWarp>
            <a:spAutoFit/>
            <a:scene3d>
              <a:camera prst="orthographicFront"/>
              <a:lightRig rig="balanced" dir="t">
                <a:rot lat="0" lon="0" rev="2100000"/>
              </a:lightRig>
            </a:scene3d>
            <a:sp3d extrusionH="57150" prstMaterial="metal">
              <a:bevelT w="38100" h="25400"/>
              <a:contourClr>
                <a:schemeClr val="bg2"/>
              </a:contourClr>
            </a:sp3d>
          </a:bodyPr>
          <a:lstStyle/>
          <a:p>
            <a:r>
              <a:rPr lang="en-US" sz="1600" b="1" dirty="0" smtClean="0">
                <a:ln w="50800"/>
                <a:solidFill>
                  <a:srgbClr val="FFFFFF"/>
                </a:solidFill>
              </a:rPr>
              <a:t>Loosely or Not Connected</a:t>
            </a:r>
            <a:endParaRPr lang="en-US" sz="1600" b="1" dirty="0">
              <a:ln w="50800"/>
              <a:solidFill>
                <a:srgbClr val="FFFFFF"/>
              </a:solidFill>
            </a:endParaRPr>
          </a:p>
        </p:txBody>
      </p:sp>
      <p:sp>
        <p:nvSpPr>
          <p:cNvPr id="42" name="Title 41"/>
          <p:cNvSpPr>
            <a:spLocks noGrp="1"/>
          </p:cNvSpPr>
          <p:nvPr>
            <p:ph type="title"/>
          </p:nvPr>
        </p:nvSpPr>
        <p:spPr>
          <a:xfrm>
            <a:off x="0" y="-304800"/>
            <a:ext cx="9144000" cy="1653988"/>
          </a:xfrm>
        </p:spPr>
        <p:txBody>
          <a:bodyPr>
            <a:normAutofit/>
          </a:bodyPr>
          <a:lstStyle/>
          <a:p>
            <a:r>
              <a:rPr lang="en-US" sz="2800" smtClean="0">
                <a:solidFill>
                  <a:srgbClr val="FFFFFF"/>
                </a:solidFill>
                <a:effectLst>
                  <a:outerShdw blurRad="38100" dist="38100" dir="2700000" algn="tl">
                    <a:srgbClr val="000000">
                      <a:alpha val="43137"/>
                    </a:srgbClr>
                  </a:outerShdw>
                </a:effectLst>
              </a:rPr>
              <a:t>Convergence to a Unifying Architecture</a:t>
            </a:r>
            <a:endParaRPr lang="en-US" sz="2800" dirty="0">
              <a:solidFill>
                <a:srgbClr val="FFFFFF"/>
              </a:solidFill>
              <a:effectLst>
                <a:outerShdw blurRad="38100" dist="38100" dir="2700000" algn="tl">
                  <a:srgbClr val="000000">
                    <a:alpha val="43137"/>
                  </a:srgbClr>
                </a:outerShdw>
              </a:effectLst>
            </a:endParaRPr>
          </a:p>
        </p:txBody>
      </p:sp>
      <p:cxnSp>
        <p:nvCxnSpPr>
          <p:cNvPr id="43" name="Straight Connector 42"/>
          <p:cNvCxnSpPr/>
          <p:nvPr/>
        </p:nvCxnSpPr>
        <p:spPr>
          <a:xfrm>
            <a:off x="381000" y="1066800"/>
            <a:ext cx="8229600" cy="158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20768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EarthCube</a:t>
            </a:r>
            <a:r>
              <a:rPr lang="en-US" dirty="0" smtClean="0"/>
              <a:t>: Assumptions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geosciences community is ready to take on the EarthCube challenge</a:t>
            </a:r>
          </a:p>
          <a:p>
            <a:r>
              <a:rPr lang="en-US" dirty="0" smtClean="0"/>
              <a:t>Community will start self-organizing prior to </a:t>
            </a:r>
            <a:r>
              <a:rPr lang="en-US" dirty="0" err="1" smtClean="0"/>
              <a:t>EarthCube</a:t>
            </a:r>
            <a:r>
              <a:rPr lang="en-US" dirty="0" smtClean="0"/>
              <a:t> activities, such as the Nov 1-4 </a:t>
            </a:r>
            <a:r>
              <a:rPr lang="en-US" dirty="0" err="1" smtClean="0"/>
              <a:t>Charrette</a:t>
            </a:r>
            <a:endParaRPr lang="en-US" dirty="0" smtClean="0"/>
          </a:p>
          <a:p>
            <a:r>
              <a:rPr lang="en-US" dirty="0" smtClean="0"/>
              <a:t>Current and emerging technology will help achieve the convergence envisioned for </a:t>
            </a:r>
            <a:r>
              <a:rPr lang="en-US" dirty="0" err="1" smtClean="0"/>
              <a:t>EarthCube</a:t>
            </a:r>
            <a:endParaRPr lang="en-US" dirty="0" smtClean="0"/>
          </a:p>
          <a:p>
            <a:r>
              <a:rPr lang="en-US" dirty="0" smtClean="0"/>
              <a:t>A broad range of expertise and resources must be engaged to shape EarthCube</a:t>
            </a:r>
          </a:p>
          <a:p>
            <a:endParaRPr lang="en-US" dirty="0"/>
          </a:p>
        </p:txBody>
      </p:sp>
    </p:spTree>
    <p:extLst>
      <p:ext uri="{BB962C8B-B14F-4D97-AF65-F5344CB8AC3E}">
        <p14:creationId xmlns:p14="http://schemas.microsoft.com/office/powerpoint/2010/main" val="1571622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29" name="Rectangle 1"/>
          <p:cNvSpPr>
            <a:spLocks noGrp="1" noChangeArrowheads="1"/>
          </p:cNvSpPr>
          <p:nvPr>
            <p:ph type="title" idx="4294967295"/>
          </p:nvPr>
        </p:nvSpPr>
        <p:spPr>
          <a:xfrm>
            <a:off x="457200" y="152400"/>
            <a:ext cx="8458200" cy="990600"/>
          </a:xfrm>
        </p:spPr>
        <p:txBody>
          <a:bodyPr lIns="50800" tIns="50800" rIns="50800" bIns="50800"/>
          <a:lstStyle/>
          <a:p>
            <a:pPr eaLnBrk="1" hangingPunct="1"/>
            <a:r>
              <a:rPr lang="en-US" dirty="0" smtClean="0"/>
              <a:t>Framing the Challenge:</a:t>
            </a:r>
            <a:r>
              <a:rPr lang="en-US" sz="3200" dirty="0" smtClean="0"/>
              <a:t/>
            </a:r>
            <a:br>
              <a:rPr lang="en-US" sz="3200" dirty="0" smtClean="0"/>
            </a:br>
            <a:r>
              <a:rPr lang="en-US" sz="3200" dirty="0" smtClean="0"/>
              <a:t>Science and Society Transformed by Data</a:t>
            </a:r>
            <a:endParaRPr lang="en-US" sz="3200" i="1" dirty="0" smtClean="0"/>
          </a:p>
        </p:txBody>
      </p:sp>
      <p:pic>
        <p:nvPicPr>
          <p:cNvPr id="5" name="Picture 10"/>
          <p:cNvPicPr>
            <a:picLocks noChangeArrowheads="1"/>
          </p:cNvPicPr>
          <p:nvPr/>
        </p:nvPicPr>
        <p:blipFill>
          <a:blip r:embed="rId3"/>
          <a:srcRect/>
          <a:stretch>
            <a:fillRect/>
          </a:stretch>
        </p:blipFill>
        <p:spPr bwMode="auto">
          <a:xfrm>
            <a:off x="6858000" y="1828800"/>
            <a:ext cx="2286000" cy="2590800"/>
          </a:xfrm>
          <a:prstGeom prst="rect">
            <a:avLst/>
          </a:prstGeom>
          <a:noFill/>
          <a:ln w="127000" cap="flat">
            <a:noFill/>
            <a:miter lim="800000"/>
            <a:headEnd/>
            <a:tailEnd/>
          </a:ln>
        </p:spPr>
      </p:pic>
      <p:sp>
        <p:nvSpPr>
          <p:cNvPr id="8" name="Content Placeholder 4"/>
          <p:cNvSpPr txBox="1">
            <a:spLocks/>
          </p:cNvSpPr>
          <p:nvPr/>
        </p:nvSpPr>
        <p:spPr bwMode="auto">
          <a:xfrm>
            <a:off x="0" y="1219200"/>
            <a:ext cx="441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latinLnBrk="0" hangingPunct="0">
              <a:lnSpc>
                <a:spcPct val="90000"/>
              </a:lnSpc>
              <a:spcBef>
                <a:spcPct val="20000"/>
              </a:spcBef>
              <a:buClr>
                <a:srgbClr val="FF3300"/>
              </a:buClr>
              <a:buSzPct val="75000"/>
              <a:buFont typeface="Wingdings" pitchFamily="2" charset="2"/>
              <a:buChar char="v"/>
              <a:tabLst/>
              <a:defRPr/>
            </a:pPr>
            <a:r>
              <a:rPr lang="en-US" sz="2800" dirty="0" smtClean="0">
                <a:solidFill>
                  <a:srgbClr val="FFFF00"/>
                </a:solidFill>
                <a:latin typeface="+mn-lt"/>
                <a:ea typeface="+mn-ea"/>
                <a:cs typeface="+mn-cs"/>
              </a:rPr>
              <a:t>Modern science</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400" dirty="0" smtClean="0">
                <a:solidFill>
                  <a:srgbClr val="EAEAEA"/>
                </a:solidFill>
                <a:latin typeface="+mn-lt"/>
                <a:ea typeface="+mn-ea"/>
                <a:cs typeface="ＭＳ Ｐゴシック"/>
              </a:rPr>
              <a:t>Data- and compute-intensive</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400" dirty="0" smtClean="0">
                <a:solidFill>
                  <a:srgbClr val="EAEAEA"/>
                </a:solidFill>
                <a:latin typeface="+mn-lt"/>
                <a:ea typeface="+mn-ea"/>
                <a:cs typeface="ＭＳ Ｐゴシック"/>
              </a:rPr>
              <a:t>Integrative, </a:t>
            </a:r>
            <a:r>
              <a:rPr lang="en-US" sz="2400" dirty="0" err="1" smtClean="0">
                <a:solidFill>
                  <a:srgbClr val="EAEAEA"/>
                </a:solidFill>
                <a:latin typeface="+mn-lt"/>
                <a:ea typeface="+mn-ea"/>
                <a:cs typeface="ＭＳ Ｐゴシック"/>
              </a:rPr>
              <a:t>multiscale</a:t>
            </a:r>
            <a:endParaRPr lang="en-US" sz="2400" dirty="0" smtClean="0">
              <a:solidFill>
                <a:srgbClr val="EAEAEA"/>
              </a:solidFill>
              <a:latin typeface="+mn-lt"/>
              <a:ea typeface="+mn-ea"/>
              <a:cs typeface="ＭＳ Ｐゴシック"/>
            </a:endParaRPr>
          </a:p>
          <a:p>
            <a:pPr marL="342900" indent="-342900" eaLnBrk="0" hangingPunct="0">
              <a:lnSpc>
                <a:spcPct val="90000"/>
              </a:lnSpc>
              <a:spcBef>
                <a:spcPct val="20000"/>
              </a:spcBef>
              <a:buClr>
                <a:srgbClr val="FF3300"/>
              </a:buClr>
              <a:buSzPct val="75000"/>
              <a:buFont typeface="Wingdings" pitchFamily="2" charset="2"/>
              <a:buChar char="v"/>
              <a:defRPr/>
            </a:pPr>
            <a:r>
              <a:rPr lang="en-US" sz="2800" dirty="0" smtClean="0">
                <a:solidFill>
                  <a:srgbClr val="FFFF00"/>
                </a:solidFill>
                <a:latin typeface="+mn-lt"/>
                <a:ea typeface="+mn-ea"/>
                <a:cs typeface="+mn-cs"/>
              </a:rPr>
              <a:t>Multi-disciplinary Collaborations for Complexity</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400" dirty="0" smtClean="0">
                <a:solidFill>
                  <a:srgbClr val="EAEAEA"/>
                </a:solidFill>
                <a:latin typeface="+mn-lt"/>
                <a:ea typeface="+mn-ea"/>
                <a:cs typeface="ＭＳ Ｐゴシック"/>
              </a:rPr>
              <a:t>Individuals, groups, teams, communities</a:t>
            </a:r>
          </a:p>
          <a:p>
            <a:pPr marL="342900" marR="0" lvl="0" indent="-342900" defTabSz="914400" eaLnBrk="0" latinLnBrk="0" hangingPunct="0">
              <a:lnSpc>
                <a:spcPct val="90000"/>
              </a:lnSpc>
              <a:spcBef>
                <a:spcPct val="20000"/>
              </a:spcBef>
              <a:buClr>
                <a:srgbClr val="FF3300"/>
              </a:buClr>
              <a:buSzPct val="75000"/>
              <a:buFont typeface="Wingdings" pitchFamily="2" charset="2"/>
              <a:buChar char="v"/>
              <a:tabLst/>
              <a:defRPr/>
            </a:pPr>
            <a:r>
              <a:rPr lang="en-US" sz="2800" dirty="0" smtClean="0">
                <a:solidFill>
                  <a:srgbClr val="FFFF00"/>
                </a:solidFill>
                <a:latin typeface="+mn-lt"/>
                <a:ea typeface="+mn-ea"/>
                <a:cs typeface="+mn-cs"/>
              </a:rPr>
              <a:t>Sea of Data</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400" dirty="0" smtClean="0">
                <a:solidFill>
                  <a:srgbClr val="EAEAEA"/>
                </a:solidFill>
                <a:latin typeface="+mn-lt"/>
                <a:ea typeface="+mn-ea"/>
                <a:cs typeface="ＭＳ Ｐゴシック"/>
              </a:rPr>
              <a:t>Age of Observation</a:t>
            </a:r>
          </a:p>
          <a:p>
            <a:pPr marL="742950" lvl="1" indent="-285750" eaLnBrk="0" hangingPunct="0">
              <a:lnSpc>
                <a:spcPct val="90000"/>
              </a:lnSpc>
              <a:spcBef>
                <a:spcPct val="20000"/>
              </a:spcBef>
              <a:buClr>
                <a:srgbClr val="66FFFF"/>
              </a:buClr>
              <a:buSzPct val="75000"/>
              <a:buFont typeface="Wingdings" pitchFamily="2" charset="2"/>
              <a:buChar char="Ø"/>
              <a:defRPr/>
            </a:pPr>
            <a:r>
              <a:rPr lang="en-US" sz="2400" dirty="0" smtClean="0">
                <a:solidFill>
                  <a:srgbClr val="EAEAEA"/>
                </a:solidFill>
                <a:latin typeface="+mn-lt"/>
                <a:ea typeface="+mn-ea"/>
                <a:cs typeface="ＭＳ Ｐゴシック"/>
              </a:rPr>
              <a:t>Distributed, central repositories, sensor- driven, diverse, etc</a:t>
            </a:r>
          </a:p>
          <a:p>
            <a:pPr marL="742950" lvl="1" indent="-285750" eaLnBrk="0" hangingPunct="0">
              <a:lnSpc>
                <a:spcPct val="90000"/>
              </a:lnSpc>
              <a:spcBef>
                <a:spcPct val="20000"/>
              </a:spcBef>
              <a:buClr>
                <a:srgbClr val="66FFFF"/>
              </a:buClr>
              <a:buSzPct val="75000"/>
              <a:buFont typeface="Wingdings" pitchFamily="2" charset="2"/>
              <a:buChar char="Ø"/>
              <a:defRPr/>
            </a:pPr>
            <a:endParaRPr lang="en-US" sz="2400" dirty="0" smtClean="0">
              <a:solidFill>
                <a:srgbClr val="EAEAEA"/>
              </a:solidFill>
              <a:latin typeface="+mn-lt"/>
              <a:ea typeface="+mn-ea"/>
              <a:cs typeface="ＭＳ Ｐゴシック"/>
            </a:endParaRPr>
          </a:p>
        </p:txBody>
      </p:sp>
      <p:pic>
        <p:nvPicPr>
          <p:cNvPr id="15" name="Picture 14" descr="fpcover-full.jpg"/>
          <p:cNvPicPr>
            <a:picLocks noChangeAspect="1"/>
          </p:cNvPicPr>
          <p:nvPr/>
        </p:nvPicPr>
        <p:blipFill>
          <a:blip r:embed="rId4"/>
          <a:stretch>
            <a:fillRect/>
          </a:stretch>
        </p:blipFill>
        <p:spPr>
          <a:xfrm>
            <a:off x="3886200" y="1828800"/>
            <a:ext cx="3048000" cy="3810000"/>
          </a:xfrm>
          <a:prstGeom prst="rect">
            <a:avLst/>
          </a:prstGeom>
        </p:spPr>
      </p:pic>
      <p:pic>
        <p:nvPicPr>
          <p:cNvPr id="17" name="Picture 16"/>
          <p:cNvPicPr>
            <a:picLocks noChangeAspect="1"/>
          </p:cNvPicPr>
          <p:nvPr/>
        </p:nvPicPr>
        <p:blipFill>
          <a:blip r:embed="rId5"/>
          <a:stretch>
            <a:fillRect/>
          </a:stretch>
        </p:blipFill>
        <p:spPr>
          <a:xfrm>
            <a:off x="7151452" y="3200400"/>
            <a:ext cx="1992548" cy="2006600"/>
          </a:xfrm>
          <a:prstGeom prst="rect">
            <a:avLst/>
          </a:prstGeom>
        </p:spPr>
      </p:pic>
      <p:sp>
        <p:nvSpPr>
          <p:cNvPr id="9" name="Slide Number Placeholder 8"/>
          <p:cNvSpPr>
            <a:spLocks noGrp="1"/>
          </p:cNvSpPr>
          <p:nvPr>
            <p:ph type="sldNum" sz="quarter" idx="12"/>
          </p:nvPr>
        </p:nvSpPr>
        <p:spPr/>
        <p:txBody>
          <a:bodyPr/>
          <a:lstStyle/>
          <a:p>
            <a:pPr>
              <a:defRPr/>
            </a:pPr>
            <a:fld id="{7904E788-3E16-4219-8BC4-FD8699A4A8CF}" type="slidenum">
              <a:rPr lang="en-US" smtClean="0"/>
              <a:pPr>
                <a:defRPr/>
              </a:pPr>
              <a:t>2</a:t>
            </a:fld>
            <a:endParaRPr lang="en-US"/>
          </a:p>
        </p:txBody>
      </p:sp>
      <p:pic>
        <p:nvPicPr>
          <p:cNvPr id="10" name="Picture 9" descr="cover_nature.jpg"/>
          <p:cNvPicPr>
            <a:picLocks noChangeAspect="1"/>
          </p:cNvPicPr>
          <p:nvPr/>
        </p:nvPicPr>
        <p:blipFill>
          <a:blip r:embed="rId6"/>
          <a:stretch>
            <a:fillRect/>
          </a:stretch>
        </p:blipFill>
        <p:spPr>
          <a:xfrm>
            <a:off x="4495800" y="4622800"/>
            <a:ext cx="1676400" cy="2235200"/>
          </a:xfrm>
          <a:prstGeom prst="rect">
            <a:avLst/>
          </a:prstGeom>
        </p:spPr>
      </p:pic>
      <p:pic>
        <p:nvPicPr>
          <p:cNvPr id="11" name="Picture 10" descr="data-cover.jpg"/>
          <p:cNvPicPr>
            <a:picLocks noChangeAspect="1"/>
          </p:cNvPicPr>
          <p:nvPr/>
        </p:nvPicPr>
        <p:blipFill>
          <a:blip r:embed="rId7"/>
          <a:stretch>
            <a:fillRect/>
          </a:stretch>
        </p:blipFill>
        <p:spPr>
          <a:xfrm>
            <a:off x="6858000" y="4343400"/>
            <a:ext cx="1742769" cy="2227870"/>
          </a:xfrm>
          <a:prstGeom prst="rect">
            <a:avLst/>
          </a:prstGeom>
        </p:spPr>
      </p:pic>
    </p:spTree>
    <p:extLst>
      <p:ext uri="{BB962C8B-B14F-4D97-AF65-F5344CB8AC3E}">
        <p14:creationId xmlns:p14="http://schemas.microsoft.com/office/powerpoint/2010/main" val="27483935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731838"/>
          </a:xfrm>
        </p:spPr>
        <p:txBody>
          <a:bodyPr rtlCol="0">
            <a:normAutofit/>
          </a:bodyPr>
          <a:lstStyle/>
          <a:p>
            <a:pPr fontAlgn="auto">
              <a:spcAft>
                <a:spcPts val="0"/>
              </a:spcAft>
              <a:defRPr/>
            </a:pPr>
            <a:r>
              <a:rPr lang="en-US" dirty="0" smtClean="0"/>
              <a:t>Framework Should</a:t>
            </a:r>
            <a:endParaRPr lang="en-US" dirty="0"/>
          </a:p>
        </p:txBody>
      </p:sp>
      <p:sp>
        <p:nvSpPr>
          <p:cNvPr id="3" name="Content Placeholder 2"/>
          <p:cNvSpPr>
            <a:spLocks noGrp="1"/>
          </p:cNvSpPr>
          <p:nvPr>
            <p:ph idx="1"/>
          </p:nvPr>
        </p:nvSpPr>
        <p:spPr>
          <a:xfrm>
            <a:off x="304800" y="838200"/>
            <a:ext cx="8610600" cy="5715000"/>
          </a:xfrm>
          <a:noFill/>
          <a:ln/>
          <a:effectLst>
            <a:outerShdw blurRad="114300" dist="25400" sx="103000" sy="103000" algn="ctr" rotWithShape="0">
              <a:srgbClr val="4B4B4B">
                <a:alpha val="50000"/>
              </a:srgbClr>
            </a:outerShdw>
          </a:effectLst>
        </p:spPr>
        <p:style>
          <a:lnRef idx="0">
            <a:schemeClr val="accent1"/>
          </a:lnRef>
          <a:fillRef idx="3">
            <a:schemeClr val="accent1"/>
          </a:fillRef>
          <a:effectRef idx="3">
            <a:schemeClr val="accent1"/>
          </a:effectRef>
          <a:fontRef idx="minor">
            <a:schemeClr val="lt1"/>
          </a:fontRef>
        </p:style>
        <p:txBody>
          <a:bodyPr rtlCol="0">
            <a:noAutofit/>
          </a:bodyPr>
          <a:lstStyle/>
          <a:p>
            <a:pPr fontAlgn="auto">
              <a:spcBef>
                <a:spcPts val="0"/>
              </a:spcBef>
              <a:spcAft>
                <a:spcPts val="0"/>
              </a:spcAft>
              <a:defRPr/>
            </a:pPr>
            <a:r>
              <a:rPr lang="en-US" sz="2800" dirty="0" smtClean="0">
                <a:solidFill>
                  <a:srgbClr val="FFFFFF"/>
                </a:solidFill>
                <a:cs typeface="Arial" pitchFamily="34" charset="0"/>
              </a:rPr>
              <a:t>Create infrastructure of integrated and interactive services </a:t>
            </a:r>
          </a:p>
          <a:p>
            <a:pPr lvl="1" fontAlgn="auto">
              <a:spcBef>
                <a:spcPts val="0"/>
              </a:spcBef>
              <a:spcAft>
                <a:spcPts val="0"/>
              </a:spcAft>
              <a:defRPr/>
            </a:pPr>
            <a:r>
              <a:rPr lang="en-US" sz="2000" dirty="0" smtClean="0">
                <a:solidFill>
                  <a:srgbClr val="FFFFFF"/>
                </a:solidFill>
                <a:cs typeface="Arial" pitchFamily="34" charset="0"/>
              </a:rPr>
              <a:t>transcend fields and accelerate discovery of a complex, multi-scale Earth System</a:t>
            </a:r>
          </a:p>
          <a:p>
            <a:pPr lvl="1" fontAlgn="auto">
              <a:spcBef>
                <a:spcPts val="0"/>
              </a:spcBef>
              <a:spcAft>
                <a:spcPts val="0"/>
              </a:spcAft>
              <a:defRPr/>
            </a:pPr>
            <a:endParaRPr lang="en-US" sz="1000" dirty="0" smtClean="0">
              <a:solidFill>
                <a:srgbClr val="FFFFFF"/>
              </a:solidFill>
              <a:cs typeface="Arial" pitchFamily="34" charset="0"/>
            </a:endParaRPr>
          </a:p>
          <a:p>
            <a:pPr fontAlgn="auto">
              <a:spcBef>
                <a:spcPts val="0"/>
              </a:spcBef>
              <a:spcAft>
                <a:spcPts val="0"/>
              </a:spcAft>
              <a:defRPr/>
            </a:pPr>
            <a:r>
              <a:rPr lang="en-US" sz="2800" dirty="0" smtClean="0">
                <a:solidFill>
                  <a:srgbClr val="FFFFFF"/>
                </a:solidFill>
                <a:cs typeface="Arial" pitchFamily="34" charset="0"/>
              </a:rPr>
              <a:t>Create an interoperable digital access infrastructure</a:t>
            </a:r>
          </a:p>
          <a:p>
            <a:pPr lvl="1" fontAlgn="auto">
              <a:spcBef>
                <a:spcPts val="0"/>
              </a:spcBef>
              <a:spcAft>
                <a:spcPts val="0"/>
              </a:spcAft>
              <a:defRPr/>
            </a:pPr>
            <a:r>
              <a:rPr lang="en-US" sz="2000" dirty="0" smtClean="0">
                <a:solidFill>
                  <a:srgbClr val="FFFFFF"/>
                </a:solidFill>
                <a:cs typeface="Arial" pitchFamily="34" charset="0"/>
              </a:rPr>
              <a:t>Provide a network that is open, extensible and sustainable</a:t>
            </a:r>
          </a:p>
          <a:p>
            <a:pPr lvl="1" fontAlgn="auto">
              <a:spcBef>
                <a:spcPts val="0"/>
              </a:spcBef>
              <a:spcAft>
                <a:spcPts val="0"/>
              </a:spcAft>
              <a:defRPr/>
            </a:pPr>
            <a:r>
              <a:rPr lang="en-US" sz="2000" dirty="0" smtClean="0">
                <a:solidFill>
                  <a:srgbClr val="FFFFFF"/>
                </a:solidFill>
                <a:cs typeface="Arial" pitchFamily="34" charset="0"/>
              </a:rPr>
              <a:t>Include Observations, Simulations, Collaborations, and Sharing of information</a:t>
            </a:r>
            <a:endParaRPr lang="en-US" sz="1000" dirty="0" smtClean="0">
              <a:solidFill>
                <a:srgbClr val="FFFFFF"/>
              </a:solidFill>
              <a:cs typeface="Arial" pitchFamily="34" charset="0"/>
            </a:endParaRPr>
          </a:p>
          <a:p>
            <a:pPr fontAlgn="auto">
              <a:spcAft>
                <a:spcPts val="0"/>
              </a:spcAft>
              <a:defRPr/>
            </a:pPr>
            <a:r>
              <a:rPr lang="en-US" sz="2800" dirty="0" smtClean="0">
                <a:solidFill>
                  <a:srgbClr val="FFFFFF"/>
                </a:solidFill>
                <a:cs typeface="Arial" pitchFamily="34" charset="0"/>
              </a:rPr>
              <a:t>Facilitate data and metadata transfer from the field into data systems and applications </a:t>
            </a:r>
            <a:endParaRPr lang="en-US" sz="1000" dirty="0" smtClean="0">
              <a:solidFill>
                <a:srgbClr val="FFFFFF"/>
              </a:solidFill>
              <a:cs typeface="Arial" pitchFamily="34" charset="0"/>
            </a:endParaRPr>
          </a:p>
          <a:p>
            <a:pPr fontAlgn="auto">
              <a:spcAft>
                <a:spcPts val="0"/>
              </a:spcAft>
              <a:defRPr/>
            </a:pPr>
            <a:r>
              <a:rPr lang="en-US" sz="2800" dirty="0" smtClean="0">
                <a:solidFill>
                  <a:srgbClr val="FFFFFF"/>
                </a:solidFill>
                <a:cs typeface="Arial" pitchFamily="34" charset="0"/>
              </a:rPr>
              <a:t>Integrate research and education</a:t>
            </a:r>
          </a:p>
          <a:p>
            <a:pPr lvl="1" fontAlgn="auto">
              <a:spcAft>
                <a:spcPts val="0"/>
              </a:spcAft>
              <a:defRPr/>
            </a:pPr>
            <a:r>
              <a:rPr lang="en-US" sz="2000" dirty="0" smtClean="0">
                <a:solidFill>
                  <a:srgbClr val="FFFFFF"/>
                </a:solidFill>
                <a:cs typeface="Arial" pitchFamily="34" charset="0"/>
              </a:rPr>
              <a:t>Build a knowledgeable and broadly engaged workforce</a:t>
            </a:r>
            <a:endParaRPr lang="en-US" sz="2000" dirty="0">
              <a:solidFill>
                <a:srgbClr val="FFFFFF"/>
              </a:solidFill>
              <a:cs typeface="Arial" pitchFamily="34" charset="0"/>
            </a:endParaRPr>
          </a:p>
        </p:txBody>
      </p:sp>
    </p:spTree>
    <p:extLst>
      <p:ext uri="{BB962C8B-B14F-4D97-AF65-F5344CB8AC3E}">
        <p14:creationId xmlns:p14="http://schemas.microsoft.com/office/powerpoint/2010/main" val="4038562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Brace 35"/>
          <p:cNvSpPr/>
          <p:nvPr/>
        </p:nvSpPr>
        <p:spPr>
          <a:xfrm>
            <a:off x="6781800" y="2286000"/>
            <a:ext cx="609600" cy="1981200"/>
          </a:xfrm>
          <a:prstGeom prst="rightBrace">
            <a:avLst/>
          </a:pr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49154" name="Picture 5"/>
          <p:cNvPicPr>
            <a:picLocks noChangeAspect="1"/>
          </p:cNvPicPr>
          <p:nvPr/>
        </p:nvPicPr>
        <p:blipFill>
          <a:blip r:embed="rId3" cstate="print"/>
          <a:srcRect/>
          <a:stretch>
            <a:fillRect/>
          </a:stretch>
        </p:blipFill>
        <p:spPr bwMode="auto">
          <a:xfrm>
            <a:off x="5867400" y="3886200"/>
            <a:ext cx="979488" cy="731838"/>
          </a:xfrm>
          <a:prstGeom prst="rect">
            <a:avLst/>
          </a:prstGeom>
          <a:noFill/>
          <a:ln w="9525">
            <a:noFill/>
            <a:miter lim="800000"/>
            <a:headEnd/>
            <a:tailEnd/>
          </a:ln>
        </p:spPr>
      </p:pic>
      <p:sp>
        <p:nvSpPr>
          <p:cNvPr id="7" name="Right Arrow 6"/>
          <p:cNvSpPr/>
          <p:nvPr/>
        </p:nvSpPr>
        <p:spPr>
          <a:xfrm>
            <a:off x="228600" y="5029200"/>
            <a:ext cx="8077200" cy="381000"/>
          </a:xfrm>
          <a:prstGeom prst="rightArrow">
            <a:avLst/>
          </a:prstGeom>
          <a:gradFill flip="none" rotWithShape="1">
            <a:gsLst>
              <a:gs pos="0">
                <a:schemeClr val="accent6">
                  <a:lumMod val="50000"/>
                </a:schemeClr>
              </a:gs>
              <a:gs pos="80000">
                <a:schemeClr val="accent6">
                  <a:lumMod val="60000"/>
                  <a:lumOff val="40000"/>
                </a:schemeClr>
              </a:gs>
              <a:gs pos="100000">
                <a:schemeClr val="accent6">
                  <a:lumMod val="20000"/>
                  <a:lumOff val="8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8" name="TextBox 7"/>
          <p:cNvSpPr txBox="1">
            <a:spLocks noChangeArrowheads="1"/>
          </p:cNvSpPr>
          <p:nvPr/>
        </p:nvSpPr>
        <p:spPr bwMode="auto">
          <a:xfrm>
            <a:off x="228600" y="5334000"/>
            <a:ext cx="1236236" cy="461665"/>
          </a:xfrm>
          <a:prstGeom prst="rect">
            <a:avLst/>
          </a:prstGeom>
          <a:noFill/>
          <a:ln w="9525">
            <a:noFill/>
            <a:miter lim="800000"/>
            <a:headEnd/>
            <a:tailEnd/>
          </a:ln>
        </p:spPr>
        <p:txBody>
          <a:bodyPr wrap="none">
            <a:spAutoFit/>
          </a:bodyPr>
          <a:lstStyle/>
          <a:p>
            <a:r>
              <a:rPr lang="en-US" sz="2400" dirty="0">
                <a:latin typeface="Constantia" pitchFamily="18" charset="0"/>
              </a:rPr>
              <a:t>Jun 2011</a:t>
            </a:r>
          </a:p>
        </p:txBody>
      </p:sp>
      <p:sp>
        <p:nvSpPr>
          <p:cNvPr id="49159" name="TextBox 8"/>
          <p:cNvSpPr txBox="1">
            <a:spLocks noChangeArrowheads="1"/>
          </p:cNvSpPr>
          <p:nvPr/>
        </p:nvSpPr>
        <p:spPr bwMode="auto">
          <a:xfrm>
            <a:off x="1371600" y="5638800"/>
            <a:ext cx="1838965" cy="461665"/>
          </a:xfrm>
          <a:prstGeom prst="rect">
            <a:avLst/>
          </a:prstGeom>
          <a:noFill/>
          <a:ln w="9525">
            <a:noFill/>
            <a:miter lim="800000"/>
            <a:headEnd/>
            <a:tailEnd/>
          </a:ln>
        </p:spPr>
        <p:txBody>
          <a:bodyPr wrap="none">
            <a:spAutoFit/>
          </a:bodyPr>
          <a:lstStyle/>
          <a:p>
            <a:r>
              <a:rPr lang="en-US" sz="2400" dirty="0">
                <a:latin typeface="Constantia" pitchFamily="18" charset="0"/>
              </a:rPr>
              <a:t>Jul-Sept 2011</a:t>
            </a:r>
          </a:p>
        </p:txBody>
      </p:sp>
      <p:sp>
        <p:nvSpPr>
          <p:cNvPr id="49160" name="TextBox 9"/>
          <p:cNvSpPr txBox="1">
            <a:spLocks noChangeArrowheads="1"/>
          </p:cNvSpPr>
          <p:nvPr/>
        </p:nvSpPr>
        <p:spPr bwMode="auto">
          <a:xfrm>
            <a:off x="3124200" y="5334000"/>
            <a:ext cx="1774845" cy="461665"/>
          </a:xfrm>
          <a:prstGeom prst="rect">
            <a:avLst/>
          </a:prstGeom>
          <a:noFill/>
          <a:ln w="9525">
            <a:noFill/>
            <a:miter lim="800000"/>
            <a:headEnd/>
            <a:tailEnd/>
          </a:ln>
        </p:spPr>
        <p:txBody>
          <a:bodyPr wrap="none">
            <a:spAutoFit/>
          </a:bodyPr>
          <a:lstStyle/>
          <a:p>
            <a:r>
              <a:rPr lang="en-US" sz="2400" dirty="0" smtClean="0">
                <a:latin typeface="Constantia" pitchFamily="18" charset="0"/>
              </a:rPr>
              <a:t>Nov 1-4 </a:t>
            </a:r>
            <a:r>
              <a:rPr lang="en-US" sz="2400" dirty="0">
                <a:latin typeface="Constantia" pitchFamily="18" charset="0"/>
              </a:rPr>
              <a:t>2011</a:t>
            </a:r>
          </a:p>
        </p:txBody>
      </p:sp>
      <p:sp>
        <p:nvSpPr>
          <p:cNvPr id="49162" name="TextBox 11"/>
          <p:cNvSpPr txBox="1">
            <a:spLocks noChangeArrowheads="1"/>
          </p:cNvSpPr>
          <p:nvPr/>
        </p:nvSpPr>
        <p:spPr bwMode="auto">
          <a:xfrm>
            <a:off x="5029200" y="5638800"/>
            <a:ext cx="2024563" cy="461665"/>
          </a:xfrm>
          <a:prstGeom prst="rect">
            <a:avLst/>
          </a:prstGeom>
          <a:noFill/>
          <a:ln w="9525">
            <a:noFill/>
            <a:miter lim="800000"/>
            <a:headEnd/>
            <a:tailEnd/>
          </a:ln>
        </p:spPr>
        <p:txBody>
          <a:bodyPr wrap="none">
            <a:spAutoFit/>
          </a:bodyPr>
          <a:lstStyle/>
          <a:p>
            <a:r>
              <a:rPr lang="en-US" sz="2400" dirty="0">
                <a:latin typeface="Constantia" pitchFamily="18" charset="0"/>
              </a:rPr>
              <a:t>Nov/11-Apr/12</a:t>
            </a:r>
          </a:p>
        </p:txBody>
      </p:sp>
      <p:sp>
        <p:nvSpPr>
          <p:cNvPr id="49163" name="TextBox 12"/>
          <p:cNvSpPr txBox="1">
            <a:spLocks noChangeArrowheads="1"/>
          </p:cNvSpPr>
          <p:nvPr/>
        </p:nvSpPr>
        <p:spPr bwMode="auto">
          <a:xfrm>
            <a:off x="7431088" y="5334000"/>
            <a:ext cx="1396686" cy="461665"/>
          </a:xfrm>
          <a:prstGeom prst="rect">
            <a:avLst/>
          </a:prstGeom>
          <a:noFill/>
          <a:ln w="9525">
            <a:noFill/>
            <a:miter lim="800000"/>
            <a:headEnd/>
            <a:tailEnd/>
          </a:ln>
        </p:spPr>
        <p:txBody>
          <a:bodyPr wrap="none">
            <a:spAutoFit/>
          </a:bodyPr>
          <a:lstStyle/>
          <a:p>
            <a:r>
              <a:rPr lang="en-US" sz="2400" dirty="0">
                <a:latin typeface="Constantia" pitchFamily="18" charset="0"/>
              </a:rPr>
              <a:t>May 2012</a:t>
            </a:r>
          </a:p>
        </p:txBody>
      </p:sp>
      <p:pic>
        <p:nvPicPr>
          <p:cNvPr id="49164" name="Picture 14"/>
          <p:cNvPicPr>
            <a:picLocks noChangeAspect="1"/>
          </p:cNvPicPr>
          <p:nvPr/>
        </p:nvPicPr>
        <p:blipFill>
          <a:blip r:embed="rId4" cstate="print"/>
          <a:srcRect/>
          <a:stretch>
            <a:fillRect/>
          </a:stretch>
        </p:blipFill>
        <p:spPr bwMode="auto">
          <a:xfrm>
            <a:off x="5943600" y="2895600"/>
            <a:ext cx="976313" cy="731838"/>
          </a:xfrm>
          <a:prstGeom prst="rect">
            <a:avLst/>
          </a:prstGeom>
          <a:noFill/>
          <a:ln w="9525">
            <a:noFill/>
            <a:miter lim="800000"/>
            <a:headEnd/>
            <a:tailEnd/>
          </a:ln>
        </p:spPr>
      </p:pic>
      <p:pic>
        <p:nvPicPr>
          <p:cNvPr id="49165" name="Picture 15"/>
          <p:cNvPicPr>
            <a:picLocks noChangeAspect="1"/>
          </p:cNvPicPr>
          <p:nvPr/>
        </p:nvPicPr>
        <p:blipFill>
          <a:blip r:embed="rId5" cstate="print"/>
          <a:srcRect/>
          <a:stretch>
            <a:fillRect/>
          </a:stretch>
        </p:blipFill>
        <p:spPr bwMode="auto">
          <a:xfrm>
            <a:off x="5257800" y="1981200"/>
            <a:ext cx="1244600" cy="731838"/>
          </a:xfrm>
          <a:prstGeom prst="rect">
            <a:avLst/>
          </a:prstGeom>
          <a:noFill/>
          <a:ln w="9525">
            <a:noFill/>
            <a:miter lim="800000"/>
            <a:headEnd/>
            <a:tailEnd/>
          </a:ln>
        </p:spPr>
      </p:pic>
      <p:pic>
        <p:nvPicPr>
          <p:cNvPr id="49166" name="Picture 16"/>
          <p:cNvPicPr>
            <a:picLocks noChangeAspect="1"/>
          </p:cNvPicPr>
          <p:nvPr/>
        </p:nvPicPr>
        <p:blipFill>
          <a:blip r:embed="rId6" cstate="print"/>
          <a:srcRect/>
          <a:stretch>
            <a:fillRect/>
          </a:stretch>
        </p:blipFill>
        <p:spPr bwMode="auto">
          <a:xfrm>
            <a:off x="7827963" y="2743200"/>
            <a:ext cx="971550" cy="731838"/>
          </a:xfrm>
          <a:prstGeom prst="rect">
            <a:avLst/>
          </a:prstGeom>
          <a:noFill/>
          <a:ln w="9525">
            <a:noFill/>
            <a:miter lim="800000"/>
            <a:headEnd/>
            <a:tailEnd/>
          </a:ln>
        </p:spPr>
      </p:pic>
      <p:sp>
        <p:nvSpPr>
          <p:cNvPr id="18" name="Freeform 17"/>
          <p:cNvSpPr/>
          <p:nvPr/>
        </p:nvSpPr>
        <p:spPr>
          <a:xfrm>
            <a:off x="1524000" y="4114800"/>
            <a:ext cx="3744913" cy="46038"/>
          </a:xfrm>
          <a:custGeom>
            <a:avLst/>
            <a:gdLst>
              <a:gd name="connsiteX0" fmla="*/ 0 w 3592139"/>
              <a:gd name="connsiteY0" fmla="*/ 61952 h 61952"/>
              <a:gd name="connsiteX1" fmla="*/ 3066586 w 3592139"/>
              <a:gd name="connsiteY1" fmla="*/ 12391 h 61952"/>
              <a:gd name="connsiteX2" fmla="*/ 3153318 w 3592139"/>
              <a:gd name="connsiteY2" fmla="*/ 0 h 61952"/>
            </a:gdLst>
            <a:ahLst/>
            <a:cxnLst>
              <a:cxn ang="0">
                <a:pos x="connsiteX0" y="connsiteY0"/>
              </a:cxn>
              <a:cxn ang="0">
                <a:pos x="connsiteX1" y="connsiteY1"/>
              </a:cxn>
              <a:cxn ang="0">
                <a:pos x="connsiteX2" y="connsiteY2"/>
              </a:cxn>
            </a:cxnLst>
            <a:rect l="l" t="t" r="r" b="b"/>
            <a:pathLst>
              <a:path w="3592139" h="61952">
                <a:moveTo>
                  <a:pt x="0" y="61952"/>
                </a:moveTo>
                <a:lnTo>
                  <a:pt x="3066586" y="12391"/>
                </a:lnTo>
                <a:cubicBezTo>
                  <a:pt x="3592139" y="2066"/>
                  <a:pt x="3153318" y="0"/>
                  <a:pt x="3153318" y="0"/>
                </a:cubicBezTo>
              </a:path>
            </a:pathLst>
          </a:custGeom>
          <a:ln w="88900">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eeform 19"/>
          <p:cNvSpPr/>
          <p:nvPr/>
        </p:nvSpPr>
        <p:spPr>
          <a:xfrm>
            <a:off x="3389313" y="2706688"/>
            <a:ext cx="1976437" cy="1436687"/>
          </a:xfrm>
          <a:custGeom>
            <a:avLst/>
            <a:gdLst>
              <a:gd name="connsiteX0" fmla="*/ 0 w 1976244"/>
              <a:gd name="connsiteY0" fmla="*/ 1406293 h 1436236"/>
              <a:gd name="connsiteX1" fmla="*/ 1455853 w 1976244"/>
              <a:gd name="connsiteY1" fmla="*/ 1201854 h 1436236"/>
              <a:gd name="connsiteX2" fmla="*/ 1976244 w 1976244"/>
              <a:gd name="connsiteY2" fmla="*/ 0 h 1436236"/>
            </a:gdLst>
            <a:ahLst/>
            <a:cxnLst>
              <a:cxn ang="0">
                <a:pos x="connsiteX0" y="connsiteY0"/>
              </a:cxn>
              <a:cxn ang="0">
                <a:pos x="connsiteX1" y="connsiteY1"/>
              </a:cxn>
              <a:cxn ang="0">
                <a:pos x="connsiteX2" y="connsiteY2"/>
              </a:cxn>
            </a:cxnLst>
            <a:rect l="l" t="t" r="r" b="b"/>
            <a:pathLst>
              <a:path w="1976244" h="1436236">
                <a:moveTo>
                  <a:pt x="0" y="1406293"/>
                </a:moveTo>
                <a:cubicBezTo>
                  <a:pt x="563239" y="1421264"/>
                  <a:pt x="1126479" y="1436236"/>
                  <a:pt x="1455853" y="1201854"/>
                </a:cubicBezTo>
                <a:cubicBezTo>
                  <a:pt x="1785227" y="967472"/>
                  <a:pt x="1976244" y="0"/>
                  <a:pt x="1976244" y="0"/>
                </a:cubicBezTo>
              </a:path>
            </a:pathLst>
          </a:custGeom>
          <a:noFill/>
          <a:ln w="88900" cap="flat">
            <a:solidFill>
              <a:schemeClr val="accent6"/>
            </a:solidFill>
            <a:tailEnd type="stealt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Freeform 20"/>
          <p:cNvSpPr/>
          <p:nvPr/>
        </p:nvSpPr>
        <p:spPr>
          <a:xfrm>
            <a:off x="3457575" y="3352800"/>
            <a:ext cx="2562225" cy="844550"/>
          </a:xfrm>
          <a:custGeom>
            <a:avLst/>
            <a:gdLst>
              <a:gd name="connsiteX0" fmla="*/ 0 w 2590594"/>
              <a:gd name="connsiteY0" fmla="*/ 884870 h 956114"/>
              <a:gd name="connsiteX1" fmla="*/ 1901902 w 2590594"/>
              <a:gd name="connsiteY1" fmla="*/ 829114 h 956114"/>
              <a:gd name="connsiteX2" fmla="*/ 2490439 w 2590594"/>
              <a:gd name="connsiteY2" fmla="*/ 122870 h 956114"/>
              <a:gd name="connsiteX3" fmla="*/ 2502829 w 2590594"/>
              <a:gd name="connsiteY3" fmla="*/ 91895 h 956114"/>
            </a:gdLst>
            <a:ahLst/>
            <a:cxnLst>
              <a:cxn ang="0">
                <a:pos x="connsiteX0" y="connsiteY0"/>
              </a:cxn>
              <a:cxn ang="0">
                <a:pos x="connsiteX1" y="connsiteY1"/>
              </a:cxn>
              <a:cxn ang="0">
                <a:pos x="connsiteX2" y="connsiteY2"/>
              </a:cxn>
              <a:cxn ang="0">
                <a:pos x="connsiteX3" y="connsiteY3"/>
              </a:cxn>
            </a:cxnLst>
            <a:rect l="l" t="t" r="r" b="b"/>
            <a:pathLst>
              <a:path w="2590594" h="956114">
                <a:moveTo>
                  <a:pt x="0" y="884870"/>
                </a:moveTo>
                <a:cubicBezTo>
                  <a:pt x="743414" y="920492"/>
                  <a:pt x="1486829" y="956114"/>
                  <a:pt x="1901902" y="829114"/>
                </a:cubicBezTo>
                <a:cubicBezTo>
                  <a:pt x="2316975" y="702114"/>
                  <a:pt x="2390285" y="245740"/>
                  <a:pt x="2490439" y="122870"/>
                </a:cubicBezTo>
                <a:cubicBezTo>
                  <a:pt x="2590594" y="0"/>
                  <a:pt x="2502829" y="91895"/>
                  <a:pt x="2502829" y="91895"/>
                </a:cubicBezTo>
              </a:path>
            </a:pathLst>
          </a:custGeom>
          <a:ln w="88900">
            <a:solidFill>
              <a:schemeClr val="accent6"/>
            </a:solidFill>
            <a:tailEnd type="stealt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reeform 23"/>
          <p:cNvSpPr/>
          <p:nvPr/>
        </p:nvSpPr>
        <p:spPr>
          <a:xfrm>
            <a:off x="3500438" y="4110038"/>
            <a:ext cx="2309812" cy="276225"/>
          </a:xfrm>
          <a:custGeom>
            <a:avLst/>
            <a:gdLst>
              <a:gd name="connsiteX0" fmla="*/ 0 w 2310780"/>
              <a:gd name="connsiteY0" fmla="*/ 34073 h 275682"/>
              <a:gd name="connsiteX1" fmla="*/ 1796585 w 2310780"/>
              <a:gd name="connsiteY1" fmla="*/ 40268 h 275682"/>
              <a:gd name="connsiteX2" fmla="*/ 2310780 w 2310780"/>
              <a:gd name="connsiteY2" fmla="*/ 275682 h 275682"/>
            </a:gdLst>
            <a:ahLst/>
            <a:cxnLst>
              <a:cxn ang="0">
                <a:pos x="connsiteX0" y="connsiteY0"/>
              </a:cxn>
              <a:cxn ang="0">
                <a:pos x="connsiteX1" y="connsiteY1"/>
              </a:cxn>
              <a:cxn ang="0">
                <a:pos x="connsiteX2" y="connsiteY2"/>
              </a:cxn>
            </a:cxnLst>
            <a:rect l="l" t="t" r="r" b="b"/>
            <a:pathLst>
              <a:path w="2310780" h="275682">
                <a:moveTo>
                  <a:pt x="0" y="34073"/>
                </a:moveTo>
                <a:cubicBezTo>
                  <a:pt x="705727" y="17036"/>
                  <a:pt x="1411455" y="0"/>
                  <a:pt x="1796585" y="40268"/>
                </a:cubicBezTo>
                <a:cubicBezTo>
                  <a:pt x="2181715" y="80536"/>
                  <a:pt x="2310780" y="275682"/>
                  <a:pt x="2310780" y="275682"/>
                </a:cubicBezTo>
              </a:path>
            </a:pathLst>
          </a:custGeom>
          <a:ln w="88900">
            <a:solidFill>
              <a:schemeClr val="accent6"/>
            </a:solidFill>
            <a:tailEnd type="stealth"/>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49171" name="Picture 13"/>
          <p:cNvPicPr>
            <a:picLocks noChangeAspect="1"/>
          </p:cNvPicPr>
          <p:nvPr/>
        </p:nvPicPr>
        <p:blipFill>
          <a:blip r:embed="rId7" cstate="print"/>
          <a:srcRect/>
          <a:stretch>
            <a:fillRect/>
          </a:stretch>
        </p:blipFill>
        <p:spPr bwMode="auto">
          <a:xfrm>
            <a:off x="4343400" y="3657600"/>
            <a:ext cx="800100" cy="914400"/>
          </a:xfrm>
          <a:prstGeom prst="rect">
            <a:avLst/>
          </a:prstGeom>
          <a:noFill/>
          <a:ln w="9525">
            <a:noFill/>
            <a:miter lim="800000"/>
            <a:headEnd/>
            <a:tailEnd/>
          </a:ln>
        </p:spPr>
      </p:pic>
      <p:pic>
        <p:nvPicPr>
          <p:cNvPr id="49172" name="Picture 4"/>
          <p:cNvPicPr>
            <a:picLocks noChangeAspect="1"/>
          </p:cNvPicPr>
          <p:nvPr/>
        </p:nvPicPr>
        <p:blipFill>
          <a:blip r:embed="rId8" cstate="print"/>
          <a:srcRect/>
          <a:stretch>
            <a:fillRect/>
          </a:stretch>
        </p:blipFill>
        <p:spPr bwMode="auto">
          <a:xfrm>
            <a:off x="2924175" y="3657600"/>
            <a:ext cx="1114425" cy="914400"/>
          </a:xfrm>
          <a:prstGeom prst="rect">
            <a:avLst/>
          </a:prstGeom>
          <a:noFill/>
          <a:ln w="9525">
            <a:noFill/>
            <a:miter lim="800000"/>
            <a:headEnd/>
            <a:tailEnd/>
          </a:ln>
        </p:spPr>
      </p:pic>
      <p:pic>
        <p:nvPicPr>
          <p:cNvPr id="49173" name="Picture 3"/>
          <p:cNvPicPr>
            <a:picLocks noChangeAspect="1"/>
          </p:cNvPicPr>
          <p:nvPr/>
        </p:nvPicPr>
        <p:blipFill>
          <a:blip r:embed="rId9" cstate="print"/>
          <a:srcRect/>
          <a:stretch>
            <a:fillRect/>
          </a:stretch>
        </p:blipFill>
        <p:spPr bwMode="auto">
          <a:xfrm>
            <a:off x="152400" y="3657600"/>
            <a:ext cx="1392238" cy="914400"/>
          </a:xfrm>
          <a:prstGeom prst="rect">
            <a:avLst/>
          </a:prstGeom>
          <a:noFill/>
          <a:ln w="9525">
            <a:noFill/>
            <a:miter lim="800000"/>
            <a:headEnd/>
            <a:tailEnd/>
          </a:ln>
        </p:spPr>
      </p:pic>
      <p:sp>
        <p:nvSpPr>
          <p:cNvPr id="49174" name="TextBox 24"/>
          <p:cNvSpPr txBox="1">
            <a:spLocks noChangeArrowheads="1"/>
          </p:cNvSpPr>
          <p:nvPr/>
        </p:nvSpPr>
        <p:spPr bwMode="auto">
          <a:xfrm>
            <a:off x="61370" y="609600"/>
            <a:ext cx="1556836" cy="954107"/>
          </a:xfrm>
          <a:prstGeom prst="rect">
            <a:avLst/>
          </a:prstGeom>
          <a:noFill/>
          <a:ln w="9525">
            <a:noFill/>
            <a:miter lim="800000"/>
            <a:headEnd/>
            <a:tailEnd/>
          </a:ln>
        </p:spPr>
        <p:txBody>
          <a:bodyPr wrap="none">
            <a:spAutoFit/>
          </a:bodyPr>
          <a:lstStyle/>
          <a:p>
            <a:pPr algn="ctr"/>
            <a:r>
              <a:rPr lang="en-US" sz="2800" dirty="0">
                <a:latin typeface="Constantia" pitchFamily="18" charset="0"/>
              </a:rPr>
              <a:t>DCL</a:t>
            </a:r>
          </a:p>
          <a:p>
            <a:pPr algn="ctr"/>
            <a:r>
              <a:rPr lang="en-US" sz="2800" dirty="0">
                <a:latin typeface="Constantia" pitchFamily="18" charset="0"/>
              </a:rPr>
              <a:t>Released</a:t>
            </a:r>
          </a:p>
        </p:txBody>
      </p:sp>
      <p:pic>
        <p:nvPicPr>
          <p:cNvPr id="49175" name="Picture 25"/>
          <p:cNvPicPr>
            <a:picLocks noChangeAspect="1"/>
          </p:cNvPicPr>
          <p:nvPr/>
        </p:nvPicPr>
        <p:blipFill>
          <a:blip r:embed="rId10" cstate="print"/>
          <a:srcRect/>
          <a:stretch>
            <a:fillRect/>
          </a:stretch>
        </p:blipFill>
        <p:spPr bwMode="auto">
          <a:xfrm>
            <a:off x="1762125" y="3733800"/>
            <a:ext cx="600075" cy="549275"/>
          </a:xfrm>
          <a:prstGeom prst="rect">
            <a:avLst/>
          </a:prstGeom>
          <a:noFill/>
          <a:ln w="9525">
            <a:noFill/>
            <a:miter lim="800000"/>
            <a:headEnd/>
            <a:tailEnd/>
          </a:ln>
        </p:spPr>
      </p:pic>
      <p:pic>
        <p:nvPicPr>
          <p:cNvPr id="49176" name="Picture 26"/>
          <p:cNvPicPr>
            <a:picLocks noChangeAspect="1"/>
          </p:cNvPicPr>
          <p:nvPr/>
        </p:nvPicPr>
        <p:blipFill>
          <a:blip r:embed="rId10" cstate="print"/>
          <a:srcRect/>
          <a:stretch>
            <a:fillRect/>
          </a:stretch>
        </p:blipFill>
        <p:spPr bwMode="auto">
          <a:xfrm>
            <a:off x="2133600" y="3886200"/>
            <a:ext cx="600075" cy="549275"/>
          </a:xfrm>
          <a:prstGeom prst="rect">
            <a:avLst/>
          </a:prstGeom>
          <a:noFill/>
          <a:ln w="9525">
            <a:noFill/>
            <a:miter lim="800000"/>
            <a:headEnd/>
            <a:tailEnd/>
          </a:ln>
        </p:spPr>
      </p:pic>
      <p:sp>
        <p:nvSpPr>
          <p:cNvPr id="49177" name="TextBox 27"/>
          <p:cNvSpPr txBox="1">
            <a:spLocks noChangeArrowheads="1"/>
          </p:cNvSpPr>
          <p:nvPr/>
        </p:nvSpPr>
        <p:spPr bwMode="auto">
          <a:xfrm>
            <a:off x="1600200" y="609600"/>
            <a:ext cx="1146468" cy="1200328"/>
          </a:xfrm>
          <a:prstGeom prst="rect">
            <a:avLst/>
          </a:prstGeom>
          <a:noFill/>
          <a:ln w="9525">
            <a:noFill/>
            <a:miter lim="800000"/>
            <a:headEnd/>
            <a:tailEnd/>
          </a:ln>
        </p:spPr>
        <p:txBody>
          <a:bodyPr wrap="none">
            <a:spAutoFit/>
          </a:bodyPr>
          <a:lstStyle/>
          <a:p>
            <a:r>
              <a:rPr lang="en-US" sz="2400" dirty="0">
                <a:latin typeface="Constantia" pitchFamily="18" charset="0"/>
              </a:rPr>
              <a:t>Two</a:t>
            </a:r>
          </a:p>
          <a:p>
            <a:r>
              <a:rPr lang="en-US" sz="2400" dirty="0">
                <a:latin typeface="Constantia" pitchFamily="18" charset="0"/>
              </a:rPr>
              <a:t>WebEx</a:t>
            </a:r>
          </a:p>
          <a:p>
            <a:r>
              <a:rPr lang="en-US" sz="2400" dirty="0">
                <a:latin typeface="Constantia" pitchFamily="18" charset="0"/>
              </a:rPr>
              <a:t>events</a:t>
            </a:r>
          </a:p>
        </p:txBody>
      </p:sp>
      <p:sp>
        <p:nvSpPr>
          <p:cNvPr id="49178" name="TextBox 28"/>
          <p:cNvSpPr txBox="1">
            <a:spLocks noChangeArrowheads="1"/>
          </p:cNvSpPr>
          <p:nvPr/>
        </p:nvSpPr>
        <p:spPr bwMode="auto">
          <a:xfrm>
            <a:off x="2819400" y="685800"/>
            <a:ext cx="1459354" cy="461665"/>
          </a:xfrm>
          <a:prstGeom prst="rect">
            <a:avLst/>
          </a:prstGeom>
          <a:noFill/>
          <a:ln w="9525">
            <a:noFill/>
            <a:miter lim="800000"/>
            <a:headEnd/>
            <a:tailEnd/>
          </a:ln>
        </p:spPr>
        <p:txBody>
          <a:bodyPr wrap="none">
            <a:spAutoFit/>
          </a:bodyPr>
          <a:lstStyle/>
          <a:p>
            <a:r>
              <a:rPr lang="en-US" sz="2400" dirty="0" err="1">
                <a:latin typeface="Constantia" pitchFamily="18" charset="0"/>
              </a:rPr>
              <a:t>Charrette</a:t>
            </a:r>
            <a:r>
              <a:rPr lang="en-US" sz="2400" dirty="0">
                <a:latin typeface="Constantia" pitchFamily="18" charset="0"/>
              </a:rPr>
              <a:t> </a:t>
            </a:r>
          </a:p>
        </p:txBody>
      </p:sp>
      <p:sp>
        <p:nvSpPr>
          <p:cNvPr id="49180" name="TextBox 30"/>
          <p:cNvSpPr txBox="1">
            <a:spLocks noChangeArrowheads="1"/>
          </p:cNvSpPr>
          <p:nvPr/>
        </p:nvSpPr>
        <p:spPr bwMode="auto">
          <a:xfrm>
            <a:off x="3505200" y="304800"/>
            <a:ext cx="3941554" cy="1569660"/>
          </a:xfrm>
          <a:prstGeom prst="rect">
            <a:avLst/>
          </a:prstGeom>
          <a:noFill/>
          <a:ln w="9525">
            <a:noFill/>
            <a:miter lim="800000"/>
            <a:headEnd/>
            <a:tailEnd/>
          </a:ln>
        </p:spPr>
        <p:txBody>
          <a:bodyPr wrap="none">
            <a:spAutoFit/>
          </a:bodyPr>
          <a:lstStyle/>
          <a:p>
            <a:pPr algn="ctr"/>
            <a:r>
              <a:rPr lang="en-US" sz="2400" dirty="0">
                <a:latin typeface="Constantia" pitchFamily="18" charset="0"/>
              </a:rPr>
              <a:t>Proposed</a:t>
            </a:r>
          </a:p>
          <a:p>
            <a:pPr algn="ctr"/>
            <a:r>
              <a:rPr lang="en-US" sz="2400" dirty="0">
                <a:latin typeface="Constantia" pitchFamily="18" charset="0"/>
              </a:rPr>
              <a:t>Framework</a:t>
            </a:r>
          </a:p>
          <a:p>
            <a:pPr algn="ctr"/>
            <a:r>
              <a:rPr lang="en-US" sz="2400" dirty="0">
                <a:latin typeface="Constantia" pitchFamily="18" charset="0"/>
              </a:rPr>
              <a:t>Approaches</a:t>
            </a:r>
          </a:p>
          <a:p>
            <a:pPr algn="ctr"/>
            <a:r>
              <a:rPr lang="en-US" sz="2400" dirty="0" smtClean="0">
                <a:latin typeface="Constantia" pitchFamily="18" charset="0"/>
              </a:rPr>
              <a:t>Developed through EAGERs</a:t>
            </a:r>
            <a:endParaRPr lang="en-US" sz="2400" dirty="0">
              <a:latin typeface="Constantia" pitchFamily="18" charset="0"/>
            </a:endParaRPr>
          </a:p>
        </p:txBody>
      </p:sp>
      <p:sp>
        <p:nvSpPr>
          <p:cNvPr id="49181" name="TextBox 31"/>
          <p:cNvSpPr txBox="1">
            <a:spLocks noChangeArrowheads="1"/>
          </p:cNvSpPr>
          <p:nvPr/>
        </p:nvSpPr>
        <p:spPr bwMode="auto">
          <a:xfrm>
            <a:off x="7391400" y="609600"/>
            <a:ext cx="1913354" cy="2308324"/>
          </a:xfrm>
          <a:prstGeom prst="rect">
            <a:avLst/>
          </a:prstGeom>
          <a:noFill/>
          <a:ln w="9525">
            <a:noFill/>
            <a:miter lim="800000"/>
            <a:headEnd/>
            <a:tailEnd/>
          </a:ln>
        </p:spPr>
        <p:txBody>
          <a:bodyPr wrap="none">
            <a:spAutoFit/>
          </a:bodyPr>
          <a:lstStyle/>
          <a:p>
            <a:r>
              <a:rPr lang="en-US" sz="2400" dirty="0">
                <a:latin typeface="Constantia" pitchFamily="18" charset="0"/>
              </a:rPr>
              <a:t>Sandpit/</a:t>
            </a:r>
            <a:br>
              <a:rPr lang="en-US" sz="2400" dirty="0">
                <a:latin typeface="Constantia" pitchFamily="18" charset="0"/>
              </a:rPr>
            </a:br>
            <a:r>
              <a:rPr lang="en-US" sz="2400" dirty="0" err="1">
                <a:latin typeface="Constantia" pitchFamily="18" charset="0"/>
              </a:rPr>
              <a:t>IdeasLab</a:t>
            </a:r>
            <a:endParaRPr lang="en-US" sz="2400" dirty="0">
              <a:latin typeface="Constantia" pitchFamily="18" charset="0"/>
            </a:endParaRPr>
          </a:p>
          <a:p>
            <a:r>
              <a:rPr lang="en-US" sz="2400" dirty="0">
                <a:latin typeface="Constantia" pitchFamily="18" charset="0"/>
              </a:rPr>
              <a:t>to determine</a:t>
            </a:r>
          </a:p>
          <a:p>
            <a:r>
              <a:rPr lang="en-US" sz="2400" dirty="0">
                <a:latin typeface="Constantia" pitchFamily="18" charset="0"/>
              </a:rPr>
              <a:t>18 mo. </a:t>
            </a:r>
          </a:p>
          <a:p>
            <a:r>
              <a:rPr lang="en-US" sz="2400" dirty="0">
                <a:latin typeface="Constantia" pitchFamily="18" charset="0"/>
              </a:rPr>
              <a:t>prototype </a:t>
            </a:r>
          </a:p>
          <a:p>
            <a:r>
              <a:rPr lang="en-US" sz="2400" dirty="0">
                <a:latin typeface="Constantia" pitchFamily="18" charset="0"/>
              </a:rPr>
              <a:t>award(s)</a:t>
            </a:r>
          </a:p>
        </p:txBody>
      </p:sp>
      <p:pic>
        <p:nvPicPr>
          <p:cNvPr id="49182" name="Picture 32"/>
          <p:cNvPicPr>
            <a:picLocks noChangeAspect="1"/>
          </p:cNvPicPr>
          <p:nvPr/>
        </p:nvPicPr>
        <p:blipFill>
          <a:blip r:embed="rId11" cstate="print"/>
          <a:srcRect/>
          <a:stretch>
            <a:fillRect/>
          </a:stretch>
        </p:blipFill>
        <p:spPr bwMode="auto">
          <a:xfrm>
            <a:off x="7751763" y="3505200"/>
            <a:ext cx="1163637" cy="731838"/>
          </a:xfrm>
          <a:prstGeom prst="rect">
            <a:avLst/>
          </a:prstGeom>
          <a:noFill/>
          <a:ln w="9525">
            <a:noFill/>
            <a:miter lim="800000"/>
            <a:headEnd/>
            <a:tailEnd/>
          </a:ln>
        </p:spPr>
      </p:pic>
      <p:cxnSp>
        <p:nvCxnSpPr>
          <p:cNvPr id="38" name="Curved Connector 37"/>
          <p:cNvCxnSpPr/>
          <p:nvPr/>
        </p:nvCxnSpPr>
        <p:spPr>
          <a:xfrm flipV="1">
            <a:off x="7391400" y="3048000"/>
            <a:ext cx="381000" cy="228600"/>
          </a:xfrm>
          <a:prstGeom prst="bentConnector3">
            <a:avLst>
              <a:gd name="adj1" fmla="val 3333"/>
            </a:avLst>
          </a:prstGeom>
          <a:ln w="508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6200000" flipH="1">
            <a:off x="7274719" y="3393281"/>
            <a:ext cx="593725" cy="360363"/>
          </a:xfrm>
          <a:prstGeom prst="bentConnector3">
            <a:avLst>
              <a:gd name="adj1" fmla="val 97009"/>
            </a:avLst>
          </a:prstGeom>
          <a:ln w="508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159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22</a:t>
            </a:fld>
            <a:endParaRPr lang="en-US"/>
          </a:p>
        </p:txBody>
      </p:sp>
      <p:sp>
        <p:nvSpPr>
          <p:cNvPr id="5" name="TextBox 4"/>
          <p:cNvSpPr txBox="1"/>
          <p:nvPr/>
        </p:nvSpPr>
        <p:spPr>
          <a:xfrm>
            <a:off x="3048000" y="2667000"/>
            <a:ext cx="3276600" cy="830997"/>
          </a:xfrm>
          <a:prstGeom prst="rect">
            <a:avLst/>
          </a:prstGeom>
          <a:noFill/>
        </p:spPr>
        <p:txBody>
          <a:bodyPr wrap="square" rtlCol="0">
            <a:spAutoFit/>
          </a:bodyPr>
          <a:lstStyle/>
          <a:p>
            <a:r>
              <a:rPr lang="en-US" sz="4800" dirty="0" smtClean="0"/>
              <a:t>Questions?</a:t>
            </a:r>
            <a:endParaRPr lang="en-US" sz="4800" dirty="0"/>
          </a:p>
        </p:txBody>
      </p:sp>
    </p:spTree>
    <p:extLst>
      <p:ext uri="{BB962C8B-B14F-4D97-AF65-F5344CB8AC3E}">
        <p14:creationId xmlns:p14="http://schemas.microsoft.com/office/powerpoint/2010/main" val="225010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304800"/>
            <a:ext cx="9067800" cy="1143000"/>
          </a:xfrm>
        </p:spPr>
        <p:txBody>
          <a:bodyPr/>
          <a:lstStyle/>
          <a:p>
            <a:r>
              <a:rPr lang="en-US" dirty="0" smtClean="0"/>
              <a:t>Advisory Committee for </a:t>
            </a:r>
            <a:r>
              <a:rPr lang="en-US" dirty="0" err="1" smtClean="0"/>
              <a:t>Cyberinfrastructure</a:t>
            </a:r>
            <a:r>
              <a:rPr lang="en-US" dirty="0" smtClean="0"/>
              <a:t> Task Force Reports</a:t>
            </a:r>
            <a:endParaRPr lang="en-US" dirty="0"/>
          </a:p>
        </p:txBody>
      </p:sp>
      <p:pic>
        <p:nvPicPr>
          <p:cNvPr id="6" name="Picture 5" descr="TFCampus.tiff"/>
          <p:cNvPicPr>
            <a:picLocks noChangeAspect="1"/>
          </p:cNvPicPr>
          <p:nvPr/>
        </p:nvPicPr>
        <p:blipFill rotWithShape="1">
          <a:blip r:embed="rId3">
            <a:extLst>
              <a:ext uri="{28A0092B-C50C-407E-A947-70E740481C1C}">
                <a14:useLocalDpi xmlns:a14="http://schemas.microsoft.com/office/drawing/2010/main" val="0"/>
              </a:ext>
            </a:extLst>
          </a:blip>
          <a:srcRect l="-872" t="-915" r="-872" b="-915"/>
          <a:stretch/>
        </p:blipFill>
        <p:spPr>
          <a:xfrm>
            <a:off x="7696200" y="1752600"/>
            <a:ext cx="1066800" cy="13780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TFDat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752601"/>
            <a:ext cx="1347354" cy="17436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TFSoftwar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514601"/>
            <a:ext cx="1273685" cy="1644578"/>
          </a:xfrm>
          <a:prstGeom prst="roundRect">
            <a:avLst>
              <a:gd name="adj" fmla="val 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TFLearning-sma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3276601"/>
            <a:ext cx="1132395" cy="14654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descr="TFGC.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396" y="2514601"/>
            <a:ext cx="1147604" cy="1447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7772400" y="2971801"/>
            <a:ext cx="733175" cy="369332"/>
          </a:xfrm>
          <a:prstGeom prst="rect">
            <a:avLst/>
          </a:prstGeom>
          <a:noFill/>
        </p:spPr>
        <p:txBody>
          <a:bodyPr wrap="none" rtlCol="0">
            <a:spAutoFit/>
          </a:bodyPr>
          <a:lstStyle/>
          <a:p>
            <a:pPr algn="ctr"/>
            <a:r>
              <a:rPr lang="en-US" sz="900" dirty="0" smtClean="0">
                <a:latin typeface="+mn-lt"/>
              </a:rPr>
              <a:t>Grand</a:t>
            </a:r>
          </a:p>
          <a:p>
            <a:pPr algn="ctr"/>
            <a:r>
              <a:rPr lang="en-US" sz="900" dirty="0" smtClean="0">
                <a:latin typeface="+mn-lt"/>
              </a:rPr>
              <a:t>Challenges</a:t>
            </a:r>
            <a:endParaRPr lang="en-US" sz="900" dirty="0">
              <a:latin typeface="+mn-lt"/>
            </a:endParaRPr>
          </a:p>
        </p:txBody>
      </p:sp>
      <p:sp>
        <p:nvSpPr>
          <p:cNvPr id="15" name="TextBox 14"/>
          <p:cNvSpPr txBox="1"/>
          <p:nvPr/>
        </p:nvSpPr>
        <p:spPr>
          <a:xfrm>
            <a:off x="8001000" y="1905001"/>
            <a:ext cx="603331" cy="369332"/>
          </a:xfrm>
          <a:prstGeom prst="rect">
            <a:avLst/>
          </a:prstGeom>
          <a:noFill/>
        </p:spPr>
        <p:txBody>
          <a:bodyPr wrap="none" rtlCol="0">
            <a:spAutoFit/>
          </a:bodyPr>
          <a:lstStyle/>
          <a:p>
            <a:r>
              <a:rPr lang="en-US" sz="900" dirty="0" smtClean="0">
                <a:solidFill>
                  <a:schemeClr val="tx1"/>
                </a:solidFill>
                <a:latin typeface="+mn-lt"/>
              </a:rPr>
              <a:t>Campus</a:t>
            </a:r>
          </a:p>
          <a:p>
            <a:r>
              <a:rPr lang="en-US" sz="900" dirty="0" smtClean="0">
                <a:solidFill>
                  <a:schemeClr val="tx1"/>
                </a:solidFill>
                <a:latin typeface="+mn-lt"/>
              </a:rPr>
              <a:t>Bridging</a:t>
            </a:r>
            <a:endParaRPr lang="en-US" sz="900" dirty="0">
              <a:solidFill>
                <a:schemeClr val="tx1"/>
              </a:solidFill>
              <a:latin typeface="+mn-lt"/>
            </a:endParaRPr>
          </a:p>
        </p:txBody>
      </p:sp>
      <p:sp>
        <p:nvSpPr>
          <p:cNvPr id="16" name="TextBox 15"/>
          <p:cNvSpPr txBox="1"/>
          <p:nvPr/>
        </p:nvSpPr>
        <p:spPr>
          <a:xfrm>
            <a:off x="6705600" y="2057401"/>
            <a:ext cx="830106" cy="230832"/>
          </a:xfrm>
          <a:prstGeom prst="rect">
            <a:avLst/>
          </a:prstGeom>
          <a:noFill/>
        </p:spPr>
        <p:txBody>
          <a:bodyPr wrap="none" rtlCol="0">
            <a:spAutoFit/>
          </a:bodyPr>
          <a:lstStyle/>
          <a:p>
            <a:r>
              <a:rPr lang="en-US" sz="900" dirty="0" smtClean="0">
                <a:solidFill>
                  <a:srgbClr val="000066"/>
                </a:solidFill>
                <a:latin typeface="+mn-lt"/>
              </a:rPr>
              <a:t>Data and </a:t>
            </a:r>
            <a:r>
              <a:rPr lang="en-US" sz="900" dirty="0" err="1" smtClean="0">
                <a:solidFill>
                  <a:srgbClr val="000066"/>
                </a:solidFill>
                <a:latin typeface="+mn-lt"/>
              </a:rPr>
              <a:t>Viz</a:t>
            </a:r>
            <a:endParaRPr lang="en-US" sz="900" dirty="0">
              <a:solidFill>
                <a:srgbClr val="000066"/>
              </a:solidFill>
              <a:latin typeface="+mn-lt"/>
            </a:endParaRPr>
          </a:p>
        </p:txBody>
      </p:sp>
      <p:sp>
        <p:nvSpPr>
          <p:cNvPr id="18" name="TextBox 17"/>
          <p:cNvSpPr txBox="1"/>
          <p:nvPr/>
        </p:nvSpPr>
        <p:spPr>
          <a:xfrm>
            <a:off x="6477000" y="4343401"/>
            <a:ext cx="963688" cy="246221"/>
          </a:xfrm>
          <a:prstGeom prst="rect">
            <a:avLst/>
          </a:prstGeom>
          <a:noFill/>
        </p:spPr>
        <p:txBody>
          <a:bodyPr wrap="none" rtlCol="0">
            <a:spAutoFit/>
          </a:bodyPr>
          <a:lstStyle/>
          <a:p>
            <a:r>
              <a:rPr lang="en-US" sz="1000" dirty="0" err="1" smtClean="0">
                <a:latin typeface="+mn-lt"/>
              </a:rPr>
              <a:t>Cyberlearning</a:t>
            </a:r>
            <a:endParaRPr lang="en-US" sz="1000" dirty="0">
              <a:latin typeface="+mn-lt"/>
            </a:endParaRPr>
          </a:p>
        </p:txBody>
      </p:sp>
      <p:pic>
        <p:nvPicPr>
          <p:cNvPr id="20" name="Picture 19" descr="TFSoftwar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3505200"/>
            <a:ext cx="1219200" cy="15742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2" name="TextBox 21"/>
          <p:cNvSpPr txBox="1"/>
          <p:nvPr/>
        </p:nvSpPr>
        <p:spPr>
          <a:xfrm>
            <a:off x="6934200" y="2514601"/>
            <a:ext cx="402674" cy="230832"/>
          </a:xfrm>
          <a:prstGeom prst="rect">
            <a:avLst/>
          </a:prstGeom>
          <a:noFill/>
        </p:spPr>
        <p:txBody>
          <a:bodyPr wrap="none" rtlCol="0">
            <a:spAutoFit/>
          </a:bodyPr>
          <a:lstStyle/>
          <a:p>
            <a:r>
              <a:rPr lang="en-US" sz="900" dirty="0" smtClean="0">
                <a:latin typeface="+mn-lt"/>
              </a:rPr>
              <a:t>HPC</a:t>
            </a:r>
            <a:endParaRPr lang="en-US" sz="900" dirty="0">
              <a:latin typeface="+mn-lt"/>
            </a:endParaRPr>
          </a:p>
        </p:txBody>
      </p:sp>
      <p:sp>
        <p:nvSpPr>
          <p:cNvPr id="14" name="TextBox 13"/>
          <p:cNvSpPr txBox="1"/>
          <p:nvPr/>
        </p:nvSpPr>
        <p:spPr>
          <a:xfrm>
            <a:off x="6477000" y="2895601"/>
            <a:ext cx="1066800" cy="76200"/>
          </a:xfrm>
          <a:prstGeom prst="rect">
            <a:avLst/>
          </a:prstGeom>
          <a:solidFill>
            <a:srgbClr val="1B3453"/>
          </a:solidFill>
          <a:ln>
            <a:noFill/>
          </a:ln>
        </p:spPr>
        <p:txBody>
          <a:bodyPr wrap="square" rtlCol="0">
            <a:noAutofit/>
          </a:bodyPr>
          <a:lstStyle/>
          <a:p>
            <a:endParaRPr lang="en-US" baseline="-25000" dirty="0"/>
          </a:p>
        </p:txBody>
      </p:sp>
      <p:sp>
        <p:nvSpPr>
          <p:cNvPr id="23" name="TextBox 22"/>
          <p:cNvSpPr txBox="1"/>
          <p:nvPr/>
        </p:nvSpPr>
        <p:spPr>
          <a:xfrm>
            <a:off x="6553200" y="2819401"/>
            <a:ext cx="1295400" cy="164147"/>
          </a:xfrm>
          <a:prstGeom prst="rect">
            <a:avLst/>
          </a:prstGeom>
          <a:noFill/>
        </p:spPr>
        <p:txBody>
          <a:bodyPr wrap="square" rtlCol="0">
            <a:spAutoFit/>
          </a:bodyPr>
          <a:lstStyle/>
          <a:p>
            <a:r>
              <a:rPr lang="en-US" sz="700" baseline="-25000" dirty="0" smtClean="0">
                <a:latin typeface="Arial"/>
                <a:cs typeface="Arial"/>
              </a:rPr>
              <a:t>HIGH P ERFORMANCE COMPUTING</a:t>
            </a:r>
            <a:endParaRPr lang="en-US" sz="700" baseline="-25000" dirty="0">
              <a:latin typeface="Arial"/>
              <a:cs typeface="Arial"/>
            </a:endParaRPr>
          </a:p>
        </p:txBody>
      </p:sp>
      <p:sp>
        <p:nvSpPr>
          <p:cNvPr id="19" name="TextBox 18"/>
          <p:cNvSpPr txBox="1"/>
          <p:nvPr/>
        </p:nvSpPr>
        <p:spPr>
          <a:xfrm>
            <a:off x="7924800" y="4419601"/>
            <a:ext cx="690739" cy="246221"/>
          </a:xfrm>
          <a:prstGeom prst="rect">
            <a:avLst/>
          </a:prstGeom>
          <a:noFill/>
        </p:spPr>
        <p:txBody>
          <a:bodyPr wrap="none" rtlCol="0">
            <a:spAutoFit/>
          </a:bodyPr>
          <a:lstStyle/>
          <a:p>
            <a:r>
              <a:rPr lang="en-US" sz="1000" dirty="0" smtClean="0"/>
              <a:t>Software</a:t>
            </a:r>
            <a:endParaRPr lang="en-US" sz="1000" dirty="0"/>
          </a:p>
        </p:txBody>
      </p:sp>
      <p:sp>
        <p:nvSpPr>
          <p:cNvPr id="24" name="Rectangle 21"/>
          <p:cNvSpPr txBox="1">
            <a:spLocks noChangeArrowheads="1"/>
          </p:cNvSpPr>
          <p:nvPr/>
        </p:nvSpPr>
        <p:spPr bwMode="auto">
          <a:xfrm>
            <a:off x="381000" y="1524000"/>
            <a:ext cx="5943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3300"/>
              </a:buClr>
              <a:buSzPct val="75000"/>
              <a:buFont typeface="Wingdings" pitchFamily="2" charset="2"/>
              <a:buChar char="v"/>
              <a:defRPr/>
            </a:pPr>
            <a:r>
              <a:rPr lang="en-US" sz="2600" kern="0" dirty="0">
                <a:solidFill>
                  <a:srgbClr val="EAEAEA"/>
                </a:solidFill>
                <a:latin typeface="+mn-lt"/>
                <a:ea typeface="+mn-ea"/>
                <a:cs typeface="+mn-cs"/>
              </a:rPr>
              <a:t>More than 25 workshops and Birds of a Feather sessions and more than 1300 people </a:t>
            </a:r>
            <a:r>
              <a:rPr lang="en-US" sz="2600" kern="0" dirty="0" smtClean="0">
                <a:solidFill>
                  <a:srgbClr val="EAEAEA"/>
                </a:solidFill>
                <a:latin typeface="+mn-lt"/>
                <a:ea typeface="+mn-ea"/>
                <a:cs typeface="+mn-cs"/>
              </a:rPr>
              <a:t>involved</a:t>
            </a:r>
          </a:p>
          <a:p>
            <a:pPr marL="342900" indent="-342900" eaLnBrk="0" hangingPunct="0">
              <a:spcBef>
                <a:spcPct val="20000"/>
              </a:spcBef>
              <a:buClr>
                <a:srgbClr val="FF3300"/>
              </a:buClr>
              <a:buSzPct val="75000"/>
              <a:buFont typeface="Wingdings" pitchFamily="2" charset="2"/>
              <a:buChar char="v"/>
              <a:defRPr/>
            </a:pPr>
            <a:endParaRPr lang="en-US" sz="2600" kern="0" dirty="0">
              <a:solidFill>
                <a:srgbClr val="EAEAEA"/>
              </a:solidFill>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v"/>
              <a:tabLst/>
              <a:defRPr/>
            </a:pPr>
            <a:r>
              <a:rPr kumimoji="0" lang="en-US" sz="2600" b="0" i="0" u="none" strike="noStrike" kern="0" cap="none" spc="0" normalizeH="0" baseline="0" noProof="0" dirty="0" smtClean="0">
                <a:ln>
                  <a:noFill/>
                </a:ln>
                <a:solidFill>
                  <a:srgbClr val="EAEAEA"/>
                </a:solidFill>
                <a:effectLst/>
                <a:uLnTx/>
                <a:uFillTx/>
                <a:latin typeface="+mn-lt"/>
                <a:ea typeface="+mn-ea"/>
                <a:cs typeface="+mn-cs"/>
              </a:rPr>
              <a:t>Final recommendations presented to the NSF Advisory Committee on </a:t>
            </a:r>
            <a:r>
              <a:rPr kumimoji="0" lang="en-US" sz="2600" b="0" i="0" u="none" strike="noStrike" kern="0" cap="none" spc="0" normalizeH="0" baseline="0" noProof="0" dirty="0" err="1" smtClean="0">
                <a:ln>
                  <a:noFill/>
                </a:ln>
                <a:solidFill>
                  <a:srgbClr val="EAEAEA"/>
                </a:solidFill>
                <a:effectLst/>
                <a:uLnTx/>
                <a:uFillTx/>
                <a:latin typeface="+mn-lt"/>
                <a:ea typeface="+mn-ea"/>
                <a:cs typeface="+mn-cs"/>
              </a:rPr>
              <a:t>Cyberinfrastructure</a:t>
            </a:r>
            <a:r>
              <a:rPr kumimoji="0" lang="en-US" sz="2600" b="0" i="0" u="none" strike="noStrike" kern="0" cap="none" spc="0" normalizeH="0" baseline="0" noProof="0" dirty="0" smtClean="0">
                <a:ln>
                  <a:noFill/>
                </a:ln>
                <a:solidFill>
                  <a:srgbClr val="EAEAEA"/>
                </a:solidFill>
                <a:effectLst/>
                <a:uLnTx/>
                <a:uFillTx/>
                <a:latin typeface="+mn-lt"/>
                <a:ea typeface="+mn-ea"/>
                <a:cs typeface="+mn-cs"/>
              </a:rPr>
              <a:t> (ACCI)</a:t>
            </a:r>
            <a:r>
              <a:rPr kumimoji="0" lang="en-US" sz="2600" b="0" i="0" u="none" strike="noStrike" kern="0" cap="none" spc="0" normalizeH="0" noProof="0" dirty="0" smtClean="0">
                <a:ln>
                  <a:noFill/>
                </a:ln>
                <a:solidFill>
                  <a:srgbClr val="EAEAEA"/>
                </a:solidFill>
                <a:effectLst/>
                <a:uLnTx/>
                <a:uFillTx/>
                <a:latin typeface="+mn-lt"/>
                <a:ea typeface="+mn-ea"/>
                <a:cs typeface="+mn-cs"/>
              </a:rPr>
              <a:t> </a:t>
            </a:r>
            <a:r>
              <a:rPr kumimoji="0" lang="en-US" sz="2600" b="0" i="0" u="none" strike="noStrike" kern="0" cap="none" spc="0" normalizeH="0" baseline="0" noProof="0" dirty="0" smtClean="0">
                <a:ln>
                  <a:noFill/>
                </a:ln>
                <a:solidFill>
                  <a:srgbClr val="EAEAEA"/>
                </a:solidFill>
                <a:effectLst/>
                <a:uLnTx/>
                <a:uFillTx/>
                <a:latin typeface="+mn-lt"/>
                <a:ea typeface="+mn-ea"/>
                <a:cs typeface="+mn-cs"/>
              </a:rPr>
              <a:t>Dec 2010</a:t>
            </a:r>
          </a:p>
          <a:p>
            <a:pPr marL="342900" marR="0" lvl="0" indent="-342900" algn="l" defTabSz="914400" rtl="0" eaLnBrk="0" fontAlgn="base" latinLnBrk="0" hangingPunct="0">
              <a:lnSpc>
                <a:spcPct val="100000"/>
              </a:lnSpc>
              <a:spcBef>
                <a:spcPct val="20000"/>
              </a:spcBef>
              <a:spcAft>
                <a:spcPct val="0"/>
              </a:spcAft>
              <a:buClr>
                <a:srgbClr val="FF3300"/>
              </a:buClr>
              <a:buSzPct val="75000"/>
              <a:tabLst/>
              <a:defRPr/>
            </a:pPr>
            <a:endParaRPr kumimoji="0" lang="en-US" sz="2600" b="0" i="0" u="none" strike="noStrike" kern="0" cap="none" spc="0" normalizeH="0" baseline="0" noProof="0" dirty="0" smtClean="0">
              <a:ln>
                <a:noFill/>
              </a:ln>
              <a:solidFill>
                <a:srgbClr val="EAEAEA"/>
              </a:solidFill>
              <a:effectLst/>
              <a:uLnTx/>
              <a:uFillTx/>
              <a:latin typeface="+mn-lt"/>
              <a:ea typeface="+mn-ea"/>
              <a:cs typeface="+mn-cs"/>
            </a:endParaRPr>
          </a:p>
          <a:p>
            <a:pPr marL="342900" lvl="1" indent="-342900" eaLnBrk="0" hangingPunct="0">
              <a:spcBef>
                <a:spcPct val="20000"/>
              </a:spcBef>
              <a:buClr>
                <a:srgbClr val="FF3300"/>
              </a:buClr>
              <a:buSzPct val="75000"/>
              <a:buFont typeface="Wingdings" pitchFamily="2" charset="2"/>
              <a:buChar char="v"/>
              <a:defRPr/>
            </a:pPr>
            <a:r>
              <a:rPr kumimoji="0" lang="en-US" sz="2600" b="0" i="0" u="none" strike="noStrike" kern="0" cap="none" spc="0" normalizeH="0" baseline="0" noProof="0" dirty="0" smtClean="0">
                <a:ln>
                  <a:noFill/>
                </a:ln>
                <a:solidFill>
                  <a:srgbClr val="EAEAEA"/>
                </a:solidFill>
                <a:effectLst/>
                <a:uLnTx/>
                <a:uFillTx/>
                <a:latin typeface="+mn-lt"/>
                <a:ea typeface="+mn-ea"/>
                <a:cs typeface="+mn-cs"/>
              </a:rPr>
              <a:t>Final reports on-</a:t>
            </a:r>
            <a:r>
              <a:rPr lang="en-US" sz="2600" kern="0" dirty="0">
                <a:solidFill>
                  <a:srgbClr val="EAEAEA"/>
                </a:solidFill>
                <a:latin typeface="+mn-lt"/>
                <a:ea typeface="+mn-ea"/>
                <a:cs typeface="+mn-cs"/>
              </a:rPr>
              <a:t>line </a:t>
            </a:r>
            <a:r>
              <a:rPr lang="en-US" sz="2600" kern="0" dirty="0" smtClean="0">
                <a:solidFill>
                  <a:srgbClr val="EAEAEA"/>
                </a:solidFill>
                <a:latin typeface="+mn-lt"/>
                <a:ea typeface="+mn-ea"/>
                <a:cs typeface="+mn-cs"/>
              </a:rPr>
              <a:t>at: http</a:t>
            </a:r>
            <a:r>
              <a:rPr lang="en-US" sz="2600" kern="0" dirty="0">
                <a:solidFill>
                  <a:srgbClr val="EAEAEA"/>
                </a:solidFill>
                <a:latin typeface="+mn-lt"/>
                <a:ea typeface="+mn-ea"/>
                <a:cs typeface="+mn-cs"/>
              </a:rPr>
              <a:t>://</a:t>
            </a:r>
            <a:r>
              <a:rPr lang="en-US" sz="2600" kern="0" dirty="0" err="1">
                <a:solidFill>
                  <a:srgbClr val="EAEAEA"/>
                </a:solidFill>
                <a:latin typeface="+mn-lt"/>
                <a:ea typeface="+mn-ea"/>
                <a:cs typeface="+mn-cs"/>
              </a:rPr>
              <a:t>www.nsf.gov</a:t>
            </a:r>
            <a:r>
              <a:rPr lang="en-US" sz="2600" kern="0" dirty="0">
                <a:solidFill>
                  <a:srgbClr val="EAEAEA"/>
                </a:solidFill>
                <a:latin typeface="+mn-lt"/>
                <a:ea typeface="+mn-ea"/>
                <a:cs typeface="+mn-cs"/>
              </a:rPr>
              <a:t>/od/</a:t>
            </a:r>
            <a:r>
              <a:rPr lang="en-US" sz="2600" kern="0" dirty="0" err="1" smtClean="0">
                <a:solidFill>
                  <a:srgbClr val="EAEAEA"/>
                </a:solidFill>
                <a:latin typeface="+mn-lt"/>
                <a:ea typeface="+mn-ea"/>
                <a:cs typeface="+mn-cs"/>
              </a:rPr>
              <a:t>oci</a:t>
            </a:r>
            <a:r>
              <a:rPr lang="en-US" sz="2600" kern="0" dirty="0" smtClean="0">
                <a:solidFill>
                  <a:srgbClr val="EAEAEA"/>
                </a:solidFill>
                <a:latin typeface="+mn-lt"/>
                <a:ea typeface="+mn-ea"/>
                <a:cs typeface="+mn-cs"/>
              </a:rPr>
              <a:t>/taskforces</a:t>
            </a:r>
            <a:r>
              <a:rPr lang="en-US" sz="2600" kern="0" dirty="0">
                <a:solidFill>
                  <a:srgbClr val="EAEAEA"/>
                </a:solidFill>
                <a:latin typeface="+mn-lt"/>
                <a:ea typeface="+mn-ea"/>
                <a:cs typeface="+mn-cs"/>
              </a:rPr>
              <a:t>/</a:t>
            </a:r>
            <a:endParaRPr kumimoji="0" lang="en-US" sz="2600" b="0" i="0" u="none" strike="noStrike" kern="0" cap="none" spc="0" normalizeH="0" baseline="0" noProof="0" dirty="0" smtClean="0">
              <a:ln>
                <a:noFill/>
              </a:ln>
              <a:solidFill>
                <a:srgbClr val="EAEAEA"/>
              </a:solidFill>
              <a:effectLst/>
              <a:uLnTx/>
              <a:uFillTx/>
              <a:latin typeface="+mn-lt"/>
              <a:ea typeface="+mn-ea"/>
              <a:cs typeface="+mn-cs"/>
            </a:endParaRPr>
          </a:p>
        </p:txBody>
      </p:sp>
      <p:sp>
        <p:nvSpPr>
          <p:cNvPr id="21" name="Slide Number Placeholder 20"/>
          <p:cNvSpPr>
            <a:spLocks noGrp="1"/>
          </p:cNvSpPr>
          <p:nvPr>
            <p:ph type="sldNum" sz="quarter" idx="12"/>
          </p:nvPr>
        </p:nvSpPr>
        <p:spPr/>
        <p:txBody>
          <a:bodyPr/>
          <a:lstStyle/>
          <a:p>
            <a:pPr>
              <a:defRPr/>
            </a:pPr>
            <a:fld id="{537F2A67-0B59-405C-8664-FA536E1144D3}" type="slidenum">
              <a:rPr lang="en-US" smtClean="0"/>
              <a:pPr>
                <a:defRPr/>
              </a:pPr>
              <a:t>3</a:t>
            </a:fld>
            <a:endParaRPr lang="en-US" dirty="0"/>
          </a:p>
        </p:txBody>
      </p:sp>
    </p:spTree>
    <p:extLst>
      <p:ext uri="{BB962C8B-B14F-4D97-AF65-F5344CB8AC3E}">
        <p14:creationId xmlns:p14="http://schemas.microsoft.com/office/powerpoint/2010/main" val="16259067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Principles to Lead CIF21</a:t>
            </a:r>
            <a:endParaRPr lang="en-US" dirty="0"/>
          </a:p>
        </p:txBody>
      </p:sp>
      <p:sp>
        <p:nvSpPr>
          <p:cNvPr id="3" name="Content Placeholder 2"/>
          <p:cNvSpPr>
            <a:spLocks noGrp="1"/>
          </p:cNvSpPr>
          <p:nvPr>
            <p:ph idx="1"/>
          </p:nvPr>
        </p:nvSpPr>
        <p:spPr>
          <a:xfrm>
            <a:off x="685800" y="1295400"/>
            <a:ext cx="7772400" cy="5562600"/>
          </a:xfrm>
        </p:spPr>
        <p:txBody>
          <a:bodyPr/>
          <a:lstStyle/>
          <a:p>
            <a:r>
              <a:rPr lang="en-US" dirty="0" smtClean="0"/>
              <a:t>Builds national infrastructure for S&amp;E</a:t>
            </a:r>
          </a:p>
          <a:p>
            <a:r>
              <a:rPr lang="en-US" dirty="0" smtClean="0"/>
              <a:t>Leverages common methods, approaches, and applications – focus on interoperability</a:t>
            </a:r>
          </a:p>
          <a:p>
            <a:r>
              <a:rPr lang="en-US" dirty="0" smtClean="0"/>
              <a:t>Catalyzes other CI investments across NSF</a:t>
            </a:r>
          </a:p>
          <a:p>
            <a:pPr lvl="1"/>
            <a:r>
              <a:rPr lang="en-US" sz="2800" dirty="0" smtClean="0"/>
              <a:t>Provides focus and is a vehicle for coordinating efforts and programs</a:t>
            </a:r>
          </a:p>
          <a:p>
            <a:pPr lvl="1"/>
            <a:r>
              <a:rPr lang="en-US" sz="2800" smtClean="0"/>
              <a:t>Acts as </a:t>
            </a:r>
            <a:r>
              <a:rPr lang="en-US" sz="2800" dirty="0" smtClean="0"/>
              <a:t>a “research multiplier” across NSF</a:t>
            </a:r>
          </a:p>
          <a:p>
            <a:r>
              <a:rPr lang="en-US" dirty="0" smtClean="0"/>
              <a:t>Based upon a shared governance model involving every directorate and office</a:t>
            </a:r>
          </a:p>
          <a:p>
            <a:r>
              <a:rPr lang="en-US" dirty="0" smtClean="0"/>
              <a:t>Managed as a coherent program</a:t>
            </a:r>
          </a:p>
        </p:txBody>
      </p:sp>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4</a:t>
            </a:fld>
            <a:endParaRPr lang="en-US"/>
          </a:p>
        </p:txBody>
      </p:sp>
    </p:spTree>
    <p:extLst>
      <p:ext uri="{BB962C8B-B14F-4D97-AF65-F5344CB8AC3E}">
        <p14:creationId xmlns:p14="http://schemas.microsoft.com/office/powerpoint/2010/main" val="90965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New Computational Infrastructure</a:t>
            </a:r>
          </a:p>
        </p:txBody>
      </p:sp>
      <p:sp>
        <p:nvSpPr>
          <p:cNvPr id="25603" name="Content Placeholder 2"/>
          <p:cNvSpPr>
            <a:spLocks noGrp="1"/>
          </p:cNvSpPr>
          <p:nvPr>
            <p:ph idx="1"/>
          </p:nvPr>
        </p:nvSpPr>
        <p:spPr>
          <a:xfrm>
            <a:off x="609600" y="1828800"/>
            <a:ext cx="8153400" cy="2895600"/>
          </a:xfrm>
        </p:spPr>
        <p:txBody>
          <a:bodyPr/>
          <a:lstStyle/>
          <a:p>
            <a:r>
              <a:rPr lang="en-US" dirty="0" smtClean="0"/>
              <a:t>Computational and Data-enabled resources</a:t>
            </a:r>
          </a:p>
          <a:p>
            <a:pPr lvl="1"/>
            <a:r>
              <a:rPr lang="en-US" sz="2400" dirty="0" smtClean="0"/>
              <a:t>HPC, Clouds, Clusters, Data Centers</a:t>
            </a:r>
          </a:p>
          <a:p>
            <a:pPr lvl="1"/>
            <a:r>
              <a:rPr lang="en-US" dirty="0" smtClean="0"/>
              <a:t>Computation capabilities</a:t>
            </a:r>
          </a:p>
          <a:p>
            <a:pPr lvl="1"/>
            <a:r>
              <a:rPr lang="en-US" sz="2400" dirty="0" smtClean="0"/>
              <a:t>Modeling, simulation, </a:t>
            </a:r>
            <a:r>
              <a:rPr lang="en-US" dirty="0" smtClean="0"/>
              <a:t>visualization</a:t>
            </a:r>
            <a:endParaRPr lang="en-US" sz="2400" dirty="0" smtClean="0"/>
          </a:p>
          <a:p>
            <a:r>
              <a:rPr lang="en-US" dirty="0" smtClean="0"/>
              <a:t>Long-term software for science and engineering</a:t>
            </a:r>
          </a:p>
          <a:p>
            <a:pPr lvl="1"/>
            <a:r>
              <a:rPr lang="en-US" sz="2400" dirty="0" smtClean="0"/>
              <a:t>Sustained software development and support</a:t>
            </a:r>
          </a:p>
          <a:p>
            <a:r>
              <a:rPr lang="en-US" sz="2800" dirty="0" smtClean="0"/>
              <a:t>Discipline-specific activities</a:t>
            </a:r>
          </a:p>
          <a:p>
            <a:pPr lvl="1"/>
            <a:r>
              <a:rPr lang="en-US" sz="2400" dirty="0" smtClean="0"/>
              <a:t>Services, tools, compute, simulation environments that serve specific research efforts and communities</a:t>
            </a:r>
          </a:p>
        </p:txBody>
      </p:sp>
      <p:sp>
        <p:nvSpPr>
          <p:cNvPr id="15" name="Rectangle 14"/>
          <p:cNvSpPr/>
          <p:nvPr/>
        </p:nvSpPr>
        <p:spPr>
          <a:xfrm>
            <a:off x="609600" y="5867400"/>
            <a:ext cx="1789663" cy="13873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418321" y="2485682"/>
            <a:ext cx="1849126" cy="26115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Slide Number Placeholder 6"/>
          <p:cNvSpPr>
            <a:spLocks noGrp="1"/>
          </p:cNvSpPr>
          <p:nvPr>
            <p:ph type="sldNum" sz="quarter" idx="12"/>
          </p:nvPr>
        </p:nvSpPr>
        <p:spPr/>
        <p:txBody>
          <a:bodyPr/>
          <a:lstStyle/>
          <a:p>
            <a:pPr>
              <a:defRPr/>
            </a:pPr>
            <a:fld id="{537F2A67-0B59-405C-8664-FA536E1144D3}" type="slidenum">
              <a:rPr lang="en-US" smtClean="0"/>
              <a:pPr>
                <a:defRPr/>
              </a:pPr>
              <a:t>5</a:t>
            </a:fld>
            <a:endParaRPr lang="en-US"/>
          </a:p>
        </p:txBody>
      </p:sp>
    </p:spTree>
    <p:extLst>
      <p:ext uri="{BB962C8B-B14F-4D97-AF65-F5344CB8AC3E}">
        <p14:creationId xmlns:p14="http://schemas.microsoft.com/office/powerpoint/2010/main" val="2582748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16002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Creating Scalable Software</a:t>
            </a:r>
            <a:br>
              <a:rPr lang="en-US" dirty="0" smtClean="0"/>
            </a:br>
            <a:r>
              <a:rPr lang="en-US" dirty="0" smtClean="0"/>
              <a:t>Development Environments</a:t>
            </a:r>
            <a:endParaRPr lang="en-US" dirty="0"/>
          </a:p>
        </p:txBody>
      </p:sp>
      <p:sp>
        <p:nvSpPr>
          <p:cNvPr id="4" name="Rectangle 2"/>
          <p:cNvSpPr txBox="1">
            <a:spLocks noChangeArrowheads="1"/>
          </p:cNvSpPr>
          <p:nvPr/>
        </p:nvSpPr>
        <p:spPr bwMode="auto">
          <a:xfrm>
            <a:off x="304800" y="1828800"/>
            <a:ext cx="60198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rgbClr val="FF3300"/>
              </a:buClr>
              <a:buSzPct val="75000"/>
              <a:buFont typeface="Wingdings" pitchFamily="-106" charset="2"/>
              <a:buChar char="v"/>
              <a:defRPr/>
            </a:pPr>
            <a:r>
              <a:rPr lang="en-US" sz="2400" dirty="0" smtClean="0">
                <a:latin typeface="+mn-lt"/>
              </a:rPr>
              <a:t>Create a software ecosystem that scales from individual or small groups of software innovators to large hubs of software excellence</a:t>
            </a:r>
          </a:p>
        </p:txBody>
      </p:sp>
      <p:sp>
        <p:nvSpPr>
          <p:cNvPr id="7" name="Left-Right Arrow 6"/>
          <p:cNvSpPr/>
          <p:nvPr/>
        </p:nvSpPr>
        <p:spPr bwMode="auto">
          <a:xfrm>
            <a:off x="381000" y="6172200"/>
            <a:ext cx="8229600" cy="733663"/>
          </a:xfrm>
          <a:prstGeom prst="leftRightArrow">
            <a:avLst/>
          </a:prstGeom>
          <a:solidFill>
            <a:schemeClr val="accent1">
              <a:lumMod val="20000"/>
              <a:lumOff val="80000"/>
            </a:scheme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09" charset="0"/>
                <a:ea typeface="ＭＳ Ｐゴシック" pitchFamily="-109" charset="-128"/>
                <a:cs typeface="ＭＳ Ｐゴシック" pitchFamily="-109" charset="-128"/>
              </a:rPr>
              <a:t>Focus on innovation</a:t>
            </a:r>
            <a:r>
              <a:rPr kumimoji="0" lang="en-US" sz="1800" b="1" i="0" u="none" strike="noStrike" cap="none" normalizeH="0" dirty="0" smtClean="0">
                <a:ln>
                  <a:noFill/>
                </a:ln>
                <a:solidFill>
                  <a:schemeClr val="tx1"/>
                </a:solidFill>
                <a:effectLst/>
                <a:latin typeface="Times New Roman" pitchFamily="-109" charset="0"/>
                <a:ea typeface="ＭＳ Ｐゴシック" pitchFamily="-109" charset="-128"/>
                <a:cs typeface="ＭＳ Ｐゴシック" pitchFamily="-109" charset="-128"/>
              </a:rPr>
              <a:t>  </a:t>
            </a:r>
            <a:r>
              <a:rPr kumimoji="0" lang="en-US" sz="1800" b="1" i="0" u="none" strike="noStrike" cap="none" normalizeH="0" baseline="0" dirty="0" smtClean="0">
                <a:ln>
                  <a:noFill/>
                </a:ln>
                <a:solidFill>
                  <a:schemeClr val="tx1"/>
                </a:solidFill>
                <a:effectLst/>
                <a:latin typeface="Times New Roman" pitchFamily="-109" charset="0"/>
                <a:ea typeface="ＭＳ Ｐゴシック" pitchFamily="-109" charset="-128"/>
                <a:cs typeface="ＭＳ Ｐゴシック" pitchFamily="-109" charset="-128"/>
              </a:rPr>
              <a:t>	 Focus on sustainability</a:t>
            </a:r>
            <a:endParaRPr kumimoji="0" lang="en-US" sz="1800" b="1" i="0" u="none" strike="noStrike" cap="none" normalizeH="0" baseline="0" dirty="0">
              <a:ln>
                <a:noFill/>
              </a:ln>
              <a:solidFill>
                <a:schemeClr val="tx1"/>
              </a:solidFill>
              <a:effectLst/>
              <a:latin typeface="Times New Roman" pitchFamily="-109" charset="0"/>
              <a:ea typeface="ＭＳ Ｐゴシック" pitchFamily="-109" charset="-128"/>
              <a:cs typeface="ＭＳ Ｐゴシック" pitchFamily="-109" charset="-128"/>
            </a:endParaRPr>
          </a:p>
        </p:txBody>
      </p:sp>
      <p:sp>
        <p:nvSpPr>
          <p:cNvPr id="6" name="Slide Number Placeholder 5"/>
          <p:cNvSpPr>
            <a:spLocks noGrp="1"/>
          </p:cNvSpPr>
          <p:nvPr>
            <p:ph type="sldNum" sz="quarter" idx="12"/>
          </p:nvPr>
        </p:nvSpPr>
        <p:spPr/>
        <p:txBody>
          <a:bodyPr/>
          <a:lstStyle/>
          <a:p>
            <a:pPr>
              <a:defRPr/>
            </a:pPr>
            <a:fld id="{278C77B5-8092-4B7B-A6D4-95B7851EA648}" type="slidenum">
              <a:rPr lang="en-US" smtClean="0"/>
              <a:pPr>
                <a:defRPr/>
              </a:pPr>
              <a:t>6</a:t>
            </a:fld>
            <a:endParaRPr lang="en-US"/>
          </a:p>
        </p:txBody>
      </p:sp>
    </p:spTree>
    <p:extLst>
      <p:ext uri="{BB962C8B-B14F-4D97-AF65-F5344CB8AC3E}">
        <p14:creationId xmlns:p14="http://schemas.microsoft.com/office/powerpoint/2010/main" val="31422359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smtClean="0"/>
              <a:t>Evolution of </a:t>
            </a:r>
            <a:r>
              <a:rPr lang="en-US" dirty="0" err="1" smtClean="0"/>
              <a:t>Cyberinfrastructure</a:t>
            </a:r>
            <a:r>
              <a:rPr lang="en-US" dirty="0" smtClean="0"/>
              <a:t> for the 21</a:t>
            </a:r>
            <a:r>
              <a:rPr lang="en-US" baseline="30000" dirty="0" smtClean="0"/>
              <a:t>st</a:t>
            </a:r>
            <a:r>
              <a:rPr lang="en-US" dirty="0" smtClean="0"/>
              <a:t> Century (CIF21) and Data</a:t>
            </a:r>
            <a:endParaRPr lang="en-US" sz="2400" dirty="0"/>
          </a:p>
        </p:txBody>
      </p:sp>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7</a:t>
            </a:fld>
            <a:endParaRPr lang="en-US"/>
          </a:p>
        </p:txBody>
      </p:sp>
      <p:sp>
        <p:nvSpPr>
          <p:cNvPr id="3" name="TextBox 2"/>
          <p:cNvSpPr txBox="1"/>
          <p:nvPr/>
        </p:nvSpPr>
        <p:spPr>
          <a:xfrm>
            <a:off x="457200" y="2667000"/>
            <a:ext cx="1600200" cy="1200328"/>
          </a:xfrm>
          <a:prstGeom prst="rect">
            <a:avLst/>
          </a:prstGeom>
          <a:noFill/>
        </p:spPr>
        <p:txBody>
          <a:bodyPr wrap="square" rtlCol="0">
            <a:spAutoFit/>
          </a:bodyPr>
          <a:lstStyle/>
          <a:p>
            <a:r>
              <a:rPr lang="en-US" sz="2400" dirty="0" smtClean="0"/>
              <a:t>ACCI </a:t>
            </a:r>
          </a:p>
          <a:p>
            <a:r>
              <a:rPr lang="en-US" sz="2400" dirty="0" smtClean="0"/>
              <a:t>Data Task </a:t>
            </a:r>
          </a:p>
          <a:p>
            <a:r>
              <a:rPr lang="en-US" sz="2400" dirty="0" smtClean="0"/>
              <a:t>Force</a:t>
            </a:r>
          </a:p>
        </p:txBody>
      </p:sp>
      <p:sp>
        <p:nvSpPr>
          <p:cNvPr id="40" name="TextBox 39"/>
          <p:cNvSpPr txBox="1"/>
          <p:nvPr/>
        </p:nvSpPr>
        <p:spPr>
          <a:xfrm>
            <a:off x="457200" y="1371600"/>
            <a:ext cx="1981200" cy="1200328"/>
          </a:xfrm>
          <a:prstGeom prst="rect">
            <a:avLst/>
          </a:prstGeom>
          <a:noFill/>
        </p:spPr>
        <p:txBody>
          <a:bodyPr wrap="square" rtlCol="0">
            <a:spAutoFit/>
          </a:bodyPr>
          <a:lstStyle/>
          <a:p>
            <a:r>
              <a:rPr lang="en-US" sz="2400" dirty="0" smtClean="0"/>
              <a:t>National Science Board (NSB)</a:t>
            </a:r>
          </a:p>
        </p:txBody>
      </p:sp>
      <p:sp>
        <p:nvSpPr>
          <p:cNvPr id="42" name="TextBox 41"/>
          <p:cNvSpPr txBox="1"/>
          <p:nvPr/>
        </p:nvSpPr>
        <p:spPr>
          <a:xfrm>
            <a:off x="457200" y="3962400"/>
            <a:ext cx="3733800" cy="830997"/>
          </a:xfrm>
          <a:prstGeom prst="rect">
            <a:avLst/>
          </a:prstGeom>
          <a:noFill/>
        </p:spPr>
        <p:txBody>
          <a:bodyPr wrap="square" rtlCol="0">
            <a:spAutoFit/>
          </a:bodyPr>
          <a:lstStyle/>
          <a:p>
            <a:r>
              <a:rPr lang="en-US" sz="2400" dirty="0" err="1" smtClean="0"/>
              <a:t>DataNet</a:t>
            </a:r>
            <a:r>
              <a:rPr lang="en-US" sz="2400" dirty="0" smtClean="0"/>
              <a:t> </a:t>
            </a:r>
          </a:p>
          <a:p>
            <a:r>
              <a:rPr lang="en-US" sz="2400" dirty="0" smtClean="0"/>
              <a:t>Program</a:t>
            </a:r>
          </a:p>
        </p:txBody>
      </p:sp>
      <p:sp>
        <p:nvSpPr>
          <p:cNvPr id="45" name="TextBox 44"/>
          <p:cNvSpPr txBox="1"/>
          <p:nvPr/>
        </p:nvSpPr>
        <p:spPr>
          <a:xfrm>
            <a:off x="457200" y="4876800"/>
            <a:ext cx="3733800" cy="830997"/>
          </a:xfrm>
          <a:prstGeom prst="rect">
            <a:avLst/>
          </a:prstGeom>
          <a:noFill/>
        </p:spPr>
        <p:txBody>
          <a:bodyPr wrap="square" rtlCol="0">
            <a:spAutoFit/>
          </a:bodyPr>
          <a:lstStyle/>
          <a:p>
            <a:r>
              <a:rPr lang="en-US" sz="2400" dirty="0" smtClean="0"/>
              <a:t>Community </a:t>
            </a:r>
          </a:p>
          <a:p>
            <a:r>
              <a:rPr lang="en-US" sz="2400" dirty="0" smtClean="0"/>
              <a:t>Input</a:t>
            </a:r>
          </a:p>
        </p:txBody>
      </p:sp>
      <p:sp>
        <p:nvSpPr>
          <p:cNvPr id="7" name="Striped Right Arrow 6"/>
          <p:cNvSpPr/>
          <p:nvPr/>
        </p:nvSpPr>
        <p:spPr>
          <a:xfrm rot="1260000">
            <a:off x="2134605" y="2171725"/>
            <a:ext cx="1102195" cy="20988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57600" y="2667000"/>
            <a:ext cx="1518715" cy="1569660"/>
          </a:xfrm>
          <a:prstGeom prst="rect">
            <a:avLst/>
          </a:prstGeom>
          <a:noFill/>
        </p:spPr>
        <p:txBody>
          <a:bodyPr wrap="none" rtlCol="0">
            <a:spAutoFit/>
          </a:bodyPr>
          <a:lstStyle/>
          <a:p>
            <a:pPr algn="ctr"/>
            <a:r>
              <a:rPr lang="en-US" sz="2400" dirty="0" smtClean="0"/>
              <a:t>NSF</a:t>
            </a:r>
          </a:p>
          <a:p>
            <a:pPr algn="ctr"/>
            <a:r>
              <a:rPr lang="en-US" sz="2400" dirty="0" smtClean="0"/>
              <a:t>CIF21 </a:t>
            </a:r>
          </a:p>
          <a:p>
            <a:pPr algn="ctr"/>
            <a:r>
              <a:rPr lang="en-US" sz="2400" dirty="0" smtClean="0"/>
              <a:t>Data</a:t>
            </a:r>
          </a:p>
          <a:p>
            <a:pPr algn="ctr"/>
            <a:r>
              <a:rPr lang="en-US" sz="2400" dirty="0" smtClean="0"/>
              <a:t>Programs</a:t>
            </a:r>
            <a:endParaRPr lang="en-US" sz="2400" dirty="0"/>
          </a:p>
        </p:txBody>
      </p:sp>
      <p:sp>
        <p:nvSpPr>
          <p:cNvPr id="15" name="TextBox 14"/>
          <p:cNvSpPr txBox="1"/>
          <p:nvPr/>
        </p:nvSpPr>
        <p:spPr>
          <a:xfrm>
            <a:off x="2209800" y="1524000"/>
            <a:ext cx="1905000" cy="400110"/>
          </a:xfrm>
          <a:prstGeom prst="rect">
            <a:avLst/>
          </a:prstGeom>
          <a:noFill/>
        </p:spPr>
        <p:txBody>
          <a:bodyPr wrap="square" rtlCol="0">
            <a:spAutoFit/>
          </a:bodyPr>
          <a:lstStyle/>
          <a:p>
            <a:r>
              <a:rPr lang="en-US" sz="2000" dirty="0" smtClean="0"/>
              <a:t>On-going input</a:t>
            </a:r>
            <a:endParaRPr lang="en-US" sz="2000" dirty="0"/>
          </a:p>
        </p:txBody>
      </p:sp>
      <p:sp>
        <p:nvSpPr>
          <p:cNvPr id="51" name="Striped Right Arrow 50"/>
          <p:cNvSpPr/>
          <p:nvPr/>
        </p:nvSpPr>
        <p:spPr>
          <a:xfrm rot="600000">
            <a:off x="2134604" y="3086125"/>
            <a:ext cx="1102195" cy="20988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Striped Right Arrow 51"/>
          <p:cNvSpPr/>
          <p:nvPr/>
        </p:nvSpPr>
        <p:spPr>
          <a:xfrm rot="21000000">
            <a:off x="2143452" y="3980302"/>
            <a:ext cx="1102195" cy="20988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Striped Right Arrow 52"/>
          <p:cNvSpPr/>
          <p:nvPr/>
        </p:nvSpPr>
        <p:spPr>
          <a:xfrm rot="20280000">
            <a:off x="2132784" y="4847004"/>
            <a:ext cx="1102195" cy="20988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172200" y="2438400"/>
            <a:ext cx="2801668" cy="2431435"/>
          </a:xfrm>
          <a:prstGeom prst="rect">
            <a:avLst/>
          </a:prstGeom>
          <a:noFill/>
        </p:spPr>
        <p:txBody>
          <a:bodyPr wrap="none" rtlCol="0">
            <a:spAutoFit/>
          </a:bodyPr>
          <a:lstStyle/>
          <a:p>
            <a:pPr algn="ctr"/>
            <a:r>
              <a:rPr lang="en-US" sz="2400" dirty="0" smtClean="0"/>
              <a:t>Science &amp;</a:t>
            </a:r>
          </a:p>
          <a:p>
            <a:pPr algn="ctr"/>
            <a:r>
              <a:rPr lang="en-US" sz="2400" dirty="0" smtClean="0"/>
              <a:t>Engineering </a:t>
            </a:r>
          </a:p>
          <a:p>
            <a:pPr algn="ctr"/>
            <a:r>
              <a:rPr lang="en-US" sz="2400" dirty="0" smtClean="0"/>
              <a:t>Research </a:t>
            </a:r>
          </a:p>
          <a:p>
            <a:pPr algn="ctr"/>
            <a:r>
              <a:rPr lang="en-US" sz="2400" dirty="0" smtClean="0"/>
              <a:t>+ </a:t>
            </a:r>
          </a:p>
          <a:p>
            <a:pPr algn="ctr"/>
            <a:r>
              <a:rPr lang="en-US" sz="2400" dirty="0" err="1" smtClean="0"/>
              <a:t>Cyberinfrastructure</a:t>
            </a:r>
            <a:endParaRPr lang="en-US" sz="2400" dirty="0" smtClean="0"/>
          </a:p>
          <a:p>
            <a:pPr algn="ctr"/>
            <a:endParaRPr lang="en-US" dirty="0"/>
          </a:p>
        </p:txBody>
      </p:sp>
      <p:sp>
        <p:nvSpPr>
          <p:cNvPr id="54" name="Notched Right Arrow 53"/>
          <p:cNvSpPr/>
          <p:nvPr/>
        </p:nvSpPr>
        <p:spPr>
          <a:xfrm>
            <a:off x="5410200" y="3276600"/>
            <a:ext cx="838200" cy="4572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38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Task Force Recommendations</a:t>
            </a:r>
            <a:endParaRPr lang="en-US" sz="3200" dirty="0"/>
          </a:p>
        </p:txBody>
      </p:sp>
      <p:sp>
        <p:nvSpPr>
          <p:cNvPr id="3" name="Content Placeholder 2"/>
          <p:cNvSpPr>
            <a:spLocks noGrp="1"/>
          </p:cNvSpPr>
          <p:nvPr>
            <p:ph idx="1"/>
          </p:nvPr>
        </p:nvSpPr>
        <p:spPr>
          <a:xfrm>
            <a:off x="657224" y="1143000"/>
            <a:ext cx="8334375" cy="4267200"/>
          </a:xfrm>
        </p:spPr>
        <p:txBody>
          <a:bodyPr/>
          <a:lstStyle/>
          <a:p>
            <a:pPr marL="0" indent="0">
              <a:buNone/>
            </a:pPr>
            <a:r>
              <a:rPr lang="en-US" sz="2400" i="1" dirty="0">
                <a:solidFill>
                  <a:srgbClr val="F8F8F8"/>
                </a:solidFill>
              </a:rPr>
              <a:t>Infrastructure:</a:t>
            </a:r>
          </a:p>
          <a:p>
            <a:pPr marL="0" indent="0">
              <a:buNone/>
            </a:pPr>
            <a:r>
              <a:rPr lang="en-US" sz="2000" dirty="0" smtClean="0">
                <a:solidFill>
                  <a:srgbClr val="FF0000"/>
                </a:solidFill>
              </a:rPr>
              <a:t>   </a:t>
            </a:r>
            <a:r>
              <a:rPr lang="en-US" sz="2000" dirty="0" smtClean="0"/>
              <a:t> </a:t>
            </a:r>
            <a:r>
              <a:rPr lang="en-US" sz="2000" dirty="0"/>
              <a:t>R</a:t>
            </a:r>
            <a:r>
              <a:rPr lang="en-US" sz="2000" dirty="0" smtClean="0"/>
              <a:t>ecognize data infrastructure and services (including visualization) as essential long term research assets fundamental to today’s science</a:t>
            </a:r>
          </a:p>
          <a:p>
            <a:pPr marL="0" indent="0">
              <a:buNone/>
            </a:pPr>
            <a:r>
              <a:rPr lang="en-US" sz="2400" i="1" dirty="0" smtClean="0">
                <a:solidFill>
                  <a:srgbClr val="F8F8F8"/>
                </a:solidFill>
              </a:rPr>
              <a:t>Economic </a:t>
            </a:r>
            <a:r>
              <a:rPr lang="en-US" sz="2400" i="1" dirty="0">
                <a:solidFill>
                  <a:srgbClr val="F8F8F8"/>
                </a:solidFill>
              </a:rPr>
              <a:t>sustainability: </a:t>
            </a:r>
          </a:p>
          <a:p>
            <a:pPr marL="0" indent="0">
              <a:buNone/>
            </a:pPr>
            <a:r>
              <a:rPr lang="en-US" sz="2400" dirty="0"/>
              <a:t>  </a:t>
            </a:r>
            <a:r>
              <a:rPr lang="en-US" sz="2400" dirty="0" smtClean="0"/>
              <a:t> </a:t>
            </a:r>
            <a:r>
              <a:rPr lang="en-US" sz="2000" dirty="0" smtClean="0"/>
              <a:t>Develop realistic </a:t>
            </a:r>
            <a:r>
              <a:rPr lang="en-US" sz="2000" dirty="0"/>
              <a:t>cost models to underpin institutional/national business plans for research repositories/data services</a:t>
            </a:r>
          </a:p>
          <a:p>
            <a:pPr marL="0" indent="0">
              <a:buNone/>
            </a:pPr>
            <a:r>
              <a:rPr lang="en-US" sz="2400" i="1" dirty="0" smtClean="0">
                <a:solidFill>
                  <a:srgbClr val="F8F8F8"/>
                </a:solidFill>
              </a:rPr>
              <a:t>Culture Change</a:t>
            </a:r>
            <a:r>
              <a:rPr lang="en-US" sz="2400" dirty="0" smtClean="0">
                <a:solidFill>
                  <a:srgbClr val="F8F8F8"/>
                </a:solidFill>
              </a:rPr>
              <a:t>:</a:t>
            </a:r>
          </a:p>
          <a:p>
            <a:pPr marL="0" indent="0">
              <a:buNone/>
            </a:pPr>
            <a:r>
              <a:rPr lang="en-US" sz="2400" dirty="0" smtClean="0">
                <a:solidFill>
                  <a:srgbClr val="F8F8F8"/>
                </a:solidFill>
              </a:rPr>
              <a:t>   </a:t>
            </a:r>
            <a:r>
              <a:rPr lang="en-US" sz="2000" dirty="0" smtClean="0"/>
              <a:t>Emphasize expectations for data sharing; support the establishment of new citation models in which data and software tool providers and developers are recognized and credited with their contributions</a:t>
            </a:r>
          </a:p>
          <a:p>
            <a:pPr marL="0" indent="0">
              <a:buNone/>
            </a:pPr>
            <a:r>
              <a:rPr lang="en-US" sz="2400" i="1" dirty="0" smtClean="0">
                <a:solidFill>
                  <a:srgbClr val="F8F8F8"/>
                </a:solidFill>
              </a:rPr>
              <a:t>Data Management Guidelines</a:t>
            </a:r>
            <a:r>
              <a:rPr lang="en-US" sz="2000" dirty="0" smtClean="0">
                <a:solidFill>
                  <a:srgbClr val="F8F8F8"/>
                </a:solidFill>
              </a:rPr>
              <a:t>:  </a:t>
            </a:r>
            <a:endParaRPr lang="en-US" sz="2000" dirty="0">
              <a:solidFill>
                <a:srgbClr val="F8F8F8"/>
              </a:solidFill>
            </a:endParaRPr>
          </a:p>
          <a:p>
            <a:pPr marL="0" indent="0">
              <a:buNone/>
            </a:pPr>
            <a:r>
              <a:rPr lang="en-US" sz="2000" dirty="0" smtClean="0"/>
              <a:t>    Identify and share best-practices for the critical areas of data management</a:t>
            </a:r>
          </a:p>
          <a:p>
            <a:pPr marL="0" indent="0">
              <a:buNone/>
            </a:pPr>
            <a:r>
              <a:rPr lang="en-US" sz="2400" i="1" dirty="0" smtClean="0">
                <a:solidFill>
                  <a:srgbClr val="F8F8F8"/>
                </a:solidFill>
              </a:rPr>
              <a:t>Ethics and IP</a:t>
            </a:r>
            <a:r>
              <a:rPr lang="en-US" sz="2000" dirty="0" smtClean="0">
                <a:solidFill>
                  <a:srgbClr val="F8F8F8"/>
                </a:solidFill>
              </a:rPr>
              <a:t>: </a:t>
            </a:r>
          </a:p>
          <a:p>
            <a:pPr marL="0" indent="0">
              <a:buNone/>
            </a:pPr>
            <a:r>
              <a:rPr lang="en-US" sz="2000" dirty="0" smtClean="0"/>
              <a:t>    Train researchers in privacy-preserving data access</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8</a:t>
            </a:fld>
            <a:endParaRPr lang="en-US"/>
          </a:p>
        </p:txBody>
      </p:sp>
    </p:spTree>
    <p:extLst>
      <p:ext uri="{BB962C8B-B14F-4D97-AF65-F5344CB8AC3E}">
        <p14:creationId xmlns:p14="http://schemas.microsoft.com/office/powerpoint/2010/main" val="40344711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Data Challenges</a:t>
            </a:r>
            <a:endParaRPr lang="en-US" sz="2400" dirty="0"/>
          </a:p>
        </p:txBody>
      </p:sp>
      <p:sp>
        <p:nvSpPr>
          <p:cNvPr id="4" name="Slide Number Placeholder 3"/>
          <p:cNvSpPr>
            <a:spLocks noGrp="1"/>
          </p:cNvSpPr>
          <p:nvPr>
            <p:ph type="sldNum" sz="quarter" idx="12"/>
          </p:nvPr>
        </p:nvSpPr>
        <p:spPr/>
        <p:txBody>
          <a:bodyPr/>
          <a:lstStyle/>
          <a:p>
            <a:pPr>
              <a:defRPr/>
            </a:pPr>
            <a:fld id="{537F2A67-0B59-405C-8664-FA536E1144D3}" type="slidenum">
              <a:rPr lang="en-US" smtClean="0"/>
              <a:pPr>
                <a:defRPr/>
              </a:pPr>
              <a:t>9</a:t>
            </a:fld>
            <a:endParaRPr lang="en-US"/>
          </a:p>
        </p:txBody>
      </p:sp>
      <p:cxnSp>
        <p:nvCxnSpPr>
          <p:cNvPr id="6" name="Straight Connector 5"/>
          <p:cNvCxnSpPr/>
          <p:nvPr/>
        </p:nvCxnSpPr>
        <p:spPr>
          <a:xfrm rot="5400000">
            <a:off x="-875506" y="3238500"/>
            <a:ext cx="43426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295400" y="5410200"/>
            <a:ext cx="6934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2400" y="2133600"/>
            <a:ext cx="492443" cy="1756064"/>
          </a:xfrm>
          <a:prstGeom prst="rect">
            <a:avLst/>
          </a:prstGeom>
          <a:noFill/>
        </p:spPr>
        <p:txBody>
          <a:bodyPr vert="vert270" wrap="square" rtlCol="0">
            <a:spAutoFit/>
          </a:bodyPr>
          <a:lstStyle/>
          <a:p>
            <a:r>
              <a:rPr lang="en-US" sz="2000" dirty="0" smtClean="0"/>
              <a:t>Bytes per day</a:t>
            </a:r>
            <a:endParaRPr lang="en-US" sz="2000" dirty="0"/>
          </a:p>
        </p:txBody>
      </p:sp>
      <p:sp>
        <p:nvSpPr>
          <p:cNvPr id="10" name="TextBox 9"/>
          <p:cNvSpPr txBox="1"/>
          <p:nvPr/>
        </p:nvSpPr>
        <p:spPr>
          <a:xfrm>
            <a:off x="1676400" y="5410200"/>
            <a:ext cx="6324600" cy="707886"/>
          </a:xfrm>
          <a:prstGeom prst="rect">
            <a:avLst/>
          </a:prstGeom>
          <a:noFill/>
        </p:spPr>
        <p:txBody>
          <a:bodyPr vert="horz" wrap="square" rtlCol="0">
            <a:spAutoFit/>
          </a:bodyPr>
          <a:lstStyle/>
          <a:p>
            <a:r>
              <a:rPr lang="en-US" sz="2000" dirty="0" smtClean="0"/>
              <a:t>2012						2020	</a:t>
            </a:r>
            <a:endParaRPr lang="en-US" sz="2000" dirty="0"/>
          </a:p>
        </p:txBody>
      </p:sp>
      <p:sp>
        <p:nvSpPr>
          <p:cNvPr id="11" name="Oval 10"/>
          <p:cNvSpPr/>
          <p:nvPr/>
        </p:nvSpPr>
        <p:spPr>
          <a:xfrm>
            <a:off x="2362200" y="3733800"/>
            <a:ext cx="228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239000" y="2590800"/>
            <a:ext cx="228600"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133600" y="3352800"/>
            <a:ext cx="152400" cy="609600"/>
          </a:xfrm>
          <a:prstGeom prst="ellipse">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19400" y="3276600"/>
            <a:ext cx="457200" cy="990600"/>
          </a:xfrm>
          <a:prstGeom prst="ellipse">
            <a:avLst/>
          </a:prstGeom>
          <a:solidFill>
            <a:srgbClr val="FFFF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019800" y="1600200"/>
            <a:ext cx="1143000" cy="1905000"/>
          </a:xfrm>
          <a:prstGeom prst="ellipse">
            <a:avLst/>
          </a:prstGeom>
          <a:solidFill>
            <a:srgbClr val="FFFF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524000" y="3810000"/>
            <a:ext cx="533400" cy="685800"/>
          </a:xfrm>
          <a:prstGeom prst="ellipse">
            <a:avLst/>
          </a:prstGeom>
          <a:solidFill>
            <a:srgbClr val="660066"/>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181600" y="2209800"/>
            <a:ext cx="1219200" cy="1676400"/>
          </a:xfrm>
          <a:prstGeom prst="ellipse">
            <a:avLst/>
          </a:prstGeom>
          <a:solidFill>
            <a:srgbClr val="660066"/>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371600" y="4572000"/>
            <a:ext cx="877389" cy="276999"/>
          </a:xfrm>
          <a:prstGeom prst="rect">
            <a:avLst/>
          </a:prstGeom>
          <a:noFill/>
        </p:spPr>
        <p:txBody>
          <a:bodyPr wrap="none" rtlCol="0">
            <a:spAutoFit/>
          </a:bodyPr>
          <a:lstStyle/>
          <a:p>
            <a:r>
              <a:rPr lang="en-US" sz="1200" dirty="0" smtClean="0"/>
              <a:t>Genomics</a:t>
            </a:r>
            <a:endParaRPr lang="en-US" sz="1200" dirty="0"/>
          </a:p>
        </p:txBody>
      </p:sp>
      <p:sp>
        <p:nvSpPr>
          <p:cNvPr id="23" name="TextBox 22"/>
          <p:cNvSpPr txBox="1"/>
          <p:nvPr/>
        </p:nvSpPr>
        <p:spPr>
          <a:xfrm>
            <a:off x="2362200" y="3429000"/>
            <a:ext cx="492518" cy="276999"/>
          </a:xfrm>
          <a:prstGeom prst="rect">
            <a:avLst/>
          </a:prstGeom>
          <a:noFill/>
        </p:spPr>
        <p:txBody>
          <a:bodyPr wrap="square" rtlCol="0">
            <a:spAutoFit/>
          </a:bodyPr>
          <a:lstStyle/>
          <a:p>
            <a:r>
              <a:rPr lang="en-US" sz="1200" dirty="0" smtClean="0"/>
              <a:t>LHC</a:t>
            </a:r>
            <a:endParaRPr lang="en-US" sz="1200" dirty="0"/>
          </a:p>
        </p:txBody>
      </p:sp>
      <p:sp>
        <p:nvSpPr>
          <p:cNvPr id="24" name="TextBox 23"/>
          <p:cNvSpPr txBox="1"/>
          <p:nvPr/>
        </p:nvSpPr>
        <p:spPr>
          <a:xfrm>
            <a:off x="1524000" y="3048000"/>
            <a:ext cx="838200" cy="461665"/>
          </a:xfrm>
          <a:prstGeom prst="rect">
            <a:avLst/>
          </a:prstGeom>
          <a:noFill/>
        </p:spPr>
        <p:txBody>
          <a:bodyPr wrap="square" rtlCol="0">
            <a:spAutoFit/>
          </a:bodyPr>
          <a:lstStyle/>
          <a:p>
            <a:r>
              <a:rPr lang="en-US" sz="1200" dirty="0" smtClean="0"/>
              <a:t>XSEDE, HPC</a:t>
            </a:r>
          </a:p>
        </p:txBody>
      </p:sp>
      <p:sp>
        <p:nvSpPr>
          <p:cNvPr id="26" name="Oval 25"/>
          <p:cNvSpPr/>
          <p:nvPr/>
        </p:nvSpPr>
        <p:spPr>
          <a:xfrm>
            <a:off x="8001000" y="1676400"/>
            <a:ext cx="228600" cy="1981200"/>
          </a:xfrm>
          <a:prstGeom prst="ellipse">
            <a:avLst/>
          </a:prstGeom>
          <a:solidFill>
            <a:srgbClr val="FF66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620000" y="1066800"/>
            <a:ext cx="851515" cy="646331"/>
          </a:xfrm>
          <a:prstGeom prst="rect">
            <a:avLst/>
          </a:prstGeom>
          <a:noFill/>
        </p:spPr>
        <p:txBody>
          <a:bodyPr wrap="none" rtlCol="0">
            <a:spAutoFit/>
          </a:bodyPr>
          <a:lstStyle/>
          <a:p>
            <a:pPr algn="ctr"/>
            <a:r>
              <a:rPr lang="en-US" sz="1200" dirty="0" smtClean="0"/>
              <a:t>Square</a:t>
            </a:r>
          </a:p>
          <a:p>
            <a:pPr algn="ctr"/>
            <a:r>
              <a:rPr lang="en-US" sz="1200" dirty="0" smtClean="0"/>
              <a:t>Kilometer</a:t>
            </a:r>
          </a:p>
          <a:p>
            <a:pPr algn="ctr"/>
            <a:r>
              <a:rPr lang="en-US" sz="1200" dirty="0" smtClean="0"/>
              <a:t>Array</a:t>
            </a:r>
            <a:endParaRPr lang="en-US" sz="1200" dirty="0"/>
          </a:p>
        </p:txBody>
      </p:sp>
      <p:sp>
        <p:nvSpPr>
          <p:cNvPr id="34" name="TextBox 33"/>
          <p:cNvSpPr txBox="1"/>
          <p:nvPr/>
        </p:nvSpPr>
        <p:spPr>
          <a:xfrm>
            <a:off x="5181600" y="1905000"/>
            <a:ext cx="877389" cy="276999"/>
          </a:xfrm>
          <a:prstGeom prst="rect">
            <a:avLst/>
          </a:prstGeom>
          <a:noFill/>
        </p:spPr>
        <p:txBody>
          <a:bodyPr wrap="none" rtlCol="0">
            <a:spAutoFit/>
          </a:bodyPr>
          <a:lstStyle/>
          <a:p>
            <a:r>
              <a:rPr lang="en-US" sz="1200" dirty="0" smtClean="0"/>
              <a:t>Genomics</a:t>
            </a:r>
            <a:endParaRPr lang="en-US" sz="1200" dirty="0"/>
          </a:p>
        </p:txBody>
      </p:sp>
      <p:sp>
        <p:nvSpPr>
          <p:cNvPr id="37" name="TextBox 36"/>
          <p:cNvSpPr txBox="1"/>
          <p:nvPr/>
        </p:nvSpPr>
        <p:spPr>
          <a:xfrm>
            <a:off x="7086600" y="3581400"/>
            <a:ext cx="533400" cy="276999"/>
          </a:xfrm>
          <a:prstGeom prst="rect">
            <a:avLst/>
          </a:prstGeom>
          <a:noFill/>
        </p:spPr>
        <p:txBody>
          <a:bodyPr wrap="square" rtlCol="0">
            <a:spAutoFit/>
          </a:bodyPr>
          <a:lstStyle/>
          <a:p>
            <a:r>
              <a:rPr lang="en-US" sz="1200" dirty="0" smtClean="0"/>
              <a:t>LHC</a:t>
            </a:r>
            <a:endParaRPr lang="en-US" sz="1200" dirty="0"/>
          </a:p>
        </p:txBody>
      </p:sp>
      <p:sp>
        <p:nvSpPr>
          <p:cNvPr id="38" name="TextBox 37"/>
          <p:cNvSpPr txBox="1"/>
          <p:nvPr/>
        </p:nvSpPr>
        <p:spPr>
          <a:xfrm>
            <a:off x="5943600" y="1143000"/>
            <a:ext cx="1143000" cy="461665"/>
          </a:xfrm>
          <a:prstGeom prst="rect">
            <a:avLst/>
          </a:prstGeom>
          <a:noFill/>
        </p:spPr>
        <p:txBody>
          <a:bodyPr wrap="square" rtlCol="0">
            <a:spAutoFit/>
          </a:bodyPr>
          <a:lstStyle/>
          <a:p>
            <a:pPr algn="ctr"/>
            <a:r>
              <a:rPr lang="en-US" sz="1200" dirty="0" smtClean="0"/>
              <a:t>Climate, </a:t>
            </a:r>
          </a:p>
          <a:p>
            <a:pPr algn="ctr"/>
            <a:r>
              <a:rPr lang="en-US" sz="1200" dirty="0" smtClean="0"/>
              <a:t>Environment</a:t>
            </a:r>
            <a:endParaRPr lang="en-US" sz="1200" dirty="0"/>
          </a:p>
        </p:txBody>
      </p:sp>
      <p:sp>
        <p:nvSpPr>
          <p:cNvPr id="30" name="Oval 29"/>
          <p:cNvSpPr/>
          <p:nvPr/>
        </p:nvSpPr>
        <p:spPr>
          <a:xfrm>
            <a:off x="7620000" y="2057400"/>
            <a:ext cx="228600" cy="1828800"/>
          </a:xfrm>
          <a:prstGeom prst="ellipse">
            <a:avLst/>
          </a:prstGeom>
          <a:solidFill>
            <a:srgbClr val="FF000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7467600" y="3962400"/>
            <a:ext cx="685800" cy="276999"/>
          </a:xfrm>
          <a:prstGeom prst="rect">
            <a:avLst/>
          </a:prstGeom>
          <a:noFill/>
        </p:spPr>
        <p:txBody>
          <a:bodyPr wrap="square" rtlCol="0">
            <a:spAutoFit/>
          </a:bodyPr>
          <a:lstStyle/>
          <a:p>
            <a:r>
              <a:rPr lang="en-US" sz="1200" dirty="0" smtClean="0"/>
              <a:t>LSST</a:t>
            </a:r>
            <a:endParaRPr lang="en-US" sz="1200" dirty="0"/>
          </a:p>
        </p:txBody>
      </p:sp>
      <p:sp>
        <p:nvSpPr>
          <p:cNvPr id="46" name="TextBox 45"/>
          <p:cNvSpPr txBox="1"/>
          <p:nvPr/>
        </p:nvSpPr>
        <p:spPr>
          <a:xfrm>
            <a:off x="762000" y="1295400"/>
            <a:ext cx="569537" cy="5078312"/>
          </a:xfrm>
          <a:prstGeom prst="rect">
            <a:avLst/>
          </a:prstGeom>
          <a:noFill/>
        </p:spPr>
        <p:txBody>
          <a:bodyPr wrap="none" rtlCol="0">
            <a:spAutoFit/>
          </a:bodyPr>
          <a:lstStyle/>
          <a:p>
            <a:r>
              <a:rPr lang="en-US" sz="1200" dirty="0" err="1" smtClean="0"/>
              <a:t>Exa</a:t>
            </a:r>
            <a:endParaRPr lang="en-US" sz="1200" dirty="0" smtClean="0"/>
          </a:p>
          <a:p>
            <a:r>
              <a:rPr lang="en-US" sz="1200" dirty="0" smtClean="0"/>
              <a:t>Bytes</a:t>
            </a:r>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err="1" smtClean="0"/>
              <a:t>Peta</a:t>
            </a:r>
            <a:endParaRPr lang="en-US" sz="1200" dirty="0" smtClean="0"/>
          </a:p>
          <a:p>
            <a:r>
              <a:rPr lang="en-US" sz="1200" dirty="0" smtClean="0"/>
              <a:t>Bytes</a:t>
            </a:r>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err="1" smtClean="0"/>
              <a:t>Tera</a:t>
            </a:r>
            <a:endParaRPr lang="en-US" sz="1200" dirty="0" smtClean="0"/>
          </a:p>
          <a:p>
            <a:r>
              <a:rPr lang="en-US" sz="1200" dirty="0" smtClean="0"/>
              <a:t>Bytes</a:t>
            </a:r>
          </a:p>
          <a:p>
            <a:endParaRPr lang="en-US" sz="1200" dirty="0" smtClean="0"/>
          </a:p>
          <a:p>
            <a:endParaRPr lang="en-US" sz="1200" dirty="0" smtClean="0"/>
          </a:p>
          <a:p>
            <a:endParaRPr lang="en-US" sz="1200" dirty="0" smtClean="0"/>
          </a:p>
          <a:p>
            <a:endParaRPr lang="en-US" sz="1200" dirty="0" smtClean="0"/>
          </a:p>
          <a:p>
            <a:r>
              <a:rPr lang="en-US" sz="1200" dirty="0" smtClean="0"/>
              <a:t>Giga</a:t>
            </a:r>
          </a:p>
          <a:p>
            <a:r>
              <a:rPr lang="en-US" sz="1200" dirty="0" smtClean="0"/>
              <a:t>Bytes</a:t>
            </a:r>
          </a:p>
          <a:p>
            <a:endParaRPr lang="en-US" sz="1200" dirty="0" smtClean="0"/>
          </a:p>
          <a:p>
            <a:endParaRPr lang="en-US" sz="1200" dirty="0" smtClean="0"/>
          </a:p>
          <a:p>
            <a:endParaRPr lang="en-US" sz="1200" dirty="0" smtClean="0"/>
          </a:p>
          <a:p>
            <a:endParaRPr lang="en-US" sz="1200" dirty="0" smtClean="0"/>
          </a:p>
          <a:p>
            <a:endParaRPr lang="en-US" sz="1200" dirty="0" smtClean="0"/>
          </a:p>
        </p:txBody>
      </p:sp>
      <p:sp>
        <p:nvSpPr>
          <p:cNvPr id="39" name="TextBox 38"/>
          <p:cNvSpPr txBox="1"/>
          <p:nvPr/>
        </p:nvSpPr>
        <p:spPr>
          <a:xfrm>
            <a:off x="2438400" y="2743200"/>
            <a:ext cx="1143000" cy="461665"/>
          </a:xfrm>
          <a:prstGeom prst="rect">
            <a:avLst/>
          </a:prstGeom>
          <a:noFill/>
        </p:spPr>
        <p:txBody>
          <a:bodyPr wrap="square" rtlCol="0">
            <a:spAutoFit/>
          </a:bodyPr>
          <a:lstStyle/>
          <a:p>
            <a:pPr algn="ctr"/>
            <a:r>
              <a:rPr lang="en-US" sz="1200" dirty="0" smtClean="0"/>
              <a:t>Climate, </a:t>
            </a:r>
          </a:p>
          <a:p>
            <a:pPr algn="ctr"/>
            <a:r>
              <a:rPr lang="en-US" sz="1200" dirty="0" smtClean="0"/>
              <a:t>Environment</a:t>
            </a:r>
            <a:endParaRPr lang="en-US" sz="1200" dirty="0"/>
          </a:p>
        </p:txBody>
      </p:sp>
      <p:sp>
        <p:nvSpPr>
          <p:cNvPr id="28" name="TextBox 27"/>
          <p:cNvSpPr txBox="1"/>
          <p:nvPr/>
        </p:nvSpPr>
        <p:spPr>
          <a:xfrm>
            <a:off x="2057400" y="1295400"/>
            <a:ext cx="1661493" cy="584776"/>
          </a:xfrm>
          <a:prstGeom prst="rect">
            <a:avLst/>
          </a:prstGeom>
          <a:noFill/>
        </p:spPr>
        <p:txBody>
          <a:bodyPr wrap="none" rtlCol="0">
            <a:spAutoFit/>
          </a:bodyPr>
          <a:lstStyle/>
          <a:p>
            <a:r>
              <a:rPr lang="en-US" i="1" dirty="0" smtClean="0">
                <a:solidFill>
                  <a:srgbClr val="FF6600"/>
                </a:solidFill>
              </a:rPr>
              <a:t>Volume</a:t>
            </a:r>
            <a:endParaRPr lang="en-US" i="1" dirty="0">
              <a:solidFill>
                <a:srgbClr val="FF6600"/>
              </a:solidFill>
            </a:endParaRPr>
          </a:p>
        </p:txBody>
      </p:sp>
      <p:sp>
        <p:nvSpPr>
          <p:cNvPr id="29" name="TextBox 28"/>
          <p:cNvSpPr txBox="1"/>
          <p:nvPr/>
        </p:nvSpPr>
        <p:spPr>
          <a:xfrm rot="19464919">
            <a:off x="3329488" y="2540055"/>
            <a:ext cx="2790269" cy="1077218"/>
          </a:xfrm>
          <a:prstGeom prst="rect">
            <a:avLst/>
          </a:prstGeom>
          <a:noFill/>
        </p:spPr>
        <p:txBody>
          <a:bodyPr wrap="square" rtlCol="0">
            <a:spAutoFit/>
          </a:bodyPr>
          <a:lstStyle/>
          <a:p>
            <a:r>
              <a:rPr lang="en-US" i="1" dirty="0" smtClean="0">
                <a:solidFill>
                  <a:srgbClr val="FF6600"/>
                </a:solidFill>
              </a:rPr>
              <a:t>Useful Lifetime</a:t>
            </a:r>
            <a:endParaRPr lang="en-US" i="1" dirty="0">
              <a:solidFill>
                <a:srgbClr val="FF6600"/>
              </a:solidFill>
            </a:endParaRPr>
          </a:p>
        </p:txBody>
      </p:sp>
      <p:sp>
        <p:nvSpPr>
          <p:cNvPr id="32" name="TextBox 31"/>
          <p:cNvSpPr txBox="1"/>
          <p:nvPr/>
        </p:nvSpPr>
        <p:spPr>
          <a:xfrm>
            <a:off x="4114800" y="4343400"/>
            <a:ext cx="2337960" cy="584776"/>
          </a:xfrm>
          <a:prstGeom prst="rect">
            <a:avLst/>
          </a:prstGeom>
          <a:noFill/>
        </p:spPr>
        <p:txBody>
          <a:bodyPr wrap="none" rtlCol="0">
            <a:spAutoFit/>
          </a:bodyPr>
          <a:lstStyle/>
          <a:p>
            <a:r>
              <a:rPr lang="en-US" i="1" dirty="0" smtClean="0">
                <a:solidFill>
                  <a:srgbClr val="FF6600"/>
                </a:solidFill>
              </a:rPr>
              <a:t>Distribution</a:t>
            </a:r>
            <a:endParaRPr lang="en-US" i="1" dirty="0">
              <a:solidFill>
                <a:srgbClr val="FF6600"/>
              </a:solidFill>
            </a:endParaRPr>
          </a:p>
        </p:txBody>
      </p:sp>
      <p:sp>
        <p:nvSpPr>
          <p:cNvPr id="33" name="TextBox 32"/>
          <p:cNvSpPr txBox="1"/>
          <p:nvPr/>
        </p:nvSpPr>
        <p:spPr>
          <a:xfrm>
            <a:off x="3810000" y="5638800"/>
            <a:ext cx="2573602" cy="584776"/>
          </a:xfrm>
          <a:prstGeom prst="rect">
            <a:avLst/>
          </a:prstGeom>
          <a:noFill/>
        </p:spPr>
        <p:txBody>
          <a:bodyPr wrap="none" rtlCol="0">
            <a:spAutoFit/>
          </a:bodyPr>
          <a:lstStyle/>
          <a:p>
            <a:r>
              <a:rPr lang="en-US" i="1" dirty="0" smtClean="0">
                <a:solidFill>
                  <a:srgbClr val="FF6600"/>
                </a:solidFill>
              </a:rPr>
              <a:t>Data Access</a:t>
            </a:r>
            <a:endParaRPr lang="en-US" i="1" dirty="0">
              <a:solidFill>
                <a:srgbClr val="FF6600"/>
              </a:solidFill>
            </a:endParaRPr>
          </a:p>
        </p:txBody>
      </p:sp>
      <p:sp>
        <p:nvSpPr>
          <p:cNvPr id="35" name="TextBox 34"/>
          <p:cNvSpPr txBox="1"/>
          <p:nvPr/>
        </p:nvSpPr>
        <p:spPr>
          <a:xfrm>
            <a:off x="1524000" y="4953000"/>
            <a:ext cx="1878038" cy="276999"/>
          </a:xfrm>
          <a:prstGeom prst="rect">
            <a:avLst/>
          </a:prstGeom>
          <a:noFill/>
        </p:spPr>
        <p:txBody>
          <a:bodyPr wrap="none" rtlCol="0">
            <a:spAutoFit/>
          </a:bodyPr>
          <a:lstStyle/>
          <a:p>
            <a:r>
              <a:rPr lang="en-US" sz="1200" dirty="0" smtClean="0"/>
              <a:t>Many smaller datasets…</a:t>
            </a:r>
            <a:endParaRPr lang="en-US" sz="1200" dirty="0"/>
          </a:p>
        </p:txBody>
      </p:sp>
      <p:sp>
        <p:nvSpPr>
          <p:cNvPr id="36" name="Oval 35"/>
          <p:cNvSpPr/>
          <p:nvPr/>
        </p:nvSpPr>
        <p:spPr>
          <a:xfrm>
            <a:off x="2438400" y="4648200"/>
            <a:ext cx="152400" cy="152400"/>
          </a:xfrm>
          <a:prstGeom prst="ellipse">
            <a:avLst/>
          </a:prstGeom>
          <a:solidFill>
            <a:srgbClr val="FF1CDE"/>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286000" y="4343400"/>
            <a:ext cx="749199" cy="276999"/>
          </a:xfrm>
          <a:prstGeom prst="rect">
            <a:avLst/>
          </a:prstGeom>
          <a:noFill/>
        </p:spPr>
        <p:txBody>
          <a:bodyPr wrap="none" rtlCol="0">
            <a:spAutoFit/>
          </a:bodyPr>
          <a:lstStyle/>
          <a:p>
            <a:r>
              <a:rPr lang="en-US" sz="1200" dirty="0" err="1" smtClean="0"/>
              <a:t>DataNet</a:t>
            </a:r>
            <a:endParaRPr lang="en-US" sz="1200" dirty="0"/>
          </a:p>
        </p:txBody>
      </p:sp>
    </p:spTree>
    <p:extLst>
      <p:ext uri="{BB962C8B-B14F-4D97-AF65-F5344CB8AC3E}">
        <p14:creationId xmlns:p14="http://schemas.microsoft.com/office/powerpoint/2010/main" val="214821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Blank">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9 Two Photo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Two Photo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Two Pho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9 Three Photos - Overla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Three Photos - Overla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Three Photos - Overl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9 Three Photos - Lineu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Three Photos - Lineu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Three Photos - Lin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9 Three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Three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Three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9 Two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Two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Two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3 Photo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Photo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Photo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3 Photo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Photo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Photo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3 Photo">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Photo">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3 Two Photo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Two Photo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Two Pho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3 Three Photos - Overla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Three Photos - Overla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Three Photos - Overl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 Black">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Blank - Black">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Blank - 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3 Three Photos - Lineu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Three Photos - Lineu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Three Photos - Lin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3 Three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Three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Three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3 Two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4:3 Two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4:3 Two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 Photo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Photo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Photo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 Photo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Photo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Photo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1 Photos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Photos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Photos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1 Photos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Photos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Photos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 Photo">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Photo">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 Two Photo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Two Photo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Two Pho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1 Three Photos - Overla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Three Photos - Overla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Three Photos - Overl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Bottom">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 Three Photos - Lineu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Three Photos - Lineu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Three Photos - Lin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 Three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Three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Three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1 Two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1 Two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1 Two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5:7 Photo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Photo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Photo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7 Photo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Photo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Photo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5:7 Photos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Photos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Photos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5:7 Photos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Photos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Photos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5:7 Photo">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Photo">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7 Two Photo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Two Photo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Two Pho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5:7 Three Photo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Three Photo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Three Pho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5:7 Three Photos - Lineu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Three Photos - Lineu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Three Photos - Lin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7 Three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Three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Three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5:7 Two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5:7 Two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5:7 Two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5 Photo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Photo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Photo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7:5 Photo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Photo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Photo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7:5 Photo">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Photo">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7:5 Two Photo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Two Photo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Two Pho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7:5 Three Photos - Overla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Three Photos - Overla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Three Photos - Overl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7:5 Three Photos - Lineu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Three Photos - Lineup">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Three Photos - Lin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5 Three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Three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Three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 R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7:5 Two Photos - Shuffle">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7:5 Two Photos - Shuff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7:5 Two Photos - Shuff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Title &amp; Bullets copy">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Title - Bottom copy">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Title &amp; Bullets copy 1">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Title &amp; Bullets copy 2">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Title - Bottom copy 1">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1">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Title &amp; Bullets copy 4">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Title &amp; Bullets copy 5">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5">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Title &amp; Bullets copy 6">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6">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Blank copy">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Blank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Blank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Center">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Center">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Title &amp; Bullets copy 7">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7">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Title &amp; Bullets copy 8">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8">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Title &amp; Bullets copy 9">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9">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Title &amp; Bullets copy 10">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0">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Title &amp; Bullets copy 11">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1">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Title &amp; Bullets copy 12">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Title &amp; Bullets copy 13">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Title - Bottom copy 2">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Title &amp; Bullets copy 14">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4">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Title &amp; Bullets copy 15">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5">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9 Photo &amp; Tex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Photo &amp;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Photo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Title &amp; Bullets copy 16">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6">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Title - Bottom copy 3">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Title - Bottom copy 4">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Title - Bottom copy 7">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7">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Title - Bottom copy 5">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5">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Title - Bottom copy 6">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6">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Title &amp; Bullets copy 17">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17">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Blank">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Blank">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 2 Colum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9 Photo - Title &amp; Bullets - Lef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Photo - Title &amp; Bullets - Lef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Photo - 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Title - Bottom">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Title - Bottom copy">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Bottom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 Bottom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Bullet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Title &amp; Bullets copy">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_CISE_blue">
  <a:themeElements>
    <a:clrScheme name="">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CCCCFF"/>
      </a:hlink>
      <a:folHlink>
        <a:srgbClr val="B2B2B2"/>
      </a:folHlink>
    </a:clrScheme>
    <a:fontScheme name="1_CISE_blu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ISE_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IS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ISE_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ISE_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ISE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ISE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ISE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6:9 Photo">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16:9 Photo">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FFFFFF"/>
        </a:solidFill>
        <a:ln w="1270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16:9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20582</TotalTime>
  <Pages>0</Pages>
  <Words>1304</Words>
  <Characters>0</Characters>
  <Application>Microsoft Office PowerPoint</Application>
  <PresentationFormat>Affichage à l'écran (4:3)</PresentationFormat>
  <Lines>0</Lines>
  <Paragraphs>278</Paragraphs>
  <Slides>22</Slides>
  <Notes>18</Notes>
  <HiddenSlides>0</HiddenSlides>
  <MMClips>0</MMClips>
  <ScaleCrop>false</ScaleCrop>
  <HeadingPairs>
    <vt:vector size="4" baseType="variant">
      <vt:variant>
        <vt:lpstr>Thème</vt:lpstr>
      </vt:variant>
      <vt:variant>
        <vt:i4>84</vt:i4>
      </vt:variant>
      <vt:variant>
        <vt:lpstr>Titres des diapositives</vt:lpstr>
      </vt:variant>
      <vt:variant>
        <vt:i4>22</vt:i4>
      </vt:variant>
    </vt:vector>
  </HeadingPairs>
  <TitlesOfParts>
    <vt:vector size="106" baseType="lpstr">
      <vt:lpstr>Blank</vt:lpstr>
      <vt:lpstr>Blank - Black</vt:lpstr>
      <vt:lpstr>Title - Bottom</vt:lpstr>
      <vt:lpstr>Title &amp; Bullets - Left</vt:lpstr>
      <vt:lpstr>Title &amp; Bullets - Right</vt:lpstr>
      <vt:lpstr>Title - Center</vt:lpstr>
      <vt:lpstr>16:9 Photo &amp; Text</vt:lpstr>
      <vt:lpstr>16:9 Photo - Title &amp; Bullets - Left</vt:lpstr>
      <vt:lpstr>16:9 Photo</vt:lpstr>
      <vt:lpstr>16:9 Two Photos</vt:lpstr>
      <vt:lpstr>16:9 Three Photos - Overlap</vt:lpstr>
      <vt:lpstr>16:9 Three Photos - Lineup</vt:lpstr>
      <vt:lpstr>16:9 Three Photos - Shuffle</vt:lpstr>
      <vt:lpstr>16:9 Two Photos - Shuffle</vt:lpstr>
      <vt:lpstr>4:3 Photo &amp; Text</vt:lpstr>
      <vt:lpstr>4:3 Photo - Title &amp; Bullets - Left</vt:lpstr>
      <vt:lpstr>4:3 Photo</vt:lpstr>
      <vt:lpstr>4:3 Two Photos</vt:lpstr>
      <vt:lpstr>4:3 Three Photos - Overlap</vt:lpstr>
      <vt:lpstr>4:3 Three Photos - Lineup</vt:lpstr>
      <vt:lpstr>4:3 Three Photos - Shuffle</vt:lpstr>
      <vt:lpstr>4:3 Two Photos - Shuffle</vt:lpstr>
      <vt:lpstr>1:1 Photo &amp; Text</vt:lpstr>
      <vt:lpstr>1:1 Photo - Title &amp; Bullets - Left</vt:lpstr>
      <vt:lpstr>1:1 Photos &amp; Text</vt:lpstr>
      <vt:lpstr>1:1 Photos - Title &amp; Bullets - Left</vt:lpstr>
      <vt:lpstr>1:1 Photo</vt:lpstr>
      <vt:lpstr>1:1 Two Photos</vt:lpstr>
      <vt:lpstr>1:1 Three Photos - Overlap</vt:lpstr>
      <vt:lpstr>1:1 Three Photos - Lineup</vt:lpstr>
      <vt:lpstr>1:1 Three Photos - Shuffle</vt:lpstr>
      <vt:lpstr>1:1 Two Photos - Shuffle</vt:lpstr>
      <vt:lpstr>5:7 Photo &amp; Text</vt:lpstr>
      <vt:lpstr>5:7 Photo - Title &amp; Bullets - Left</vt:lpstr>
      <vt:lpstr>5:7 Photos &amp; Text</vt:lpstr>
      <vt:lpstr>5:7 Photos - Title &amp; Bullets - Left</vt:lpstr>
      <vt:lpstr>5:7 Photo</vt:lpstr>
      <vt:lpstr>5:7 Two Photos</vt:lpstr>
      <vt:lpstr>5:7 Three Photos</vt:lpstr>
      <vt:lpstr>5:7 Three Photos - Lineup</vt:lpstr>
      <vt:lpstr>5:7 Three Photos - Shuffle</vt:lpstr>
      <vt:lpstr>5:7 Two Photos - Shuffle</vt:lpstr>
      <vt:lpstr>7:5 Photo &amp; Text</vt:lpstr>
      <vt:lpstr>7:5 Photo - Title &amp; Bullets - Left</vt:lpstr>
      <vt:lpstr>7:5 Photo</vt:lpstr>
      <vt:lpstr>7:5 Two Photos</vt:lpstr>
      <vt:lpstr>7:5 Three Photos - Overlap</vt:lpstr>
      <vt:lpstr>7:5 Three Photos - Lineup</vt:lpstr>
      <vt:lpstr>7:5 Three Photos - Shuffle</vt:lpstr>
      <vt:lpstr>7:5 Two Photos - Shuffle</vt:lpstr>
      <vt:lpstr>Title &amp; Bullets copy</vt:lpstr>
      <vt:lpstr>Title - Bottom copy</vt:lpstr>
      <vt:lpstr>Title &amp; Bullets copy 1</vt:lpstr>
      <vt:lpstr>Title &amp; Bullets copy 2</vt:lpstr>
      <vt:lpstr>Title - Bottom copy 1</vt:lpstr>
      <vt:lpstr>Title &amp; Bullets copy 4</vt:lpstr>
      <vt:lpstr>Title &amp; Bullets copy 5</vt:lpstr>
      <vt:lpstr>Title &amp; Bullets copy 6</vt:lpstr>
      <vt:lpstr>Blank copy</vt:lpstr>
      <vt:lpstr>Title &amp; Bullets copy 7</vt:lpstr>
      <vt:lpstr>Title &amp; Bullets copy 8</vt:lpstr>
      <vt:lpstr>Title &amp; Bullets copy 9</vt:lpstr>
      <vt:lpstr>Title &amp; Bullets copy 10</vt:lpstr>
      <vt:lpstr>Title &amp; Bullets copy 11</vt:lpstr>
      <vt:lpstr>Title &amp; Bullets copy 12</vt:lpstr>
      <vt:lpstr>Title &amp; Bullets copy 13</vt:lpstr>
      <vt:lpstr>Title - Bottom copy 2</vt:lpstr>
      <vt:lpstr>Title &amp; Bullets copy 14</vt:lpstr>
      <vt:lpstr>Title &amp; Bullets copy 15</vt:lpstr>
      <vt:lpstr>Title &amp; Bullets copy 16</vt:lpstr>
      <vt:lpstr>Title - Bottom copy 3</vt:lpstr>
      <vt:lpstr>Title - Bottom copy 4</vt:lpstr>
      <vt:lpstr>Title - Bottom copy 7</vt:lpstr>
      <vt:lpstr>Title - Bottom copy 5</vt:lpstr>
      <vt:lpstr>Title - Bottom copy 6</vt:lpstr>
      <vt:lpstr>Title &amp; Bullets copy 17</vt:lpstr>
      <vt:lpstr>Blank</vt:lpstr>
      <vt:lpstr>Title &amp; Bullets</vt:lpstr>
      <vt:lpstr>Title &amp; Bullets - 2 Column</vt:lpstr>
      <vt:lpstr>Title - Bottom</vt:lpstr>
      <vt:lpstr>Title - Bottom copy</vt:lpstr>
      <vt:lpstr>Bullets</vt:lpstr>
      <vt:lpstr>Title &amp; Bullets copy</vt:lpstr>
      <vt:lpstr>1_CISE_blue</vt:lpstr>
      <vt:lpstr>Présentation PowerPoint</vt:lpstr>
      <vt:lpstr>Framing the Challenge: Science and Society Transformed by Data</vt:lpstr>
      <vt:lpstr>Advisory Committee for Cyberinfrastructure Task Force Reports</vt:lpstr>
      <vt:lpstr>Broad Principles to Lead CIF21</vt:lpstr>
      <vt:lpstr>New Computational Infrastructure</vt:lpstr>
      <vt:lpstr>Creating Scalable Software Development Environments</vt:lpstr>
      <vt:lpstr>Evolution of Cyberinfrastructure for the 21st Century (CIF21) and Data</vt:lpstr>
      <vt:lpstr>Data Task Force Recommendations</vt:lpstr>
      <vt:lpstr>Scientific Data Challenges</vt:lpstr>
      <vt:lpstr>DataNet: A Multi-tiered and Multi-Disciplinary Landscape</vt:lpstr>
      <vt:lpstr>Data-Enabled Science</vt:lpstr>
      <vt:lpstr>Cross Cutting Challenges</vt:lpstr>
      <vt:lpstr>DataNet Program Management</vt:lpstr>
      <vt:lpstr>What is EarthCube?</vt:lpstr>
      <vt:lpstr>A Call to Action</vt:lpstr>
      <vt:lpstr>Goal of EarthCube</vt:lpstr>
      <vt:lpstr>What Needs To Be Done?</vt:lpstr>
      <vt:lpstr>Convergence to a Unifying Architecture</vt:lpstr>
      <vt:lpstr>EarthCube: Assumptions</vt:lpstr>
      <vt:lpstr>Framework Should</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Brenman</dc:creator>
  <cp:lastModifiedBy>manif</cp:lastModifiedBy>
  <cp:revision>477</cp:revision>
  <cp:lastPrinted>2011-06-20T07:40:54Z</cp:lastPrinted>
  <dcterms:created xsi:type="dcterms:W3CDTF">2011-03-03T11:46:00Z</dcterms:created>
  <dcterms:modified xsi:type="dcterms:W3CDTF">2011-09-23T08:56:04Z</dcterms:modified>
</cp:coreProperties>
</file>