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72" r:id="rId1"/>
  </p:sldMasterIdLst>
  <p:notesMasterIdLst>
    <p:notesMasterId r:id="rId8"/>
  </p:notesMasterIdLst>
  <p:sldIdLst>
    <p:sldId id="256" r:id="rId2"/>
    <p:sldId id="275" r:id="rId3"/>
    <p:sldId id="274" r:id="rId4"/>
    <p:sldId id="276" r:id="rId5"/>
    <p:sldId id="277" r:id="rId6"/>
    <p:sldId id="278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B24E7B"/>
    <a:srgbClr val="BFEBFA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17" autoAdjust="0"/>
    <p:restoredTop sz="77828" autoAdjust="0"/>
  </p:normalViewPr>
  <p:slideViewPr>
    <p:cSldViewPr>
      <p:cViewPr varScale="1">
        <p:scale>
          <a:sx n="47" d="100"/>
          <a:sy n="47" d="100"/>
        </p:scale>
        <p:origin x="-49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E61A6-D14C-41B3-A5BB-61B917840354}" type="datetimeFigureOut">
              <a:rPr lang="it-IT" smtClean="0"/>
              <a:pPr/>
              <a:t>9/22/11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237BD5-4C9F-4E03-9196-DC41BB580BBC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34253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237BD5-4C9F-4E03-9196-DC41BB580BBC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62009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Interoperability is a</a:t>
            </a:r>
            <a:r>
              <a:rPr lang="it-IT" baseline="0" dirty="0" smtClean="0"/>
              <a:t> key aspect in implementing the ecosystem 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237BD5-4C9F-4E03-9196-DC41BB580BBC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35765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Analysis of  a large-scale custom software effort, the Worm Community system (WCS), a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collaborative system designed for a geographically dispersed community of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genesists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it-IT" dirty="0" smtClean="0"/>
          </a:p>
          <a:p>
            <a:r>
              <a:rPr lang="it-IT" dirty="0" smtClean="0"/>
              <a:t>EUDAT</a:t>
            </a:r>
            <a:r>
              <a:rPr lang="it-IT" baseline="0" dirty="0" smtClean="0"/>
              <a:t> and OpenAIRE are planning to organise a first workshop to address this issue </a:t>
            </a:r>
          </a:p>
          <a:p>
            <a:endParaRPr lang="it-IT" baseline="0" dirty="0" smtClean="0"/>
          </a:p>
          <a:p>
            <a:r>
              <a:rPr lang="it-IT" baseline="0" dirty="0" smtClean="0"/>
              <a:t>GRDI2020 is working in this direction</a:t>
            </a:r>
          </a:p>
          <a:p>
            <a:endParaRPr lang="it-IT" baseline="0" dirty="0" smtClean="0"/>
          </a:p>
          <a:p>
            <a:r>
              <a:rPr lang="it-IT" baseline="0" dirty="0" smtClean="0"/>
              <a:t>Our group at CNR is making an abtraction effort</a:t>
            </a:r>
          </a:p>
          <a:p>
            <a:endParaRPr lang="it-IT" baseline="0" dirty="0" smtClean="0"/>
          </a:p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237BD5-4C9F-4E03-9196-DC41BB580BBC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08960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sz="1200" dirty="0" smtClean="0">
                <a:solidFill>
                  <a:srgbClr val="FF0000"/>
                </a:solidFill>
              </a:rPr>
              <a:t>Quality mismatching</a:t>
            </a:r>
          </a:p>
          <a:p>
            <a:pPr algn="just">
              <a:buNone/>
            </a:pPr>
            <a:r>
              <a:rPr lang="en-US" sz="1200" dirty="0" smtClean="0">
                <a:solidFill>
                  <a:srgbClr val="FF0000"/>
                </a:solidFill>
              </a:rPr>
              <a:t>Policy mismatching</a:t>
            </a:r>
          </a:p>
          <a:p>
            <a:pPr algn="just">
              <a:buNone/>
            </a:pPr>
            <a:r>
              <a:rPr lang="en-US" sz="1200" dirty="0" smtClean="0">
                <a:solidFill>
                  <a:srgbClr val="FF0000"/>
                </a:solidFill>
              </a:rPr>
              <a:t>Data-incomplete mismatching</a:t>
            </a:r>
            <a:endParaRPr lang="it-IT" sz="1200" dirty="0" smtClean="0">
              <a:solidFill>
                <a:srgbClr val="FF0000"/>
              </a:solidFill>
            </a:endParaRPr>
          </a:p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237BD5-4C9F-4E03-9196-DC41BB580BBC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795343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Communities must </a:t>
            </a:r>
            <a:r>
              <a:rPr lang="it-IT" baseline="0" dirty="0" smtClean="0"/>
              <a:t>to be involved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237BD5-4C9F-4E03-9196-DC41BB580BBC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240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create a framework where key representatives from major initiatives,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on-going Data Infrastructure related projects and computer scientists may collaborate, discuss experiences, exchange expertise, work on interoperability of their solutions, promote shared standards, and provide the community willing the with a deeper understanding of key issues and new directions. The ultimate objective will rapidly advance research and development techniques thus facilitating the creation of a European Information Space.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237BD5-4C9F-4E03-9196-DC41BB580BBC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715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23622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a Data Access Interoperability Task Force, 22-23 September 2011, Brussels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3B628-B106-4E64-BC4E-DD1A867760B2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a Data Access Interoperability Task Force, 22-23 September 2011, Brussels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3B628-B106-4E64-BC4E-DD1A867760B2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a Data Access Interoperability Task Force, 22-23 September 2011, Brussels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3B628-B106-4E64-BC4E-DD1A867760B2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1560" y="6597353"/>
            <a:ext cx="7992888" cy="28803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Towards a Data Access Interoperability Task Force, 22-23 September 2011, Brussels</a:t>
            </a:r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123728" y="260648"/>
            <a:ext cx="6512511" cy="1143000"/>
          </a:xfrm>
          <a:effectLst>
            <a:reflection endPos="0" dist="50800" dir="5400000" sy="-100000" algn="bl" rotWithShape="0"/>
          </a:effectLst>
        </p:spPr>
        <p:txBody>
          <a:bodyPr/>
          <a:lstStyle>
            <a:lvl1pPr>
              <a:defRPr b="1">
                <a:effectLst/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611560" y="1772816"/>
            <a:ext cx="8064896" cy="39604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a Data Access Interoperability Task Force, 22-23 September 2011, Brussels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3B628-B106-4E64-BC4E-DD1A867760B2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a Data Access Interoperability Task Force, 22-23 September 2011, Brussels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3B628-B106-4E64-BC4E-DD1A867760B2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a Data Access Interoperability Task Force, 22-23 September 2011, Brussels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3B628-B106-4E64-BC4E-DD1A867760B2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a Data Access Interoperability Task Force, 22-23 September 2011, Brussels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3B628-B106-4E64-BC4E-DD1A867760B2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a Data Access Interoperability Task Force, 22-23 September 2011, Brussels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3B628-B106-4E64-BC4E-DD1A867760B2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a Data Access Interoperability Task Force, 22-23 September 2011, Brussels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3B628-B106-4E64-BC4E-DD1A867760B2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a Data Access Interoperability Task Force, 22-23 September 2011, Brussels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3B628-B106-4E64-BC4E-DD1A867760B2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1"/>
            <a:ext cx="5194921" cy="3531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b="0" smtClean="0"/>
              <a:t>Towards a Data Access Interoperability Task Force, 22-23 September 2011, Brussels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E23B628-B106-4E64-BC4E-DD1A867760B2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Wingdings" pitchFamily="2" charset="2"/>
        <a:buChar char="§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Donatella Castelli</a:t>
            </a:r>
          </a:p>
          <a:p>
            <a:r>
              <a:rPr lang="it-IT" dirty="0" smtClean="0"/>
              <a:t>CNR-ISTI (Pisa)</a:t>
            </a:r>
            <a:endParaRPr lang="it-IT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6512" y="1484784"/>
            <a:ext cx="9577064" cy="3168352"/>
          </a:xfrm>
        </p:spPr>
        <p:txBody>
          <a:bodyPr/>
          <a:lstStyle/>
          <a:p>
            <a:pPr marL="182880" indent="0">
              <a:buNone/>
            </a:pPr>
            <a:r>
              <a:rPr lang="it-IT" sz="3400" i="1" dirty="0">
                <a:effectLst/>
              </a:rPr>
              <a:t>How to make progress towards achieving </a:t>
            </a:r>
            <a:r>
              <a:rPr lang="it-IT" sz="3400" i="1" dirty="0" smtClean="0">
                <a:effectLst/>
              </a:rPr>
              <a:t>data infrastructure</a:t>
            </a:r>
            <a:r>
              <a:rPr lang="it-IT" sz="3400" i="1" dirty="0">
                <a:effectLst/>
              </a:rPr>
              <a:t> </a:t>
            </a:r>
            <a:r>
              <a:rPr lang="it-IT" sz="3400" i="1" dirty="0" smtClean="0">
                <a:effectLst/>
              </a:rPr>
              <a:t>interoperability:</a:t>
            </a:r>
            <a:br>
              <a:rPr lang="it-IT" sz="3400" i="1" dirty="0" smtClean="0">
                <a:effectLst/>
              </a:rPr>
            </a:br>
            <a:r>
              <a:rPr lang="it-IT" sz="3400" i="1" dirty="0" smtClean="0">
                <a:effectLst/>
              </a:rPr>
              <a:t/>
            </a:r>
            <a:br>
              <a:rPr lang="it-IT" sz="3400" i="1" dirty="0" smtClean="0">
                <a:effectLst/>
              </a:rPr>
            </a:br>
            <a:r>
              <a:rPr lang="it-IT" sz="3400" b="0" i="1" dirty="0">
                <a:effectLst/>
              </a:rPr>
              <a:t>Motivation, Scope, Priorities, Reference Architectures, Technical priorities, Governance, etc</a:t>
            </a:r>
            <a:r>
              <a:rPr lang="it-IT" sz="3400" i="1" dirty="0">
                <a:effectLst/>
              </a:rPr>
              <a:t/>
            </a:r>
            <a:br>
              <a:rPr lang="it-IT" sz="3400" i="1" dirty="0">
                <a:effectLst/>
              </a:rPr>
            </a:br>
            <a:r>
              <a:rPr lang="it-IT" sz="3400" dirty="0" smtClean="0">
                <a:effectLst/>
              </a:rPr>
              <a:t/>
            </a:r>
            <a:br>
              <a:rPr lang="it-IT" sz="3400" dirty="0" smtClean="0">
                <a:effectLst/>
              </a:rPr>
            </a:br>
            <a:r>
              <a:rPr lang="it-IT" sz="3400" dirty="0" smtClean="0">
                <a:effectLst/>
              </a:rPr>
              <a:t>			</a:t>
            </a:r>
            <a:r>
              <a:rPr lang="it-IT" sz="3400" dirty="0">
                <a:effectLst/>
              </a:rPr>
              <a:t/>
            </a:r>
            <a:br>
              <a:rPr lang="it-IT" sz="3400" dirty="0">
                <a:effectLst/>
              </a:rPr>
            </a:br>
            <a:endParaRPr lang="it-IT" sz="3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201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a Data Access Interoperability Task Force, 22-23 September 2011, Brussels</a:t>
            </a:r>
            <a:endParaRPr lang="it-IT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Motivation</a:t>
            </a:r>
            <a:endParaRPr lang="it-IT" dirty="0"/>
          </a:p>
        </p:txBody>
      </p:sp>
      <p:sp>
        <p:nvSpPr>
          <p:cNvPr id="1523" name="Cloud 1522"/>
          <p:cNvSpPr/>
          <p:nvPr/>
        </p:nvSpPr>
        <p:spPr>
          <a:xfrm>
            <a:off x="2827278" y="1692360"/>
            <a:ext cx="3500285" cy="2448272"/>
          </a:xfrm>
          <a:prstGeom prst="cloud">
            <a:avLst/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  <a:scene3d>
            <a:camera prst="isometricOffAxis1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524" name="Group 1523"/>
          <p:cNvGrpSpPr/>
          <p:nvPr/>
        </p:nvGrpSpPr>
        <p:grpSpPr>
          <a:xfrm>
            <a:off x="256" y="1822200"/>
            <a:ext cx="9144267" cy="4636863"/>
            <a:chOff x="44893" y="2069541"/>
            <a:chExt cx="9144267" cy="4636863"/>
          </a:xfrm>
        </p:grpSpPr>
        <p:grpSp>
          <p:nvGrpSpPr>
            <p:cNvPr id="1526" name="Group 36"/>
            <p:cNvGrpSpPr>
              <a:grpSpLocks/>
            </p:cNvGrpSpPr>
            <p:nvPr/>
          </p:nvGrpSpPr>
          <p:grpSpPr bwMode="auto">
            <a:xfrm>
              <a:off x="44893" y="2512403"/>
              <a:ext cx="9144267" cy="3391938"/>
              <a:chOff x="372" y="809"/>
              <a:chExt cx="4750" cy="2408"/>
            </a:xfrm>
          </p:grpSpPr>
          <p:grpSp>
            <p:nvGrpSpPr>
              <p:cNvPr id="2115" name="Group 37"/>
              <p:cNvGrpSpPr>
                <a:grpSpLocks/>
              </p:cNvGrpSpPr>
              <p:nvPr/>
            </p:nvGrpSpPr>
            <p:grpSpPr bwMode="auto">
              <a:xfrm>
                <a:off x="916" y="1032"/>
                <a:ext cx="4105" cy="2035"/>
                <a:chOff x="916" y="1032"/>
                <a:chExt cx="4105" cy="2035"/>
              </a:xfrm>
            </p:grpSpPr>
            <p:sp>
              <p:nvSpPr>
                <p:cNvPr id="2117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1816" y="2256"/>
                  <a:ext cx="440" cy="584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118" name="Line 39"/>
                <p:cNvSpPr>
                  <a:spLocks noChangeShapeType="1"/>
                </p:cNvSpPr>
                <p:nvPr/>
              </p:nvSpPr>
              <p:spPr bwMode="auto">
                <a:xfrm flipH="1">
                  <a:off x="2288" y="2120"/>
                  <a:ext cx="1168" cy="144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119" name="Line 40"/>
                <p:cNvSpPr>
                  <a:spLocks noChangeShapeType="1"/>
                </p:cNvSpPr>
                <p:nvPr/>
              </p:nvSpPr>
              <p:spPr bwMode="auto">
                <a:xfrm flipH="1">
                  <a:off x="2840" y="2144"/>
                  <a:ext cx="584" cy="680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120" name="Line 41"/>
                <p:cNvSpPr>
                  <a:spLocks noChangeShapeType="1"/>
                </p:cNvSpPr>
                <p:nvPr/>
              </p:nvSpPr>
              <p:spPr bwMode="auto">
                <a:xfrm flipH="1" flipV="1">
                  <a:off x="1032" y="1400"/>
                  <a:ext cx="1496" cy="8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121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1840" y="1456"/>
                  <a:ext cx="1712" cy="1376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122" name="Line 43"/>
                <p:cNvSpPr>
                  <a:spLocks noChangeShapeType="1"/>
                </p:cNvSpPr>
                <p:nvPr/>
              </p:nvSpPr>
              <p:spPr bwMode="auto">
                <a:xfrm>
                  <a:off x="3920" y="1840"/>
                  <a:ext cx="264" cy="432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123" name="Line 44"/>
                <p:cNvSpPr>
                  <a:spLocks noChangeShapeType="1"/>
                </p:cNvSpPr>
                <p:nvPr/>
              </p:nvSpPr>
              <p:spPr bwMode="auto">
                <a:xfrm flipH="1">
                  <a:off x="3280" y="1240"/>
                  <a:ext cx="1176" cy="352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124" name="Line 45"/>
                <p:cNvSpPr>
                  <a:spLocks noChangeShapeType="1"/>
                </p:cNvSpPr>
                <p:nvPr/>
              </p:nvSpPr>
              <p:spPr bwMode="auto">
                <a:xfrm flipH="1">
                  <a:off x="1016" y="1104"/>
                  <a:ext cx="1928" cy="280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125" name="Line 46"/>
                <p:cNvSpPr>
                  <a:spLocks noChangeShapeType="1"/>
                </p:cNvSpPr>
                <p:nvPr/>
              </p:nvSpPr>
              <p:spPr bwMode="auto">
                <a:xfrm>
                  <a:off x="2256" y="2240"/>
                  <a:ext cx="576" cy="560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126" name="Line 47"/>
                <p:cNvSpPr>
                  <a:spLocks noChangeShapeType="1"/>
                </p:cNvSpPr>
                <p:nvPr/>
              </p:nvSpPr>
              <p:spPr bwMode="auto">
                <a:xfrm>
                  <a:off x="2288" y="2264"/>
                  <a:ext cx="1192" cy="640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127" name="Line 48"/>
                <p:cNvSpPr>
                  <a:spLocks noChangeShapeType="1"/>
                </p:cNvSpPr>
                <p:nvPr/>
              </p:nvSpPr>
              <p:spPr bwMode="auto">
                <a:xfrm flipH="1" flipV="1">
                  <a:off x="3432" y="2128"/>
                  <a:ext cx="48" cy="768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128" name="Line 49"/>
                <p:cNvSpPr>
                  <a:spLocks noChangeShapeType="1"/>
                </p:cNvSpPr>
                <p:nvPr/>
              </p:nvSpPr>
              <p:spPr bwMode="auto">
                <a:xfrm flipV="1">
                  <a:off x="3496" y="2240"/>
                  <a:ext cx="680" cy="648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129" name="Line 50"/>
                <p:cNvSpPr>
                  <a:spLocks noChangeShapeType="1"/>
                </p:cNvSpPr>
                <p:nvPr/>
              </p:nvSpPr>
              <p:spPr bwMode="auto">
                <a:xfrm flipH="1" flipV="1">
                  <a:off x="1608" y="2024"/>
                  <a:ext cx="656" cy="224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130" name="Line 51"/>
                <p:cNvSpPr>
                  <a:spLocks noChangeShapeType="1"/>
                </p:cNvSpPr>
                <p:nvPr/>
              </p:nvSpPr>
              <p:spPr bwMode="auto">
                <a:xfrm flipH="1">
                  <a:off x="2272" y="1648"/>
                  <a:ext cx="472" cy="640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grpSp>
              <p:nvGrpSpPr>
                <p:cNvPr id="2131" name="Group 52"/>
                <p:cNvGrpSpPr>
                  <a:grpSpLocks/>
                </p:cNvGrpSpPr>
                <p:nvPr/>
              </p:nvGrpSpPr>
              <p:grpSpPr bwMode="auto">
                <a:xfrm>
                  <a:off x="2533" y="1089"/>
                  <a:ext cx="2121" cy="1026"/>
                  <a:chOff x="2798" y="452"/>
                  <a:chExt cx="1872" cy="909"/>
                </a:xfrm>
              </p:grpSpPr>
              <p:sp>
                <p:nvSpPr>
                  <p:cNvPr id="2207" name="Line 5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944" y="760"/>
                    <a:ext cx="781" cy="242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2208" name="Line 5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955" y="1011"/>
                    <a:ext cx="1060" cy="122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2209" name="Line 55"/>
                  <p:cNvSpPr>
                    <a:spLocks noChangeShapeType="1"/>
                  </p:cNvSpPr>
                  <p:nvPr/>
                </p:nvSpPr>
                <p:spPr bwMode="auto">
                  <a:xfrm>
                    <a:off x="2814" y="727"/>
                    <a:ext cx="883" cy="36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2210" name="Line 5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90" y="715"/>
                    <a:ext cx="463" cy="646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2211" name="Line 57"/>
                  <p:cNvSpPr>
                    <a:spLocks noChangeShapeType="1"/>
                  </p:cNvSpPr>
                  <p:nvPr/>
                </p:nvSpPr>
                <p:spPr bwMode="auto">
                  <a:xfrm>
                    <a:off x="3951" y="452"/>
                    <a:ext cx="595" cy="160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2212" name="Line 5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47" y="595"/>
                    <a:ext cx="485" cy="112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2213" name="Line 5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017" y="711"/>
                    <a:ext cx="28" cy="423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2214" name="Line 60"/>
                  <p:cNvSpPr>
                    <a:spLocks noChangeShapeType="1"/>
                  </p:cNvSpPr>
                  <p:nvPr/>
                </p:nvSpPr>
                <p:spPr bwMode="auto">
                  <a:xfrm>
                    <a:off x="2798" y="713"/>
                    <a:ext cx="155" cy="293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2215" name="Line 6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955" y="463"/>
                    <a:ext cx="980" cy="528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2216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2951" y="1005"/>
                    <a:ext cx="641" cy="347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2217" name="Line 6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708" y="719"/>
                    <a:ext cx="321" cy="39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2218" name="Line 6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706" y="461"/>
                    <a:ext cx="227" cy="298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2219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3942" y="475"/>
                    <a:ext cx="99" cy="244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2220" name="Line 6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01" y="599"/>
                    <a:ext cx="524" cy="555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2221" name="Line 6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798" y="479"/>
                    <a:ext cx="384" cy="249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2222" name="Line 6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13" y="461"/>
                    <a:ext cx="1130" cy="261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2223" name="Line 6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63" y="466"/>
                    <a:ext cx="766" cy="16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2224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4024" y="1135"/>
                    <a:ext cx="644" cy="38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2225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4537" y="594"/>
                    <a:ext cx="133" cy="582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2226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4039" y="719"/>
                    <a:ext cx="628" cy="463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2132" name="Oval 73"/>
                <p:cNvSpPr>
                  <a:spLocks noChangeArrowheads="1"/>
                </p:cNvSpPr>
                <p:nvPr/>
              </p:nvSpPr>
              <p:spPr bwMode="auto">
                <a:xfrm>
                  <a:off x="3757" y="1032"/>
                  <a:ext cx="140" cy="140"/>
                </a:xfrm>
                <a:prstGeom prst="ellipse">
                  <a:avLst/>
                </a:prstGeom>
                <a:solidFill>
                  <a:srgbClr val="CC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33" name="Oval 74"/>
                <p:cNvSpPr>
                  <a:spLocks noChangeArrowheads="1"/>
                </p:cNvSpPr>
                <p:nvPr/>
              </p:nvSpPr>
              <p:spPr bwMode="auto">
                <a:xfrm>
                  <a:off x="3878" y="1329"/>
                  <a:ext cx="140" cy="140"/>
                </a:xfrm>
                <a:prstGeom prst="ellipse">
                  <a:avLst/>
                </a:prstGeom>
                <a:solidFill>
                  <a:srgbClr val="CC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34" name="Oval 75"/>
                <p:cNvSpPr>
                  <a:spLocks noChangeArrowheads="1"/>
                </p:cNvSpPr>
                <p:nvPr/>
              </p:nvSpPr>
              <p:spPr bwMode="auto">
                <a:xfrm>
                  <a:off x="4415" y="1184"/>
                  <a:ext cx="140" cy="140"/>
                </a:xfrm>
                <a:prstGeom prst="ellipse">
                  <a:avLst/>
                </a:prstGeom>
                <a:solidFill>
                  <a:srgbClr val="CC006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35" name="Oval 76"/>
                <p:cNvSpPr>
                  <a:spLocks noChangeArrowheads="1"/>
                </p:cNvSpPr>
                <p:nvPr/>
              </p:nvSpPr>
              <p:spPr bwMode="auto">
                <a:xfrm>
                  <a:off x="3850" y="1780"/>
                  <a:ext cx="141" cy="140"/>
                </a:xfrm>
                <a:prstGeom prst="ellipse">
                  <a:avLst/>
                </a:prstGeom>
                <a:solidFill>
                  <a:srgbClr val="CC006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36" name="Oval 77"/>
                <p:cNvSpPr>
                  <a:spLocks noChangeArrowheads="1"/>
                </p:cNvSpPr>
                <p:nvPr/>
              </p:nvSpPr>
              <p:spPr bwMode="auto">
                <a:xfrm>
                  <a:off x="4593" y="1837"/>
                  <a:ext cx="140" cy="141"/>
                </a:xfrm>
                <a:prstGeom prst="ellipse">
                  <a:avLst/>
                </a:prstGeom>
                <a:solidFill>
                  <a:srgbClr val="CC006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37" name="Oval 78"/>
                <p:cNvSpPr>
                  <a:spLocks noChangeArrowheads="1"/>
                </p:cNvSpPr>
                <p:nvPr/>
              </p:nvSpPr>
              <p:spPr bwMode="auto">
                <a:xfrm>
                  <a:off x="3502" y="1371"/>
                  <a:ext cx="141" cy="140"/>
                </a:xfrm>
                <a:prstGeom prst="ellipse">
                  <a:avLst/>
                </a:prstGeom>
                <a:solidFill>
                  <a:srgbClr val="CC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38" name="Oval 79"/>
                <p:cNvSpPr>
                  <a:spLocks noChangeArrowheads="1"/>
                </p:cNvSpPr>
                <p:nvPr/>
              </p:nvSpPr>
              <p:spPr bwMode="auto">
                <a:xfrm>
                  <a:off x="2642" y="1644"/>
                  <a:ext cx="141" cy="140"/>
                </a:xfrm>
                <a:prstGeom prst="ellipse">
                  <a:avLst/>
                </a:prstGeom>
                <a:solidFill>
                  <a:srgbClr val="CC006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39" name="Oval 80"/>
                <p:cNvSpPr>
                  <a:spLocks noChangeArrowheads="1"/>
                </p:cNvSpPr>
                <p:nvPr/>
              </p:nvSpPr>
              <p:spPr bwMode="auto">
                <a:xfrm>
                  <a:off x="2485" y="1329"/>
                  <a:ext cx="141" cy="140"/>
                </a:xfrm>
                <a:prstGeom prst="ellipse">
                  <a:avLst/>
                </a:prstGeom>
                <a:solidFill>
                  <a:srgbClr val="CC006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40" name="Oval 81"/>
                <p:cNvSpPr>
                  <a:spLocks noChangeArrowheads="1"/>
                </p:cNvSpPr>
                <p:nvPr/>
              </p:nvSpPr>
              <p:spPr bwMode="auto">
                <a:xfrm>
                  <a:off x="2886" y="1063"/>
                  <a:ext cx="141" cy="140"/>
                </a:xfrm>
                <a:prstGeom prst="ellipse">
                  <a:avLst/>
                </a:prstGeom>
                <a:solidFill>
                  <a:srgbClr val="CC006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41" name="Oval 82"/>
                <p:cNvSpPr>
                  <a:spLocks noChangeArrowheads="1"/>
                </p:cNvSpPr>
                <p:nvPr/>
              </p:nvSpPr>
              <p:spPr bwMode="auto">
                <a:xfrm>
                  <a:off x="3363" y="2045"/>
                  <a:ext cx="141" cy="140"/>
                </a:xfrm>
                <a:prstGeom prst="ellipse">
                  <a:avLst/>
                </a:prstGeom>
                <a:solidFill>
                  <a:srgbClr val="CC006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grpSp>
              <p:nvGrpSpPr>
                <p:cNvPr id="2142" name="Group 83"/>
                <p:cNvGrpSpPr>
                  <a:grpSpLocks/>
                </p:cNvGrpSpPr>
                <p:nvPr/>
              </p:nvGrpSpPr>
              <p:grpSpPr bwMode="auto">
                <a:xfrm>
                  <a:off x="2494" y="1048"/>
                  <a:ext cx="2167" cy="1068"/>
                  <a:chOff x="2769" y="414"/>
                  <a:chExt cx="1915" cy="949"/>
                </a:xfrm>
              </p:grpSpPr>
              <p:sp>
                <p:nvSpPr>
                  <p:cNvPr id="2197" name="Oval 84"/>
                  <p:cNvSpPr>
                    <a:spLocks noChangeArrowheads="1"/>
                  </p:cNvSpPr>
                  <p:nvPr/>
                </p:nvSpPr>
                <p:spPr bwMode="auto">
                  <a:xfrm>
                    <a:off x="3892" y="414"/>
                    <a:ext cx="54" cy="5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0066"/>
                      </a:gs>
                      <a:gs pos="100000">
                        <a:srgbClr val="E98FB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2198" name="Oval 85"/>
                  <p:cNvSpPr>
                    <a:spLocks noChangeArrowheads="1"/>
                  </p:cNvSpPr>
                  <p:nvPr/>
                </p:nvSpPr>
                <p:spPr bwMode="auto">
                  <a:xfrm>
                    <a:off x="3998" y="676"/>
                    <a:ext cx="55" cy="5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0066"/>
                      </a:gs>
                      <a:gs pos="100000">
                        <a:srgbClr val="E98FB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2199" name="Oval 86"/>
                  <p:cNvSpPr>
                    <a:spLocks noChangeArrowheads="1"/>
                  </p:cNvSpPr>
                  <p:nvPr/>
                </p:nvSpPr>
                <p:spPr bwMode="auto">
                  <a:xfrm>
                    <a:off x="4472" y="548"/>
                    <a:ext cx="55" cy="5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0066"/>
                      </a:gs>
                      <a:gs pos="100000">
                        <a:srgbClr val="E98FB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2200" name="Oval 87"/>
                  <p:cNvSpPr>
                    <a:spLocks noChangeArrowheads="1"/>
                  </p:cNvSpPr>
                  <p:nvPr/>
                </p:nvSpPr>
                <p:spPr bwMode="auto">
                  <a:xfrm>
                    <a:off x="3974" y="1074"/>
                    <a:ext cx="55" cy="5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0066"/>
                      </a:gs>
                      <a:gs pos="100000">
                        <a:srgbClr val="E98FB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2201" name="Oval 88"/>
                  <p:cNvSpPr>
                    <a:spLocks noChangeArrowheads="1"/>
                  </p:cNvSpPr>
                  <p:nvPr/>
                </p:nvSpPr>
                <p:spPr bwMode="auto">
                  <a:xfrm>
                    <a:off x="4629" y="1125"/>
                    <a:ext cx="55" cy="5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0066"/>
                      </a:gs>
                      <a:gs pos="100000">
                        <a:srgbClr val="E98FB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2202" name="Oval 89"/>
                  <p:cNvSpPr>
                    <a:spLocks noChangeArrowheads="1"/>
                  </p:cNvSpPr>
                  <p:nvPr/>
                </p:nvSpPr>
                <p:spPr bwMode="auto">
                  <a:xfrm>
                    <a:off x="3667" y="713"/>
                    <a:ext cx="55" cy="5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0066"/>
                      </a:gs>
                      <a:gs pos="100000">
                        <a:srgbClr val="E98FB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2203" name="Oval 90"/>
                  <p:cNvSpPr>
                    <a:spLocks noChangeArrowheads="1"/>
                  </p:cNvSpPr>
                  <p:nvPr/>
                </p:nvSpPr>
                <p:spPr bwMode="auto">
                  <a:xfrm>
                    <a:off x="2908" y="954"/>
                    <a:ext cx="55" cy="5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0066"/>
                      </a:gs>
                      <a:gs pos="100000">
                        <a:srgbClr val="E98FB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2204" name="Oval 91"/>
                  <p:cNvSpPr>
                    <a:spLocks noChangeArrowheads="1"/>
                  </p:cNvSpPr>
                  <p:nvPr/>
                </p:nvSpPr>
                <p:spPr bwMode="auto">
                  <a:xfrm>
                    <a:off x="2769" y="676"/>
                    <a:ext cx="55" cy="5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0066"/>
                      </a:gs>
                      <a:gs pos="100000">
                        <a:srgbClr val="E98FB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2205" name="Oval 92"/>
                  <p:cNvSpPr>
                    <a:spLocks noChangeArrowheads="1"/>
                  </p:cNvSpPr>
                  <p:nvPr/>
                </p:nvSpPr>
                <p:spPr bwMode="auto">
                  <a:xfrm>
                    <a:off x="3123" y="441"/>
                    <a:ext cx="55" cy="5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0066"/>
                      </a:gs>
                      <a:gs pos="100000">
                        <a:srgbClr val="E98FB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2206" name="Oval 93"/>
                  <p:cNvSpPr>
                    <a:spLocks noChangeArrowheads="1"/>
                  </p:cNvSpPr>
                  <p:nvPr/>
                </p:nvSpPr>
                <p:spPr bwMode="auto">
                  <a:xfrm>
                    <a:off x="3544" y="1308"/>
                    <a:ext cx="55" cy="5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0066"/>
                      </a:gs>
                      <a:gs pos="100000">
                        <a:srgbClr val="E98FB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2143" name="Line 94"/>
                <p:cNvSpPr>
                  <a:spLocks noChangeShapeType="1"/>
                </p:cNvSpPr>
                <p:nvPr/>
              </p:nvSpPr>
              <p:spPr bwMode="auto">
                <a:xfrm flipV="1">
                  <a:off x="1588" y="1646"/>
                  <a:ext cx="1168" cy="362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44" name="Line 95"/>
                <p:cNvSpPr>
                  <a:spLocks noChangeShapeType="1"/>
                </p:cNvSpPr>
                <p:nvPr/>
              </p:nvSpPr>
              <p:spPr bwMode="auto">
                <a:xfrm flipH="1">
                  <a:off x="1604" y="1869"/>
                  <a:ext cx="3335" cy="153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45" name="Line 96"/>
                <p:cNvSpPr>
                  <a:spLocks noChangeShapeType="1"/>
                </p:cNvSpPr>
                <p:nvPr/>
              </p:nvSpPr>
              <p:spPr bwMode="auto">
                <a:xfrm>
                  <a:off x="1394" y="1597"/>
                  <a:ext cx="1321" cy="54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46" name="Line 97"/>
                <p:cNvSpPr>
                  <a:spLocks noChangeShapeType="1"/>
                </p:cNvSpPr>
                <p:nvPr/>
              </p:nvSpPr>
              <p:spPr bwMode="auto">
                <a:xfrm flipV="1">
                  <a:off x="1824" y="1579"/>
                  <a:ext cx="1423" cy="1301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47" name="Line 98"/>
                <p:cNvSpPr>
                  <a:spLocks noChangeShapeType="1"/>
                </p:cNvSpPr>
                <p:nvPr/>
              </p:nvSpPr>
              <p:spPr bwMode="auto">
                <a:xfrm>
                  <a:off x="3095" y="1186"/>
                  <a:ext cx="1382" cy="299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48" name="Line 99"/>
                <p:cNvSpPr>
                  <a:spLocks noChangeShapeType="1"/>
                </p:cNvSpPr>
                <p:nvPr/>
              </p:nvSpPr>
              <p:spPr bwMode="auto">
                <a:xfrm flipV="1">
                  <a:off x="3238" y="1483"/>
                  <a:ext cx="1241" cy="84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49" name="Line 100"/>
                <p:cNvSpPr>
                  <a:spLocks noChangeShapeType="1"/>
                </p:cNvSpPr>
                <p:nvPr/>
              </p:nvSpPr>
              <p:spPr bwMode="auto">
                <a:xfrm>
                  <a:off x="3235" y="1572"/>
                  <a:ext cx="1706" cy="298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0" name="Line 101"/>
                <p:cNvSpPr>
                  <a:spLocks noChangeShapeType="1"/>
                </p:cNvSpPr>
                <p:nvPr/>
              </p:nvSpPr>
              <p:spPr bwMode="auto">
                <a:xfrm>
                  <a:off x="1369" y="1575"/>
                  <a:ext cx="233" cy="439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1" name="Line 102"/>
                <p:cNvSpPr>
                  <a:spLocks noChangeShapeType="1"/>
                </p:cNvSpPr>
                <p:nvPr/>
              </p:nvSpPr>
              <p:spPr bwMode="auto">
                <a:xfrm flipH="1">
                  <a:off x="1604" y="1201"/>
                  <a:ext cx="1467" cy="790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2" name="Line 103"/>
                <p:cNvSpPr>
                  <a:spLocks noChangeShapeType="1"/>
                </p:cNvSpPr>
                <p:nvPr/>
              </p:nvSpPr>
              <p:spPr bwMode="auto">
                <a:xfrm>
                  <a:off x="1598" y="2013"/>
                  <a:ext cx="230" cy="842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3" name="Line 104"/>
                <p:cNvSpPr>
                  <a:spLocks noChangeShapeType="1"/>
                </p:cNvSpPr>
                <p:nvPr/>
              </p:nvSpPr>
              <p:spPr bwMode="auto">
                <a:xfrm flipV="1">
                  <a:off x="2731" y="1585"/>
                  <a:ext cx="480" cy="58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4" name="Line 105"/>
                <p:cNvSpPr>
                  <a:spLocks noChangeShapeType="1"/>
                </p:cNvSpPr>
                <p:nvPr/>
              </p:nvSpPr>
              <p:spPr bwMode="auto">
                <a:xfrm flipV="1">
                  <a:off x="2728" y="1198"/>
                  <a:ext cx="340" cy="446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5" name="Line 106"/>
                <p:cNvSpPr>
                  <a:spLocks noChangeShapeType="1"/>
                </p:cNvSpPr>
                <p:nvPr/>
              </p:nvSpPr>
              <p:spPr bwMode="auto">
                <a:xfrm>
                  <a:off x="3081" y="1220"/>
                  <a:ext cx="148" cy="365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6" name="Line 107"/>
                <p:cNvSpPr>
                  <a:spLocks noChangeShapeType="1"/>
                </p:cNvSpPr>
                <p:nvPr/>
              </p:nvSpPr>
              <p:spPr bwMode="auto">
                <a:xfrm flipH="1" flipV="1">
                  <a:off x="4492" y="1477"/>
                  <a:ext cx="462" cy="388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7" name="Line 108"/>
                <p:cNvSpPr>
                  <a:spLocks noChangeShapeType="1"/>
                </p:cNvSpPr>
                <p:nvPr/>
              </p:nvSpPr>
              <p:spPr bwMode="auto">
                <a:xfrm flipH="1" flipV="1">
                  <a:off x="999" y="1393"/>
                  <a:ext cx="370" cy="205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8" name="Line 109"/>
                <p:cNvSpPr>
                  <a:spLocks noChangeShapeType="1"/>
                </p:cNvSpPr>
                <p:nvPr/>
              </p:nvSpPr>
              <p:spPr bwMode="auto">
                <a:xfrm flipV="1">
                  <a:off x="1392" y="1198"/>
                  <a:ext cx="1691" cy="391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9" name="Line 110"/>
                <p:cNvSpPr>
                  <a:spLocks noChangeShapeType="1"/>
                </p:cNvSpPr>
                <p:nvPr/>
              </p:nvSpPr>
              <p:spPr bwMode="auto">
                <a:xfrm>
                  <a:off x="994" y="1385"/>
                  <a:ext cx="619" cy="647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60" name="Line 111"/>
                <p:cNvSpPr>
                  <a:spLocks noChangeShapeType="1"/>
                </p:cNvSpPr>
                <p:nvPr/>
              </p:nvSpPr>
              <p:spPr bwMode="auto">
                <a:xfrm flipH="1">
                  <a:off x="4168" y="1872"/>
                  <a:ext cx="784" cy="392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61" name="Line 112"/>
                <p:cNvSpPr>
                  <a:spLocks noChangeShapeType="1"/>
                </p:cNvSpPr>
                <p:nvPr/>
              </p:nvSpPr>
              <p:spPr bwMode="auto">
                <a:xfrm flipH="1">
                  <a:off x="4171" y="1469"/>
                  <a:ext cx="327" cy="800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62" name="Line 113"/>
                <p:cNvSpPr>
                  <a:spLocks noChangeShapeType="1"/>
                </p:cNvSpPr>
                <p:nvPr/>
              </p:nvSpPr>
              <p:spPr bwMode="auto">
                <a:xfrm>
                  <a:off x="3227" y="1585"/>
                  <a:ext cx="940" cy="692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grpSp>
              <p:nvGrpSpPr>
                <p:cNvPr id="2163" name="Group 114"/>
                <p:cNvGrpSpPr>
                  <a:grpSpLocks/>
                </p:cNvGrpSpPr>
                <p:nvPr/>
              </p:nvGrpSpPr>
              <p:grpSpPr bwMode="auto">
                <a:xfrm>
                  <a:off x="2988" y="1106"/>
                  <a:ext cx="185" cy="185"/>
                  <a:chOff x="4052" y="346"/>
                  <a:chExt cx="185" cy="185"/>
                </a:xfrm>
              </p:grpSpPr>
              <p:sp>
                <p:nvSpPr>
                  <p:cNvPr id="2195" name="Oval 115"/>
                  <p:cNvSpPr>
                    <a:spLocks noChangeArrowheads="1"/>
                  </p:cNvSpPr>
                  <p:nvPr/>
                </p:nvSpPr>
                <p:spPr bwMode="auto">
                  <a:xfrm>
                    <a:off x="4052" y="346"/>
                    <a:ext cx="185" cy="185"/>
                  </a:xfrm>
                  <a:prstGeom prst="ellipse">
                    <a:avLst/>
                  </a:prstGeom>
                  <a:solidFill>
                    <a:srgbClr val="9900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2196" name="Oval 116"/>
                  <p:cNvSpPr>
                    <a:spLocks noChangeArrowheads="1"/>
                  </p:cNvSpPr>
                  <p:nvPr/>
                </p:nvSpPr>
                <p:spPr bwMode="auto">
                  <a:xfrm>
                    <a:off x="4070" y="368"/>
                    <a:ext cx="82" cy="8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E1B3C2"/>
                      </a:gs>
                      <a:gs pos="100000">
                        <a:srgbClr val="9900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2164" name="Group 117"/>
                <p:cNvGrpSpPr>
                  <a:grpSpLocks/>
                </p:cNvGrpSpPr>
                <p:nvPr/>
              </p:nvGrpSpPr>
              <p:grpSpPr bwMode="auto">
                <a:xfrm>
                  <a:off x="3148" y="1498"/>
                  <a:ext cx="185" cy="185"/>
                  <a:chOff x="4052" y="346"/>
                  <a:chExt cx="185" cy="185"/>
                </a:xfrm>
              </p:grpSpPr>
              <p:sp>
                <p:nvSpPr>
                  <p:cNvPr id="2193" name="Oval 118"/>
                  <p:cNvSpPr>
                    <a:spLocks noChangeArrowheads="1"/>
                  </p:cNvSpPr>
                  <p:nvPr/>
                </p:nvSpPr>
                <p:spPr bwMode="auto">
                  <a:xfrm>
                    <a:off x="4052" y="346"/>
                    <a:ext cx="185" cy="185"/>
                  </a:xfrm>
                  <a:prstGeom prst="ellipse">
                    <a:avLst/>
                  </a:prstGeom>
                  <a:solidFill>
                    <a:srgbClr val="9900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2194" name="Oval 119"/>
                  <p:cNvSpPr>
                    <a:spLocks noChangeArrowheads="1"/>
                  </p:cNvSpPr>
                  <p:nvPr/>
                </p:nvSpPr>
                <p:spPr bwMode="auto">
                  <a:xfrm>
                    <a:off x="4070" y="368"/>
                    <a:ext cx="82" cy="8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E1B3C2"/>
                      </a:gs>
                      <a:gs pos="100000">
                        <a:srgbClr val="9900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2165" name="Group 120"/>
                <p:cNvGrpSpPr>
                  <a:grpSpLocks/>
                </p:cNvGrpSpPr>
                <p:nvPr/>
              </p:nvGrpSpPr>
              <p:grpSpPr bwMode="auto">
                <a:xfrm>
                  <a:off x="4396" y="1402"/>
                  <a:ext cx="185" cy="185"/>
                  <a:chOff x="4052" y="346"/>
                  <a:chExt cx="185" cy="185"/>
                </a:xfrm>
              </p:grpSpPr>
              <p:sp>
                <p:nvSpPr>
                  <p:cNvPr id="2191" name="Oval 121"/>
                  <p:cNvSpPr>
                    <a:spLocks noChangeArrowheads="1"/>
                  </p:cNvSpPr>
                  <p:nvPr/>
                </p:nvSpPr>
                <p:spPr bwMode="auto">
                  <a:xfrm>
                    <a:off x="4052" y="346"/>
                    <a:ext cx="185" cy="185"/>
                  </a:xfrm>
                  <a:prstGeom prst="ellipse">
                    <a:avLst/>
                  </a:prstGeom>
                  <a:solidFill>
                    <a:srgbClr val="9900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2192" name="Oval 122"/>
                  <p:cNvSpPr>
                    <a:spLocks noChangeArrowheads="1"/>
                  </p:cNvSpPr>
                  <p:nvPr/>
                </p:nvSpPr>
                <p:spPr bwMode="auto">
                  <a:xfrm>
                    <a:off x="4070" y="368"/>
                    <a:ext cx="82" cy="8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E1B3C2"/>
                      </a:gs>
                      <a:gs pos="100000">
                        <a:srgbClr val="9900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2166" name="Group 123"/>
                <p:cNvGrpSpPr>
                  <a:grpSpLocks/>
                </p:cNvGrpSpPr>
                <p:nvPr/>
              </p:nvGrpSpPr>
              <p:grpSpPr bwMode="auto">
                <a:xfrm>
                  <a:off x="4836" y="1770"/>
                  <a:ext cx="185" cy="185"/>
                  <a:chOff x="4052" y="346"/>
                  <a:chExt cx="185" cy="185"/>
                </a:xfrm>
              </p:grpSpPr>
              <p:sp>
                <p:nvSpPr>
                  <p:cNvPr id="2189" name="Oval 124"/>
                  <p:cNvSpPr>
                    <a:spLocks noChangeArrowheads="1"/>
                  </p:cNvSpPr>
                  <p:nvPr/>
                </p:nvSpPr>
                <p:spPr bwMode="auto">
                  <a:xfrm>
                    <a:off x="4052" y="346"/>
                    <a:ext cx="185" cy="185"/>
                  </a:xfrm>
                  <a:prstGeom prst="ellipse">
                    <a:avLst/>
                  </a:prstGeom>
                  <a:solidFill>
                    <a:srgbClr val="9900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2190" name="Oval 125"/>
                  <p:cNvSpPr>
                    <a:spLocks noChangeArrowheads="1"/>
                  </p:cNvSpPr>
                  <p:nvPr/>
                </p:nvSpPr>
                <p:spPr bwMode="auto">
                  <a:xfrm>
                    <a:off x="4070" y="368"/>
                    <a:ext cx="82" cy="8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E1B3C2"/>
                      </a:gs>
                      <a:gs pos="100000">
                        <a:srgbClr val="9900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2167" name="Group 126"/>
                <p:cNvGrpSpPr>
                  <a:grpSpLocks/>
                </p:cNvGrpSpPr>
                <p:nvPr/>
              </p:nvGrpSpPr>
              <p:grpSpPr bwMode="auto">
                <a:xfrm>
                  <a:off x="4092" y="2170"/>
                  <a:ext cx="185" cy="185"/>
                  <a:chOff x="4052" y="346"/>
                  <a:chExt cx="185" cy="185"/>
                </a:xfrm>
              </p:grpSpPr>
              <p:sp>
                <p:nvSpPr>
                  <p:cNvPr id="2187" name="Oval 127"/>
                  <p:cNvSpPr>
                    <a:spLocks noChangeArrowheads="1"/>
                  </p:cNvSpPr>
                  <p:nvPr/>
                </p:nvSpPr>
                <p:spPr bwMode="auto">
                  <a:xfrm>
                    <a:off x="4052" y="346"/>
                    <a:ext cx="185" cy="185"/>
                  </a:xfrm>
                  <a:prstGeom prst="ellipse">
                    <a:avLst/>
                  </a:prstGeom>
                  <a:solidFill>
                    <a:srgbClr val="9900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2188" name="Oval 128"/>
                  <p:cNvSpPr>
                    <a:spLocks noChangeArrowheads="1"/>
                  </p:cNvSpPr>
                  <p:nvPr/>
                </p:nvSpPr>
                <p:spPr bwMode="auto">
                  <a:xfrm>
                    <a:off x="4070" y="368"/>
                    <a:ext cx="82" cy="8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E1B3C2"/>
                      </a:gs>
                      <a:gs pos="100000">
                        <a:srgbClr val="9900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2168" name="Group 129"/>
                <p:cNvGrpSpPr>
                  <a:grpSpLocks/>
                </p:cNvGrpSpPr>
                <p:nvPr/>
              </p:nvGrpSpPr>
              <p:grpSpPr bwMode="auto">
                <a:xfrm>
                  <a:off x="2652" y="1554"/>
                  <a:ext cx="185" cy="185"/>
                  <a:chOff x="4052" y="346"/>
                  <a:chExt cx="185" cy="185"/>
                </a:xfrm>
              </p:grpSpPr>
              <p:sp>
                <p:nvSpPr>
                  <p:cNvPr id="2185" name="Oval 130"/>
                  <p:cNvSpPr>
                    <a:spLocks noChangeArrowheads="1"/>
                  </p:cNvSpPr>
                  <p:nvPr/>
                </p:nvSpPr>
                <p:spPr bwMode="auto">
                  <a:xfrm>
                    <a:off x="4052" y="346"/>
                    <a:ext cx="185" cy="185"/>
                  </a:xfrm>
                  <a:prstGeom prst="ellipse">
                    <a:avLst/>
                  </a:prstGeom>
                  <a:solidFill>
                    <a:srgbClr val="9900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2186" name="Oval 131"/>
                  <p:cNvSpPr>
                    <a:spLocks noChangeArrowheads="1"/>
                  </p:cNvSpPr>
                  <p:nvPr/>
                </p:nvSpPr>
                <p:spPr bwMode="auto">
                  <a:xfrm>
                    <a:off x="4070" y="368"/>
                    <a:ext cx="82" cy="8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E1B3C2"/>
                      </a:gs>
                      <a:gs pos="100000">
                        <a:srgbClr val="9900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2169" name="Oval 132"/>
                <p:cNvSpPr>
                  <a:spLocks noChangeArrowheads="1"/>
                </p:cNvSpPr>
                <p:nvPr/>
              </p:nvSpPr>
              <p:spPr bwMode="auto">
                <a:xfrm>
                  <a:off x="1748" y="2746"/>
                  <a:ext cx="185" cy="185"/>
                </a:xfrm>
                <a:prstGeom prst="ellipse">
                  <a:avLst/>
                </a:prstGeom>
                <a:solidFill>
                  <a:srgbClr val="99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70" name="Oval 133"/>
                <p:cNvSpPr>
                  <a:spLocks noChangeArrowheads="1"/>
                </p:cNvSpPr>
                <p:nvPr/>
              </p:nvSpPr>
              <p:spPr bwMode="auto">
                <a:xfrm>
                  <a:off x="1766" y="2768"/>
                  <a:ext cx="82" cy="8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99"/>
                    </a:gs>
                    <a:gs pos="100000">
                      <a:srgbClr val="9900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71" name="Oval 134"/>
                <p:cNvSpPr>
                  <a:spLocks noChangeArrowheads="1"/>
                </p:cNvSpPr>
                <p:nvPr/>
              </p:nvSpPr>
              <p:spPr bwMode="auto">
                <a:xfrm>
                  <a:off x="1516" y="1914"/>
                  <a:ext cx="185" cy="185"/>
                </a:xfrm>
                <a:prstGeom prst="ellipse">
                  <a:avLst/>
                </a:prstGeom>
                <a:solidFill>
                  <a:srgbClr val="99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72" name="Oval 135"/>
                <p:cNvSpPr>
                  <a:spLocks noChangeArrowheads="1"/>
                </p:cNvSpPr>
                <p:nvPr/>
              </p:nvSpPr>
              <p:spPr bwMode="auto">
                <a:xfrm>
                  <a:off x="1534" y="1936"/>
                  <a:ext cx="82" cy="8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99"/>
                    </a:gs>
                    <a:gs pos="100000">
                      <a:srgbClr val="9900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grpSp>
              <p:nvGrpSpPr>
                <p:cNvPr id="2173" name="Group 136"/>
                <p:cNvGrpSpPr>
                  <a:grpSpLocks/>
                </p:cNvGrpSpPr>
                <p:nvPr/>
              </p:nvGrpSpPr>
              <p:grpSpPr bwMode="auto">
                <a:xfrm>
                  <a:off x="1308" y="1498"/>
                  <a:ext cx="185" cy="185"/>
                  <a:chOff x="4052" y="346"/>
                  <a:chExt cx="185" cy="185"/>
                </a:xfrm>
              </p:grpSpPr>
              <p:sp>
                <p:nvSpPr>
                  <p:cNvPr id="2183" name="Oval 137"/>
                  <p:cNvSpPr>
                    <a:spLocks noChangeArrowheads="1"/>
                  </p:cNvSpPr>
                  <p:nvPr/>
                </p:nvSpPr>
                <p:spPr bwMode="auto">
                  <a:xfrm>
                    <a:off x="4052" y="346"/>
                    <a:ext cx="185" cy="185"/>
                  </a:xfrm>
                  <a:prstGeom prst="ellipse">
                    <a:avLst/>
                  </a:prstGeom>
                  <a:solidFill>
                    <a:srgbClr val="9900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2184" name="Oval 138"/>
                  <p:cNvSpPr>
                    <a:spLocks noChangeArrowheads="1"/>
                  </p:cNvSpPr>
                  <p:nvPr/>
                </p:nvSpPr>
                <p:spPr bwMode="auto">
                  <a:xfrm>
                    <a:off x="4070" y="368"/>
                    <a:ext cx="82" cy="8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E1B3C2"/>
                      </a:gs>
                      <a:gs pos="100000">
                        <a:srgbClr val="9900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2174" name="Group 139"/>
                <p:cNvGrpSpPr>
                  <a:grpSpLocks/>
                </p:cNvGrpSpPr>
                <p:nvPr/>
              </p:nvGrpSpPr>
              <p:grpSpPr bwMode="auto">
                <a:xfrm>
                  <a:off x="916" y="1314"/>
                  <a:ext cx="185" cy="185"/>
                  <a:chOff x="4052" y="346"/>
                  <a:chExt cx="185" cy="185"/>
                </a:xfrm>
              </p:grpSpPr>
              <p:sp>
                <p:nvSpPr>
                  <p:cNvPr id="2181" name="Oval 140"/>
                  <p:cNvSpPr>
                    <a:spLocks noChangeArrowheads="1"/>
                  </p:cNvSpPr>
                  <p:nvPr/>
                </p:nvSpPr>
                <p:spPr bwMode="auto">
                  <a:xfrm>
                    <a:off x="4052" y="346"/>
                    <a:ext cx="185" cy="185"/>
                  </a:xfrm>
                  <a:prstGeom prst="ellipse">
                    <a:avLst/>
                  </a:prstGeom>
                  <a:solidFill>
                    <a:srgbClr val="9900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2182" name="Oval 141"/>
                  <p:cNvSpPr>
                    <a:spLocks noChangeArrowheads="1"/>
                  </p:cNvSpPr>
                  <p:nvPr/>
                </p:nvSpPr>
                <p:spPr bwMode="auto">
                  <a:xfrm>
                    <a:off x="4070" y="368"/>
                    <a:ext cx="82" cy="8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E1B3C2"/>
                      </a:gs>
                      <a:gs pos="100000">
                        <a:srgbClr val="9900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2175" name="Oval 142"/>
                <p:cNvSpPr>
                  <a:spLocks noChangeArrowheads="1"/>
                </p:cNvSpPr>
                <p:nvPr/>
              </p:nvSpPr>
              <p:spPr bwMode="auto">
                <a:xfrm>
                  <a:off x="2140" y="2130"/>
                  <a:ext cx="233" cy="233"/>
                </a:xfrm>
                <a:prstGeom prst="ellipse">
                  <a:avLst/>
                </a:prstGeom>
                <a:solidFill>
                  <a:srgbClr val="99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76" name="Oval 143"/>
                <p:cNvSpPr>
                  <a:spLocks noChangeArrowheads="1"/>
                </p:cNvSpPr>
                <p:nvPr/>
              </p:nvSpPr>
              <p:spPr bwMode="auto">
                <a:xfrm>
                  <a:off x="2163" y="2158"/>
                  <a:ext cx="103" cy="10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00"/>
                    </a:gs>
                    <a:gs pos="100000">
                      <a:srgbClr val="9900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77" name="Oval 144"/>
                <p:cNvSpPr>
                  <a:spLocks noChangeArrowheads="1"/>
                </p:cNvSpPr>
                <p:nvPr/>
              </p:nvSpPr>
              <p:spPr bwMode="auto">
                <a:xfrm>
                  <a:off x="2700" y="2674"/>
                  <a:ext cx="273" cy="273"/>
                </a:xfrm>
                <a:prstGeom prst="ellipse">
                  <a:avLst/>
                </a:prstGeom>
                <a:solidFill>
                  <a:srgbClr val="66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78" name="Oval 145"/>
                <p:cNvSpPr>
                  <a:spLocks noChangeArrowheads="1"/>
                </p:cNvSpPr>
                <p:nvPr/>
              </p:nvSpPr>
              <p:spPr bwMode="auto">
                <a:xfrm>
                  <a:off x="2727" y="2706"/>
                  <a:ext cx="121" cy="1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00"/>
                    </a:gs>
                    <a:gs pos="100000">
                      <a:srgbClr val="9900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79" name="Oval 146"/>
                <p:cNvSpPr>
                  <a:spLocks noChangeArrowheads="1"/>
                </p:cNvSpPr>
                <p:nvPr/>
              </p:nvSpPr>
              <p:spPr bwMode="auto">
                <a:xfrm>
                  <a:off x="3300" y="2690"/>
                  <a:ext cx="377" cy="377"/>
                </a:xfrm>
                <a:prstGeom prst="ellipse">
                  <a:avLst/>
                </a:prstGeom>
                <a:solidFill>
                  <a:srgbClr val="66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80" name="Oval 147"/>
                <p:cNvSpPr>
                  <a:spLocks noChangeArrowheads="1"/>
                </p:cNvSpPr>
                <p:nvPr/>
              </p:nvSpPr>
              <p:spPr bwMode="auto">
                <a:xfrm>
                  <a:off x="3337" y="2735"/>
                  <a:ext cx="167" cy="16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00"/>
                    </a:gs>
                    <a:gs pos="100000">
                      <a:srgbClr val="9900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sp>
            <p:nvSpPr>
              <p:cNvPr id="2116" name="Rectangle 148"/>
              <p:cNvSpPr>
                <a:spLocks noChangeArrowheads="1"/>
              </p:cNvSpPr>
              <p:nvPr/>
            </p:nvSpPr>
            <p:spPr bwMode="auto">
              <a:xfrm>
                <a:off x="372" y="809"/>
                <a:ext cx="4750" cy="2408"/>
              </a:xfrm>
              <a:prstGeom prst="rect">
                <a:avLst/>
              </a:prstGeom>
              <a:solidFill>
                <a:srgbClr val="FFFFFF">
                  <a:alpha val="4588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527" name="Cloud 1526"/>
            <p:cNvSpPr/>
            <p:nvPr/>
          </p:nvSpPr>
          <p:spPr>
            <a:xfrm>
              <a:off x="5573004" y="2405694"/>
              <a:ext cx="3570996" cy="2463466"/>
            </a:xfrm>
            <a:prstGeom prst="cloud">
              <a:avLst/>
            </a:prstGeom>
            <a:gradFill flip="none" rotWithShape="1">
              <a:gsLst>
                <a:gs pos="0">
                  <a:schemeClr val="accent4">
                    <a:lumMod val="75000"/>
                    <a:shade val="30000"/>
                    <a:satMod val="115000"/>
                  </a:schemeClr>
                </a:gs>
                <a:gs pos="50000">
                  <a:schemeClr val="accent4">
                    <a:lumMod val="75000"/>
                    <a:shade val="67500"/>
                    <a:satMod val="115000"/>
                  </a:schemeClr>
                </a:gs>
                <a:gs pos="100000">
                  <a:schemeClr val="accent4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bg1"/>
              </a:solidFill>
            </a:ln>
            <a:scene3d>
              <a:camera prst="isometricOffAxis2To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28" name="Cloud 1527"/>
            <p:cNvSpPr/>
            <p:nvPr/>
          </p:nvSpPr>
          <p:spPr>
            <a:xfrm>
              <a:off x="4347932" y="3827165"/>
              <a:ext cx="3175785" cy="2879239"/>
            </a:xfrm>
            <a:prstGeom prst="cloud">
              <a:avLst/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bg1"/>
              </a:solidFill>
            </a:ln>
            <a:scene3d>
              <a:camera prst="isometricOffAxis2To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2003" name="Group 37"/>
            <p:cNvGrpSpPr>
              <a:grpSpLocks/>
            </p:cNvGrpSpPr>
            <p:nvPr/>
          </p:nvGrpSpPr>
          <p:grpSpPr bwMode="auto">
            <a:xfrm>
              <a:off x="3530061" y="3009398"/>
              <a:ext cx="870736" cy="454740"/>
              <a:chOff x="916" y="1032"/>
              <a:chExt cx="4105" cy="2035"/>
            </a:xfrm>
          </p:grpSpPr>
          <p:sp>
            <p:nvSpPr>
              <p:cNvPr id="2005" name="Line 38"/>
              <p:cNvSpPr>
                <a:spLocks noChangeShapeType="1"/>
              </p:cNvSpPr>
              <p:nvPr/>
            </p:nvSpPr>
            <p:spPr bwMode="auto">
              <a:xfrm flipH="1">
                <a:off x="1816" y="2256"/>
                <a:ext cx="440" cy="584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006" name="Line 39"/>
              <p:cNvSpPr>
                <a:spLocks noChangeShapeType="1"/>
              </p:cNvSpPr>
              <p:nvPr/>
            </p:nvSpPr>
            <p:spPr bwMode="auto">
              <a:xfrm flipH="1">
                <a:off x="2288" y="2120"/>
                <a:ext cx="1168" cy="144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007" name="Line 40"/>
              <p:cNvSpPr>
                <a:spLocks noChangeShapeType="1"/>
              </p:cNvSpPr>
              <p:nvPr/>
            </p:nvSpPr>
            <p:spPr bwMode="auto">
              <a:xfrm flipH="1">
                <a:off x="2840" y="2144"/>
                <a:ext cx="584" cy="680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008" name="Line 41"/>
              <p:cNvSpPr>
                <a:spLocks noChangeShapeType="1"/>
              </p:cNvSpPr>
              <p:nvPr/>
            </p:nvSpPr>
            <p:spPr bwMode="auto">
              <a:xfrm flipH="1" flipV="1">
                <a:off x="1032" y="1400"/>
                <a:ext cx="1496" cy="8"/>
              </a:xfrm>
              <a:prstGeom prst="line">
                <a:avLst/>
              </a:prstGeom>
              <a:noFill/>
              <a:ln w="9525">
                <a:solidFill>
                  <a:srgbClr val="CC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009" name="Line 42"/>
              <p:cNvSpPr>
                <a:spLocks noChangeShapeType="1"/>
              </p:cNvSpPr>
              <p:nvPr/>
            </p:nvSpPr>
            <p:spPr bwMode="auto">
              <a:xfrm flipH="1">
                <a:off x="1840" y="1456"/>
                <a:ext cx="1712" cy="1376"/>
              </a:xfrm>
              <a:prstGeom prst="line">
                <a:avLst/>
              </a:prstGeom>
              <a:noFill/>
              <a:ln w="9525">
                <a:solidFill>
                  <a:srgbClr val="CC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010" name="Line 43"/>
              <p:cNvSpPr>
                <a:spLocks noChangeShapeType="1"/>
              </p:cNvSpPr>
              <p:nvPr/>
            </p:nvSpPr>
            <p:spPr bwMode="auto">
              <a:xfrm>
                <a:off x="3920" y="1840"/>
                <a:ext cx="264" cy="432"/>
              </a:xfrm>
              <a:prstGeom prst="line">
                <a:avLst/>
              </a:prstGeom>
              <a:noFill/>
              <a:ln w="9525">
                <a:solidFill>
                  <a:srgbClr val="CC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011" name="Line 44"/>
              <p:cNvSpPr>
                <a:spLocks noChangeShapeType="1"/>
              </p:cNvSpPr>
              <p:nvPr/>
            </p:nvSpPr>
            <p:spPr bwMode="auto">
              <a:xfrm flipH="1">
                <a:off x="3280" y="1240"/>
                <a:ext cx="1176" cy="352"/>
              </a:xfrm>
              <a:prstGeom prst="line">
                <a:avLst/>
              </a:prstGeom>
              <a:noFill/>
              <a:ln w="9525">
                <a:solidFill>
                  <a:srgbClr val="CC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012" name="Line 45"/>
              <p:cNvSpPr>
                <a:spLocks noChangeShapeType="1"/>
              </p:cNvSpPr>
              <p:nvPr/>
            </p:nvSpPr>
            <p:spPr bwMode="auto">
              <a:xfrm flipH="1">
                <a:off x="1016" y="1104"/>
                <a:ext cx="1928" cy="280"/>
              </a:xfrm>
              <a:prstGeom prst="line">
                <a:avLst/>
              </a:prstGeom>
              <a:noFill/>
              <a:ln w="9525">
                <a:solidFill>
                  <a:srgbClr val="CC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013" name="Line 46"/>
              <p:cNvSpPr>
                <a:spLocks noChangeShapeType="1"/>
              </p:cNvSpPr>
              <p:nvPr/>
            </p:nvSpPr>
            <p:spPr bwMode="auto">
              <a:xfrm>
                <a:off x="2256" y="2240"/>
                <a:ext cx="576" cy="560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014" name="Line 47"/>
              <p:cNvSpPr>
                <a:spLocks noChangeShapeType="1"/>
              </p:cNvSpPr>
              <p:nvPr/>
            </p:nvSpPr>
            <p:spPr bwMode="auto">
              <a:xfrm>
                <a:off x="2288" y="2264"/>
                <a:ext cx="1192" cy="640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015" name="Line 48"/>
              <p:cNvSpPr>
                <a:spLocks noChangeShapeType="1"/>
              </p:cNvSpPr>
              <p:nvPr/>
            </p:nvSpPr>
            <p:spPr bwMode="auto">
              <a:xfrm flipH="1" flipV="1">
                <a:off x="3432" y="2128"/>
                <a:ext cx="48" cy="768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016" name="Line 49"/>
              <p:cNvSpPr>
                <a:spLocks noChangeShapeType="1"/>
              </p:cNvSpPr>
              <p:nvPr/>
            </p:nvSpPr>
            <p:spPr bwMode="auto">
              <a:xfrm flipV="1">
                <a:off x="3496" y="2240"/>
                <a:ext cx="680" cy="648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017" name="Line 50"/>
              <p:cNvSpPr>
                <a:spLocks noChangeShapeType="1"/>
              </p:cNvSpPr>
              <p:nvPr/>
            </p:nvSpPr>
            <p:spPr bwMode="auto">
              <a:xfrm flipH="1" flipV="1">
                <a:off x="1608" y="2024"/>
                <a:ext cx="656" cy="224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018" name="Line 51"/>
              <p:cNvSpPr>
                <a:spLocks noChangeShapeType="1"/>
              </p:cNvSpPr>
              <p:nvPr/>
            </p:nvSpPr>
            <p:spPr bwMode="auto">
              <a:xfrm flipH="1">
                <a:off x="2272" y="1648"/>
                <a:ext cx="472" cy="640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grpSp>
            <p:nvGrpSpPr>
              <p:cNvPr id="2019" name="Group 52"/>
              <p:cNvGrpSpPr>
                <a:grpSpLocks/>
              </p:cNvGrpSpPr>
              <p:nvPr/>
            </p:nvGrpSpPr>
            <p:grpSpPr bwMode="auto">
              <a:xfrm>
                <a:off x="2533" y="1089"/>
                <a:ext cx="2121" cy="1026"/>
                <a:chOff x="2798" y="452"/>
                <a:chExt cx="1872" cy="909"/>
              </a:xfrm>
            </p:grpSpPr>
            <p:sp>
              <p:nvSpPr>
                <p:cNvPr id="2095" name="Line 53"/>
                <p:cNvSpPr>
                  <a:spLocks noChangeShapeType="1"/>
                </p:cNvSpPr>
                <p:nvPr/>
              </p:nvSpPr>
              <p:spPr bwMode="auto">
                <a:xfrm flipV="1">
                  <a:off x="2944" y="760"/>
                  <a:ext cx="781" cy="242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096" name="Line 54"/>
                <p:cNvSpPr>
                  <a:spLocks noChangeShapeType="1"/>
                </p:cNvSpPr>
                <p:nvPr/>
              </p:nvSpPr>
              <p:spPr bwMode="auto">
                <a:xfrm flipH="1" flipV="1">
                  <a:off x="2955" y="1011"/>
                  <a:ext cx="1060" cy="122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097" name="Line 55"/>
                <p:cNvSpPr>
                  <a:spLocks noChangeShapeType="1"/>
                </p:cNvSpPr>
                <p:nvPr/>
              </p:nvSpPr>
              <p:spPr bwMode="auto">
                <a:xfrm>
                  <a:off x="2814" y="727"/>
                  <a:ext cx="883" cy="36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098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3590" y="715"/>
                  <a:ext cx="463" cy="646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099" name="Line 57"/>
                <p:cNvSpPr>
                  <a:spLocks noChangeShapeType="1"/>
                </p:cNvSpPr>
                <p:nvPr/>
              </p:nvSpPr>
              <p:spPr bwMode="auto">
                <a:xfrm>
                  <a:off x="3951" y="452"/>
                  <a:ext cx="595" cy="160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00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4047" y="595"/>
                  <a:ext cx="485" cy="112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01" name="Line 59"/>
                <p:cNvSpPr>
                  <a:spLocks noChangeShapeType="1"/>
                </p:cNvSpPr>
                <p:nvPr/>
              </p:nvSpPr>
              <p:spPr bwMode="auto">
                <a:xfrm flipH="1">
                  <a:off x="4017" y="711"/>
                  <a:ext cx="28" cy="423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02" name="Line 60"/>
                <p:cNvSpPr>
                  <a:spLocks noChangeShapeType="1"/>
                </p:cNvSpPr>
                <p:nvPr/>
              </p:nvSpPr>
              <p:spPr bwMode="auto">
                <a:xfrm>
                  <a:off x="2798" y="713"/>
                  <a:ext cx="155" cy="293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03" name="Line 61"/>
                <p:cNvSpPr>
                  <a:spLocks noChangeShapeType="1"/>
                </p:cNvSpPr>
                <p:nvPr/>
              </p:nvSpPr>
              <p:spPr bwMode="auto">
                <a:xfrm flipH="1">
                  <a:off x="2955" y="463"/>
                  <a:ext cx="980" cy="528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04" name="Line 62"/>
                <p:cNvSpPr>
                  <a:spLocks noChangeShapeType="1"/>
                </p:cNvSpPr>
                <p:nvPr/>
              </p:nvSpPr>
              <p:spPr bwMode="auto">
                <a:xfrm>
                  <a:off x="2951" y="1005"/>
                  <a:ext cx="641" cy="347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05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3708" y="719"/>
                  <a:ext cx="321" cy="39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06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3706" y="461"/>
                  <a:ext cx="227" cy="298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07" name="Line 65"/>
                <p:cNvSpPr>
                  <a:spLocks noChangeShapeType="1"/>
                </p:cNvSpPr>
                <p:nvPr/>
              </p:nvSpPr>
              <p:spPr bwMode="auto">
                <a:xfrm>
                  <a:off x="3942" y="475"/>
                  <a:ext cx="99" cy="244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08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4001" y="599"/>
                  <a:ext cx="524" cy="555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09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2798" y="479"/>
                  <a:ext cx="384" cy="249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10" name="Line 68"/>
                <p:cNvSpPr>
                  <a:spLocks noChangeShapeType="1"/>
                </p:cNvSpPr>
                <p:nvPr/>
              </p:nvSpPr>
              <p:spPr bwMode="auto">
                <a:xfrm flipV="1">
                  <a:off x="2813" y="461"/>
                  <a:ext cx="1130" cy="261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11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3163" y="466"/>
                  <a:ext cx="766" cy="16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12" name="Line 70"/>
                <p:cNvSpPr>
                  <a:spLocks noChangeShapeType="1"/>
                </p:cNvSpPr>
                <p:nvPr/>
              </p:nvSpPr>
              <p:spPr bwMode="auto">
                <a:xfrm>
                  <a:off x="4024" y="1135"/>
                  <a:ext cx="644" cy="38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13" name="Line 71"/>
                <p:cNvSpPr>
                  <a:spLocks noChangeShapeType="1"/>
                </p:cNvSpPr>
                <p:nvPr/>
              </p:nvSpPr>
              <p:spPr bwMode="auto">
                <a:xfrm>
                  <a:off x="4537" y="594"/>
                  <a:ext cx="133" cy="582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14" name="Line 72"/>
                <p:cNvSpPr>
                  <a:spLocks noChangeShapeType="1"/>
                </p:cNvSpPr>
                <p:nvPr/>
              </p:nvSpPr>
              <p:spPr bwMode="auto">
                <a:xfrm>
                  <a:off x="4039" y="719"/>
                  <a:ext cx="628" cy="463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sp>
            <p:nvSpPr>
              <p:cNvPr id="2020" name="Oval 73"/>
              <p:cNvSpPr>
                <a:spLocks noChangeArrowheads="1"/>
              </p:cNvSpPr>
              <p:nvPr/>
            </p:nvSpPr>
            <p:spPr bwMode="auto">
              <a:xfrm>
                <a:off x="3757" y="1032"/>
                <a:ext cx="140" cy="140"/>
              </a:xfrm>
              <a:prstGeom prst="ellipse">
                <a:avLst/>
              </a:prstGeom>
              <a:solidFill>
                <a:srgbClr val="CC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21" name="Oval 74"/>
              <p:cNvSpPr>
                <a:spLocks noChangeArrowheads="1"/>
              </p:cNvSpPr>
              <p:nvPr/>
            </p:nvSpPr>
            <p:spPr bwMode="auto">
              <a:xfrm>
                <a:off x="3878" y="1329"/>
                <a:ext cx="140" cy="140"/>
              </a:xfrm>
              <a:prstGeom prst="ellipse">
                <a:avLst/>
              </a:prstGeom>
              <a:solidFill>
                <a:srgbClr val="CC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22" name="Oval 75"/>
              <p:cNvSpPr>
                <a:spLocks noChangeArrowheads="1"/>
              </p:cNvSpPr>
              <p:nvPr/>
            </p:nvSpPr>
            <p:spPr bwMode="auto">
              <a:xfrm>
                <a:off x="4415" y="1184"/>
                <a:ext cx="140" cy="140"/>
              </a:xfrm>
              <a:prstGeom prst="ellipse">
                <a:avLst/>
              </a:prstGeom>
              <a:solidFill>
                <a:srgbClr val="CC006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23" name="Oval 76"/>
              <p:cNvSpPr>
                <a:spLocks noChangeArrowheads="1"/>
              </p:cNvSpPr>
              <p:nvPr/>
            </p:nvSpPr>
            <p:spPr bwMode="auto">
              <a:xfrm>
                <a:off x="3850" y="1780"/>
                <a:ext cx="141" cy="140"/>
              </a:xfrm>
              <a:prstGeom prst="ellipse">
                <a:avLst/>
              </a:prstGeom>
              <a:solidFill>
                <a:srgbClr val="CC006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24" name="Oval 77"/>
              <p:cNvSpPr>
                <a:spLocks noChangeArrowheads="1"/>
              </p:cNvSpPr>
              <p:nvPr/>
            </p:nvSpPr>
            <p:spPr bwMode="auto">
              <a:xfrm>
                <a:off x="4593" y="1837"/>
                <a:ext cx="140" cy="141"/>
              </a:xfrm>
              <a:prstGeom prst="ellipse">
                <a:avLst/>
              </a:prstGeom>
              <a:solidFill>
                <a:srgbClr val="CC006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25" name="Oval 78"/>
              <p:cNvSpPr>
                <a:spLocks noChangeArrowheads="1"/>
              </p:cNvSpPr>
              <p:nvPr/>
            </p:nvSpPr>
            <p:spPr bwMode="auto">
              <a:xfrm>
                <a:off x="3502" y="1371"/>
                <a:ext cx="141" cy="140"/>
              </a:xfrm>
              <a:prstGeom prst="ellipse">
                <a:avLst/>
              </a:prstGeom>
              <a:solidFill>
                <a:srgbClr val="CC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26" name="Oval 79"/>
              <p:cNvSpPr>
                <a:spLocks noChangeArrowheads="1"/>
              </p:cNvSpPr>
              <p:nvPr/>
            </p:nvSpPr>
            <p:spPr bwMode="auto">
              <a:xfrm>
                <a:off x="2642" y="1644"/>
                <a:ext cx="141" cy="140"/>
              </a:xfrm>
              <a:prstGeom prst="ellipse">
                <a:avLst/>
              </a:prstGeom>
              <a:solidFill>
                <a:srgbClr val="CC006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27" name="Oval 80"/>
              <p:cNvSpPr>
                <a:spLocks noChangeArrowheads="1"/>
              </p:cNvSpPr>
              <p:nvPr/>
            </p:nvSpPr>
            <p:spPr bwMode="auto">
              <a:xfrm>
                <a:off x="2485" y="1329"/>
                <a:ext cx="141" cy="140"/>
              </a:xfrm>
              <a:prstGeom prst="ellipse">
                <a:avLst/>
              </a:prstGeom>
              <a:solidFill>
                <a:srgbClr val="CC006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28" name="Oval 81"/>
              <p:cNvSpPr>
                <a:spLocks noChangeArrowheads="1"/>
              </p:cNvSpPr>
              <p:nvPr/>
            </p:nvSpPr>
            <p:spPr bwMode="auto">
              <a:xfrm>
                <a:off x="2886" y="1063"/>
                <a:ext cx="141" cy="140"/>
              </a:xfrm>
              <a:prstGeom prst="ellipse">
                <a:avLst/>
              </a:prstGeom>
              <a:solidFill>
                <a:srgbClr val="CC006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29" name="Oval 82"/>
              <p:cNvSpPr>
                <a:spLocks noChangeArrowheads="1"/>
              </p:cNvSpPr>
              <p:nvPr/>
            </p:nvSpPr>
            <p:spPr bwMode="auto">
              <a:xfrm>
                <a:off x="3363" y="2045"/>
                <a:ext cx="141" cy="140"/>
              </a:xfrm>
              <a:prstGeom prst="ellipse">
                <a:avLst/>
              </a:prstGeom>
              <a:solidFill>
                <a:srgbClr val="CC006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grpSp>
            <p:nvGrpSpPr>
              <p:cNvPr id="2030" name="Group 83"/>
              <p:cNvGrpSpPr>
                <a:grpSpLocks/>
              </p:cNvGrpSpPr>
              <p:nvPr/>
            </p:nvGrpSpPr>
            <p:grpSpPr bwMode="auto">
              <a:xfrm>
                <a:off x="2494" y="1048"/>
                <a:ext cx="2167" cy="1068"/>
                <a:chOff x="2769" y="414"/>
                <a:chExt cx="1915" cy="949"/>
              </a:xfrm>
            </p:grpSpPr>
            <p:sp>
              <p:nvSpPr>
                <p:cNvPr id="2085" name="Oval 84"/>
                <p:cNvSpPr>
                  <a:spLocks noChangeArrowheads="1"/>
                </p:cNvSpPr>
                <p:nvPr/>
              </p:nvSpPr>
              <p:spPr bwMode="auto">
                <a:xfrm>
                  <a:off x="3892" y="414"/>
                  <a:ext cx="54" cy="5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0066"/>
                    </a:gs>
                    <a:gs pos="100000">
                      <a:srgbClr val="E98FBC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086" name="Oval 85"/>
                <p:cNvSpPr>
                  <a:spLocks noChangeArrowheads="1"/>
                </p:cNvSpPr>
                <p:nvPr/>
              </p:nvSpPr>
              <p:spPr bwMode="auto">
                <a:xfrm>
                  <a:off x="3998" y="676"/>
                  <a:ext cx="55" cy="5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0066"/>
                    </a:gs>
                    <a:gs pos="100000">
                      <a:srgbClr val="E98FBC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087" name="Oval 86"/>
                <p:cNvSpPr>
                  <a:spLocks noChangeArrowheads="1"/>
                </p:cNvSpPr>
                <p:nvPr/>
              </p:nvSpPr>
              <p:spPr bwMode="auto">
                <a:xfrm>
                  <a:off x="4472" y="548"/>
                  <a:ext cx="55" cy="5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0066"/>
                    </a:gs>
                    <a:gs pos="100000">
                      <a:srgbClr val="E98FBC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088" name="Oval 87"/>
                <p:cNvSpPr>
                  <a:spLocks noChangeArrowheads="1"/>
                </p:cNvSpPr>
                <p:nvPr/>
              </p:nvSpPr>
              <p:spPr bwMode="auto">
                <a:xfrm>
                  <a:off x="3974" y="1074"/>
                  <a:ext cx="55" cy="5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0066"/>
                    </a:gs>
                    <a:gs pos="100000">
                      <a:srgbClr val="E98FBC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089" name="Oval 88"/>
                <p:cNvSpPr>
                  <a:spLocks noChangeArrowheads="1"/>
                </p:cNvSpPr>
                <p:nvPr/>
              </p:nvSpPr>
              <p:spPr bwMode="auto">
                <a:xfrm>
                  <a:off x="4629" y="1125"/>
                  <a:ext cx="55" cy="5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0066"/>
                    </a:gs>
                    <a:gs pos="100000">
                      <a:srgbClr val="E98FBC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090" name="Oval 89"/>
                <p:cNvSpPr>
                  <a:spLocks noChangeArrowheads="1"/>
                </p:cNvSpPr>
                <p:nvPr/>
              </p:nvSpPr>
              <p:spPr bwMode="auto">
                <a:xfrm>
                  <a:off x="3667" y="713"/>
                  <a:ext cx="55" cy="5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0066"/>
                    </a:gs>
                    <a:gs pos="100000">
                      <a:srgbClr val="E98FBC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091" name="Oval 90"/>
                <p:cNvSpPr>
                  <a:spLocks noChangeArrowheads="1"/>
                </p:cNvSpPr>
                <p:nvPr/>
              </p:nvSpPr>
              <p:spPr bwMode="auto">
                <a:xfrm>
                  <a:off x="2908" y="954"/>
                  <a:ext cx="55" cy="5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0066"/>
                    </a:gs>
                    <a:gs pos="100000">
                      <a:srgbClr val="E98FBC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092" name="Oval 91"/>
                <p:cNvSpPr>
                  <a:spLocks noChangeArrowheads="1"/>
                </p:cNvSpPr>
                <p:nvPr/>
              </p:nvSpPr>
              <p:spPr bwMode="auto">
                <a:xfrm>
                  <a:off x="2769" y="676"/>
                  <a:ext cx="55" cy="5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0066"/>
                    </a:gs>
                    <a:gs pos="100000">
                      <a:srgbClr val="E98FBC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093" name="Oval 92"/>
                <p:cNvSpPr>
                  <a:spLocks noChangeArrowheads="1"/>
                </p:cNvSpPr>
                <p:nvPr/>
              </p:nvSpPr>
              <p:spPr bwMode="auto">
                <a:xfrm>
                  <a:off x="3123" y="441"/>
                  <a:ext cx="55" cy="5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0066"/>
                    </a:gs>
                    <a:gs pos="100000">
                      <a:srgbClr val="E98FBC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094" name="Oval 93"/>
                <p:cNvSpPr>
                  <a:spLocks noChangeArrowheads="1"/>
                </p:cNvSpPr>
                <p:nvPr/>
              </p:nvSpPr>
              <p:spPr bwMode="auto">
                <a:xfrm>
                  <a:off x="3544" y="1308"/>
                  <a:ext cx="55" cy="5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0066"/>
                    </a:gs>
                    <a:gs pos="100000">
                      <a:srgbClr val="E98FBC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sp>
            <p:nvSpPr>
              <p:cNvPr id="2031" name="Line 94"/>
              <p:cNvSpPr>
                <a:spLocks noChangeShapeType="1"/>
              </p:cNvSpPr>
              <p:nvPr/>
            </p:nvSpPr>
            <p:spPr bwMode="auto">
              <a:xfrm flipV="1">
                <a:off x="1588" y="1646"/>
                <a:ext cx="1168" cy="362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32" name="Line 95"/>
              <p:cNvSpPr>
                <a:spLocks noChangeShapeType="1"/>
              </p:cNvSpPr>
              <p:nvPr/>
            </p:nvSpPr>
            <p:spPr bwMode="auto">
              <a:xfrm flipH="1">
                <a:off x="1604" y="1869"/>
                <a:ext cx="3335" cy="153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33" name="Line 96"/>
              <p:cNvSpPr>
                <a:spLocks noChangeShapeType="1"/>
              </p:cNvSpPr>
              <p:nvPr/>
            </p:nvSpPr>
            <p:spPr bwMode="auto">
              <a:xfrm>
                <a:off x="1394" y="1597"/>
                <a:ext cx="1321" cy="54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34" name="Line 97"/>
              <p:cNvSpPr>
                <a:spLocks noChangeShapeType="1"/>
              </p:cNvSpPr>
              <p:nvPr/>
            </p:nvSpPr>
            <p:spPr bwMode="auto">
              <a:xfrm flipV="1">
                <a:off x="1824" y="1579"/>
                <a:ext cx="1423" cy="1301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35" name="Line 98"/>
              <p:cNvSpPr>
                <a:spLocks noChangeShapeType="1"/>
              </p:cNvSpPr>
              <p:nvPr/>
            </p:nvSpPr>
            <p:spPr bwMode="auto">
              <a:xfrm>
                <a:off x="3095" y="1186"/>
                <a:ext cx="1382" cy="299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36" name="Line 99"/>
              <p:cNvSpPr>
                <a:spLocks noChangeShapeType="1"/>
              </p:cNvSpPr>
              <p:nvPr/>
            </p:nvSpPr>
            <p:spPr bwMode="auto">
              <a:xfrm flipV="1">
                <a:off x="3238" y="1483"/>
                <a:ext cx="1241" cy="84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37" name="Line 100"/>
              <p:cNvSpPr>
                <a:spLocks noChangeShapeType="1"/>
              </p:cNvSpPr>
              <p:nvPr/>
            </p:nvSpPr>
            <p:spPr bwMode="auto">
              <a:xfrm>
                <a:off x="3235" y="1572"/>
                <a:ext cx="1706" cy="298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38" name="Line 101"/>
              <p:cNvSpPr>
                <a:spLocks noChangeShapeType="1"/>
              </p:cNvSpPr>
              <p:nvPr/>
            </p:nvSpPr>
            <p:spPr bwMode="auto">
              <a:xfrm>
                <a:off x="1369" y="1575"/>
                <a:ext cx="233" cy="439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39" name="Line 102"/>
              <p:cNvSpPr>
                <a:spLocks noChangeShapeType="1"/>
              </p:cNvSpPr>
              <p:nvPr/>
            </p:nvSpPr>
            <p:spPr bwMode="auto">
              <a:xfrm flipH="1">
                <a:off x="1604" y="1201"/>
                <a:ext cx="1467" cy="790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40" name="Line 103"/>
              <p:cNvSpPr>
                <a:spLocks noChangeShapeType="1"/>
              </p:cNvSpPr>
              <p:nvPr/>
            </p:nvSpPr>
            <p:spPr bwMode="auto">
              <a:xfrm>
                <a:off x="1598" y="2013"/>
                <a:ext cx="230" cy="842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41" name="Line 104"/>
              <p:cNvSpPr>
                <a:spLocks noChangeShapeType="1"/>
              </p:cNvSpPr>
              <p:nvPr/>
            </p:nvSpPr>
            <p:spPr bwMode="auto">
              <a:xfrm flipV="1">
                <a:off x="2731" y="1585"/>
                <a:ext cx="480" cy="58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42" name="Line 105"/>
              <p:cNvSpPr>
                <a:spLocks noChangeShapeType="1"/>
              </p:cNvSpPr>
              <p:nvPr/>
            </p:nvSpPr>
            <p:spPr bwMode="auto">
              <a:xfrm flipV="1">
                <a:off x="2728" y="1198"/>
                <a:ext cx="340" cy="446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43" name="Line 106"/>
              <p:cNvSpPr>
                <a:spLocks noChangeShapeType="1"/>
              </p:cNvSpPr>
              <p:nvPr/>
            </p:nvSpPr>
            <p:spPr bwMode="auto">
              <a:xfrm>
                <a:off x="3081" y="1220"/>
                <a:ext cx="148" cy="365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44" name="Line 107"/>
              <p:cNvSpPr>
                <a:spLocks noChangeShapeType="1"/>
              </p:cNvSpPr>
              <p:nvPr/>
            </p:nvSpPr>
            <p:spPr bwMode="auto">
              <a:xfrm flipH="1" flipV="1">
                <a:off x="4492" y="1477"/>
                <a:ext cx="462" cy="388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45" name="Line 108"/>
              <p:cNvSpPr>
                <a:spLocks noChangeShapeType="1"/>
              </p:cNvSpPr>
              <p:nvPr/>
            </p:nvSpPr>
            <p:spPr bwMode="auto">
              <a:xfrm flipH="1" flipV="1">
                <a:off x="999" y="1393"/>
                <a:ext cx="370" cy="205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46" name="Line 109"/>
              <p:cNvSpPr>
                <a:spLocks noChangeShapeType="1"/>
              </p:cNvSpPr>
              <p:nvPr/>
            </p:nvSpPr>
            <p:spPr bwMode="auto">
              <a:xfrm flipV="1">
                <a:off x="1392" y="1198"/>
                <a:ext cx="1691" cy="391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47" name="Line 110"/>
              <p:cNvSpPr>
                <a:spLocks noChangeShapeType="1"/>
              </p:cNvSpPr>
              <p:nvPr/>
            </p:nvSpPr>
            <p:spPr bwMode="auto">
              <a:xfrm>
                <a:off x="994" y="1385"/>
                <a:ext cx="619" cy="647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48" name="Line 111"/>
              <p:cNvSpPr>
                <a:spLocks noChangeShapeType="1"/>
              </p:cNvSpPr>
              <p:nvPr/>
            </p:nvSpPr>
            <p:spPr bwMode="auto">
              <a:xfrm flipH="1">
                <a:off x="4168" y="1872"/>
                <a:ext cx="784" cy="392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49" name="Line 112"/>
              <p:cNvSpPr>
                <a:spLocks noChangeShapeType="1"/>
              </p:cNvSpPr>
              <p:nvPr/>
            </p:nvSpPr>
            <p:spPr bwMode="auto">
              <a:xfrm flipH="1">
                <a:off x="4171" y="1469"/>
                <a:ext cx="327" cy="800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50" name="Line 113"/>
              <p:cNvSpPr>
                <a:spLocks noChangeShapeType="1"/>
              </p:cNvSpPr>
              <p:nvPr/>
            </p:nvSpPr>
            <p:spPr bwMode="auto">
              <a:xfrm>
                <a:off x="3227" y="1585"/>
                <a:ext cx="940" cy="692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grpSp>
            <p:nvGrpSpPr>
              <p:cNvPr id="2051" name="Group 114"/>
              <p:cNvGrpSpPr>
                <a:grpSpLocks/>
              </p:cNvGrpSpPr>
              <p:nvPr/>
            </p:nvGrpSpPr>
            <p:grpSpPr bwMode="auto">
              <a:xfrm>
                <a:off x="2988" y="1106"/>
                <a:ext cx="185" cy="185"/>
                <a:chOff x="4052" y="346"/>
                <a:chExt cx="185" cy="185"/>
              </a:xfrm>
            </p:grpSpPr>
            <p:sp>
              <p:nvSpPr>
                <p:cNvPr id="2083" name="Oval 115"/>
                <p:cNvSpPr>
                  <a:spLocks noChangeArrowheads="1"/>
                </p:cNvSpPr>
                <p:nvPr/>
              </p:nvSpPr>
              <p:spPr bwMode="auto">
                <a:xfrm>
                  <a:off x="4052" y="346"/>
                  <a:ext cx="185" cy="185"/>
                </a:xfrm>
                <a:prstGeom prst="ellipse">
                  <a:avLst/>
                </a:prstGeom>
                <a:solidFill>
                  <a:srgbClr val="99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084" name="Oval 116"/>
                <p:cNvSpPr>
                  <a:spLocks noChangeArrowheads="1"/>
                </p:cNvSpPr>
                <p:nvPr/>
              </p:nvSpPr>
              <p:spPr bwMode="auto">
                <a:xfrm>
                  <a:off x="4070" y="368"/>
                  <a:ext cx="82" cy="8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E1B3C2"/>
                    </a:gs>
                    <a:gs pos="100000">
                      <a:srgbClr val="9900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grpSp>
            <p:nvGrpSpPr>
              <p:cNvPr id="2052" name="Group 117"/>
              <p:cNvGrpSpPr>
                <a:grpSpLocks/>
              </p:cNvGrpSpPr>
              <p:nvPr/>
            </p:nvGrpSpPr>
            <p:grpSpPr bwMode="auto">
              <a:xfrm>
                <a:off x="3148" y="1498"/>
                <a:ext cx="185" cy="185"/>
                <a:chOff x="4052" y="346"/>
                <a:chExt cx="185" cy="185"/>
              </a:xfrm>
            </p:grpSpPr>
            <p:sp>
              <p:nvSpPr>
                <p:cNvPr id="2081" name="Oval 118"/>
                <p:cNvSpPr>
                  <a:spLocks noChangeArrowheads="1"/>
                </p:cNvSpPr>
                <p:nvPr/>
              </p:nvSpPr>
              <p:spPr bwMode="auto">
                <a:xfrm>
                  <a:off x="4052" y="346"/>
                  <a:ext cx="185" cy="185"/>
                </a:xfrm>
                <a:prstGeom prst="ellipse">
                  <a:avLst/>
                </a:prstGeom>
                <a:solidFill>
                  <a:srgbClr val="99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082" name="Oval 119"/>
                <p:cNvSpPr>
                  <a:spLocks noChangeArrowheads="1"/>
                </p:cNvSpPr>
                <p:nvPr/>
              </p:nvSpPr>
              <p:spPr bwMode="auto">
                <a:xfrm>
                  <a:off x="4070" y="368"/>
                  <a:ext cx="82" cy="8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E1B3C2"/>
                    </a:gs>
                    <a:gs pos="100000">
                      <a:srgbClr val="9900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grpSp>
            <p:nvGrpSpPr>
              <p:cNvPr id="2053" name="Group 120"/>
              <p:cNvGrpSpPr>
                <a:grpSpLocks/>
              </p:cNvGrpSpPr>
              <p:nvPr/>
            </p:nvGrpSpPr>
            <p:grpSpPr bwMode="auto">
              <a:xfrm>
                <a:off x="4396" y="1402"/>
                <a:ext cx="185" cy="185"/>
                <a:chOff x="4052" y="346"/>
                <a:chExt cx="185" cy="185"/>
              </a:xfrm>
            </p:grpSpPr>
            <p:sp>
              <p:nvSpPr>
                <p:cNvPr id="2079" name="Oval 121"/>
                <p:cNvSpPr>
                  <a:spLocks noChangeArrowheads="1"/>
                </p:cNvSpPr>
                <p:nvPr/>
              </p:nvSpPr>
              <p:spPr bwMode="auto">
                <a:xfrm>
                  <a:off x="4052" y="346"/>
                  <a:ext cx="185" cy="185"/>
                </a:xfrm>
                <a:prstGeom prst="ellipse">
                  <a:avLst/>
                </a:prstGeom>
                <a:solidFill>
                  <a:srgbClr val="99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080" name="Oval 122"/>
                <p:cNvSpPr>
                  <a:spLocks noChangeArrowheads="1"/>
                </p:cNvSpPr>
                <p:nvPr/>
              </p:nvSpPr>
              <p:spPr bwMode="auto">
                <a:xfrm>
                  <a:off x="4070" y="368"/>
                  <a:ext cx="82" cy="8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E1B3C2"/>
                    </a:gs>
                    <a:gs pos="100000">
                      <a:srgbClr val="9900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grpSp>
            <p:nvGrpSpPr>
              <p:cNvPr id="2054" name="Group 123"/>
              <p:cNvGrpSpPr>
                <a:grpSpLocks/>
              </p:cNvGrpSpPr>
              <p:nvPr/>
            </p:nvGrpSpPr>
            <p:grpSpPr bwMode="auto">
              <a:xfrm>
                <a:off x="4836" y="1770"/>
                <a:ext cx="185" cy="185"/>
                <a:chOff x="4052" y="346"/>
                <a:chExt cx="185" cy="185"/>
              </a:xfrm>
            </p:grpSpPr>
            <p:sp>
              <p:nvSpPr>
                <p:cNvPr id="2077" name="Oval 124"/>
                <p:cNvSpPr>
                  <a:spLocks noChangeArrowheads="1"/>
                </p:cNvSpPr>
                <p:nvPr/>
              </p:nvSpPr>
              <p:spPr bwMode="auto">
                <a:xfrm>
                  <a:off x="4052" y="346"/>
                  <a:ext cx="185" cy="185"/>
                </a:xfrm>
                <a:prstGeom prst="ellipse">
                  <a:avLst/>
                </a:prstGeom>
                <a:solidFill>
                  <a:srgbClr val="99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078" name="Oval 125"/>
                <p:cNvSpPr>
                  <a:spLocks noChangeArrowheads="1"/>
                </p:cNvSpPr>
                <p:nvPr/>
              </p:nvSpPr>
              <p:spPr bwMode="auto">
                <a:xfrm>
                  <a:off x="4070" y="368"/>
                  <a:ext cx="82" cy="8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E1B3C2"/>
                    </a:gs>
                    <a:gs pos="100000">
                      <a:srgbClr val="9900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grpSp>
            <p:nvGrpSpPr>
              <p:cNvPr id="2055" name="Group 126"/>
              <p:cNvGrpSpPr>
                <a:grpSpLocks/>
              </p:cNvGrpSpPr>
              <p:nvPr/>
            </p:nvGrpSpPr>
            <p:grpSpPr bwMode="auto">
              <a:xfrm>
                <a:off x="4092" y="2170"/>
                <a:ext cx="185" cy="185"/>
                <a:chOff x="4052" y="346"/>
                <a:chExt cx="185" cy="185"/>
              </a:xfrm>
            </p:grpSpPr>
            <p:sp>
              <p:nvSpPr>
                <p:cNvPr id="2075" name="Oval 127"/>
                <p:cNvSpPr>
                  <a:spLocks noChangeArrowheads="1"/>
                </p:cNvSpPr>
                <p:nvPr/>
              </p:nvSpPr>
              <p:spPr bwMode="auto">
                <a:xfrm>
                  <a:off x="4052" y="346"/>
                  <a:ext cx="185" cy="185"/>
                </a:xfrm>
                <a:prstGeom prst="ellipse">
                  <a:avLst/>
                </a:prstGeom>
                <a:solidFill>
                  <a:srgbClr val="99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076" name="Oval 128"/>
                <p:cNvSpPr>
                  <a:spLocks noChangeArrowheads="1"/>
                </p:cNvSpPr>
                <p:nvPr/>
              </p:nvSpPr>
              <p:spPr bwMode="auto">
                <a:xfrm>
                  <a:off x="4070" y="368"/>
                  <a:ext cx="82" cy="8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E1B3C2"/>
                    </a:gs>
                    <a:gs pos="100000">
                      <a:srgbClr val="9900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grpSp>
            <p:nvGrpSpPr>
              <p:cNvPr id="2056" name="Group 129"/>
              <p:cNvGrpSpPr>
                <a:grpSpLocks/>
              </p:cNvGrpSpPr>
              <p:nvPr/>
            </p:nvGrpSpPr>
            <p:grpSpPr bwMode="auto">
              <a:xfrm>
                <a:off x="2652" y="1554"/>
                <a:ext cx="185" cy="185"/>
                <a:chOff x="4052" y="346"/>
                <a:chExt cx="185" cy="185"/>
              </a:xfrm>
            </p:grpSpPr>
            <p:sp>
              <p:nvSpPr>
                <p:cNvPr id="2073" name="Oval 130"/>
                <p:cNvSpPr>
                  <a:spLocks noChangeArrowheads="1"/>
                </p:cNvSpPr>
                <p:nvPr/>
              </p:nvSpPr>
              <p:spPr bwMode="auto">
                <a:xfrm>
                  <a:off x="4052" y="346"/>
                  <a:ext cx="185" cy="185"/>
                </a:xfrm>
                <a:prstGeom prst="ellipse">
                  <a:avLst/>
                </a:prstGeom>
                <a:solidFill>
                  <a:srgbClr val="99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074" name="Oval 131"/>
                <p:cNvSpPr>
                  <a:spLocks noChangeArrowheads="1"/>
                </p:cNvSpPr>
                <p:nvPr/>
              </p:nvSpPr>
              <p:spPr bwMode="auto">
                <a:xfrm>
                  <a:off x="4070" y="368"/>
                  <a:ext cx="82" cy="8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E1B3C2"/>
                    </a:gs>
                    <a:gs pos="100000">
                      <a:srgbClr val="9900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sp>
            <p:nvSpPr>
              <p:cNvPr id="2057" name="Oval 132"/>
              <p:cNvSpPr>
                <a:spLocks noChangeArrowheads="1"/>
              </p:cNvSpPr>
              <p:nvPr/>
            </p:nvSpPr>
            <p:spPr bwMode="auto">
              <a:xfrm>
                <a:off x="1748" y="2746"/>
                <a:ext cx="185" cy="185"/>
              </a:xfrm>
              <a:prstGeom prst="ellipse">
                <a:avLst/>
              </a:prstGeom>
              <a:solidFill>
                <a:srgbClr val="99003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58" name="Oval 133"/>
              <p:cNvSpPr>
                <a:spLocks noChangeArrowheads="1"/>
              </p:cNvSpPr>
              <p:nvPr/>
            </p:nvSpPr>
            <p:spPr bwMode="auto">
              <a:xfrm>
                <a:off x="1766" y="2768"/>
                <a:ext cx="82" cy="82"/>
              </a:xfrm>
              <a:prstGeom prst="ellipse">
                <a:avLst/>
              </a:prstGeom>
              <a:gradFill rotWithShape="1">
                <a:gsLst>
                  <a:gs pos="0">
                    <a:srgbClr val="FFFF99"/>
                  </a:gs>
                  <a:gs pos="100000">
                    <a:srgbClr val="990033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59" name="Oval 134"/>
              <p:cNvSpPr>
                <a:spLocks noChangeArrowheads="1"/>
              </p:cNvSpPr>
              <p:nvPr/>
            </p:nvSpPr>
            <p:spPr bwMode="auto">
              <a:xfrm>
                <a:off x="1516" y="1914"/>
                <a:ext cx="185" cy="185"/>
              </a:xfrm>
              <a:prstGeom prst="ellipse">
                <a:avLst/>
              </a:prstGeom>
              <a:solidFill>
                <a:srgbClr val="99003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60" name="Oval 135"/>
              <p:cNvSpPr>
                <a:spLocks noChangeArrowheads="1"/>
              </p:cNvSpPr>
              <p:nvPr/>
            </p:nvSpPr>
            <p:spPr bwMode="auto">
              <a:xfrm>
                <a:off x="1534" y="1936"/>
                <a:ext cx="82" cy="82"/>
              </a:xfrm>
              <a:prstGeom prst="ellipse">
                <a:avLst/>
              </a:prstGeom>
              <a:gradFill rotWithShape="1">
                <a:gsLst>
                  <a:gs pos="0">
                    <a:srgbClr val="FFFF99"/>
                  </a:gs>
                  <a:gs pos="100000">
                    <a:srgbClr val="990033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grpSp>
            <p:nvGrpSpPr>
              <p:cNvPr id="2061" name="Group 136"/>
              <p:cNvGrpSpPr>
                <a:grpSpLocks/>
              </p:cNvGrpSpPr>
              <p:nvPr/>
            </p:nvGrpSpPr>
            <p:grpSpPr bwMode="auto">
              <a:xfrm>
                <a:off x="1308" y="1498"/>
                <a:ext cx="185" cy="185"/>
                <a:chOff x="4052" y="346"/>
                <a:chExt cx="185" cy="185"/>
              </a:xfrm>
            </p:grpSpPr>
            <p:sp>
              <p:nvSpPr>
                <p:cNvPr id="2071" name="Oval 137"/>
                <p:cNvSpPr>
                  <a:spLocks noChangeArrowheads="1"/>
                </p:cNvSpPr>
                <p:nvPr/>
              </p:nvSpPr>
              <p:spPr bwMode="auto">
                <a:xfrm>
                  <a:off x="4052" y="346"/>
                  <a:ext cx="185" cy="185"/>
                </a:xfrm>
                <a:prstGeom prst="ellipse">
                  <a:avLst/>
                </a:prstGeom>
                <a:solidFill>
                  <a:srgbClr val="99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072" name="Oval 138"/>
                <p:cNvSpPr>
                  <a:spLocks noChangeArrowheads="1"/>
                </p:cNvSpPr>
                <p:nvPr/>
              </p:nvSpPr>
              <p:spPr bwMode="auto">
                <a:xfrm>
                  <a:off x="4070" y="368"/>
                  <a:ext cx="82" cy="8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E1B3C2"/>
                    </a:gs>
                    <a:gs pos="100000">
                      <a:srgbClr val="9900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grpSp>
            <p:nvGrpSpPr>
              <p:cNvPr id="2062" name="Group 139"/>
              <p:cNvGrpSpPr>
                <a:grpSpLocks/>
              </p:cNvGrpSpPr>
              <p:nvPr/>
            </p:nvGrpSpPr>
            <p:grpSpPr bwMode="auto">
              <a:xfrm>
                <a:off x="916" y="1314"/>
                <a:ext cx="185" cy="185"/>
                <a:chOff x="4052" y="346"/>
                <a:chExt cx="185" cy="185"/>
              </a:xfrm>
            </p:grpSpPr>
            <p:sp>
              <p:nvSpPr>
                <p:cNvPr id="2069" name="Oval 140"/>
                <p:cNvSpPr>
                  <a:spLocks noChangeArrowheads="1"/>
                </p:cNvSpPr>
                <p:nvPr/>
              </p:nvSpPr>
              <p:spPr bwMode="auto">
                <a:xfrm>
                  <a:off x="4052" y="346"/>
                  <a:ext cx="185" cy="185"/>
                </a:xfrm>
                <a:prstGeom prst="ellipse">
                  <a:avLst/>
                </a:prstGeom>
                <a:solidFill>
                  <a:srgbClr val="99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070" name="Oval 141"/>
                <p:cNvSpPr>
                  <a:spLocks noChangeArrowheads="1"/>
                </p:cNvSpPr>
                <p:nvPr/>
              </p:nvSpPr>
              <p:spPr bwMode="auto">
                <a:xfrm>
                  <a:off x="4070" y="368"/>
                  <a:ext cx="82" cy="8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E1B3C2"/>
                    </a:gs>
                    <a:gs pos="100000">
                      <a:srgbClr val="9900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sp>
            <p:nvSpPr>
              <p:cNvPr id="2063" name="Oval 142"/>
              <p:cNvSpPr>
                <a:spLocks noChangeArrowheads="1"/>
              </p:cNvSpPr>
              <p:nvPr/>
            </p:nvSpPr>
            <p:spPr bwMode="auto">
              <a:xfrm>
                <a:off x="2140" y="2130"/>
                <a:ext cx="233" cy="233"/>
              </a:xfrm>
              <a:prstGeom prst="ellipse">
                <a:avLst/>
              </a:prstGeom>
              <a:solidFill>
                <a:srgbClr val="99003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64" name="Oval 143"/>
              <p:cNvSpPr>
                <a:spLocks noChangeArrowheads="1"/>
              </p:cNvSpPr>
              <p:nvPr/>
            </p:nvSpPr>
            <p:spPr bwMode="auto">
              <a:xfrm>
                <a:off x="2163" y="2158"/>
                <a:ext cx="103" cy="103"/>
              </a:xfrm>
              <a:prstGeom prst="ellipse">
                <a:avLst/>
              </a:prstGeom>
              <a:gradFill rotWithShape="1">
                <a:gsLst>
                  <a:gs pos="0">
                    <a:srgbClr val="FFFF00"/>
                  </a:gs>
                  <a:gs pos="100000">
                    <a:srgbClr val="990033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65" name="Oval 144"/>
              <p:cNvSpPr>
                <a:spLocks noChangeArrowheads="1"/>
              </p:cNvSpPr>
              <p:nvPr/>
            </p:nvSpPr>
            <p:spPr bwMode="auto">
              <a:xfrm>
                <a:off x="2700" y="2674"/>
                <a:ext cx="273" cy="273"/>
              </a:xfrm>
              <a:prstGeom prst="ellipse">
                <a:avLst/>
              </a:prstGeom>
              <a:solidFill>
                <a:srgbClr val="66003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66" name="Oval 145"/>
              <p:cNvSpPr>
                <a:spLocks noChangeArrowheads="1"/>
              </p:cNvSpPr>
              <p:nvPr/>
            </p:nvSpPr>
            <p:spPr bwMode="auto">
              <a:xfrm>
                <a:off x="2727" y="2706"/>
                <a:ext cx="121" cy="121"/>
              </a:xfrm>
              <a:prstGeom prst="ellipse">
                <a:avLst/>
              </a:prstGeom>
              <a:gradFill rotWithShape="1">
                <a:gsLst>
                  <a:gs pos="0">
                    <a:srgbClr val="FFFF00"/>
                  </a:gs>
                  <a:gs pos="100000">
                    <a:srgbClr val="990033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67" name="Oval 146"/>
              <p:cNvSpPr>
                <a:spLocks noChangeArrowheads="1"/>
              </p:cNvSpPr>
              <p:nvPr/>
            </p:nvSpPr>
            <p:spPr bwMode="auto">
              <a:xfrm>
                <a:off x="3300" y="2690"/>
                <a:ext cx="377" cy="377"/>
              </a:xfrm>
              <a:prstGeom prst="ellipse">
                <a:avLst/>
              </a:prstGeom>
              <a:solidFill>
                <a:srgbClr val="66003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68" name="Oval 147"/>
              <p:cNvSpPr>
                <a:spLocks noChangeArrowheads="1"/>
              </p:cNvSpPr>
              <p:nvPr/>
            </p:nvSpPr>
            <p:spPr bwMode="auto">
              <a:xfrm>
                <a:off x="3337" y="2735"/>
                <a:ext cx="167" cy="167"/>
              </a:xfrm>
              <a:prstGeom prst="ellipse">
                <a:avLst/>
              </a:prstGeom>
              <a:gradFill rotWithShape="1">
                <a:gsLst>
                  <a:gs pos="0">
                    <a:srgbClr val="FFFF00"/>
                  </a:gs>
                  <a:gs pos="100000">
                    <a:srgbClr val="990033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530" name="Cloud 1529"/>
            <p:cNvSpPr/>
            <p:nvPr/>
          </p:nvSpPr>
          <p:spPr>
            <a:xfrm>
              <a:off x="168004" y="2069541"/>
              <a:ext cx="2732647" cy="2803149"/>
            </a:xfrm>
            <a:prstGeom prst="cloud">
              <a:avLst/>
            </a:prstGeom>
            <a:gradFill flip="none" rotWithShape="1">
              <a:gsLst>
                <a:gs pos="0">
                  <a:schemeClr val="accent2">
                    <a:lumMod val="75000"/>
                    <a:shade val="30000"/>
                    <a:satMod val="115000"/>
                  </a:schemeClr>
                </a:gs>
                <a:gs pos="50000">
                  <a:schemeClr val="accent2">
                    <a:lumMod val="75000"/>
                    <a:shade val="67500"/>
                    <a:satMod val="115000"/>
                  </a:schemeClr>
                </a:gs>
                <a:gs pos="100000">
                  <a:schemeClr val="accent2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bg1"/>
              </a:solidFill>
            </a:ln>
            <a:scene3d>
              <a:camera prst="isometricOffAxis2To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31" name="Cloud 1530"/>
            <p:cNvSpPr/>
            <p:nvPr/>
          </p:nvSpPr>
          <p:spPr>
            <a:xfrm>
              <a:off x="1092152" y="3524284"/>
              <a:ext cx="3818185" cy="2713028"/>
            </a:xfrm>
            <a:prstGeom prst="cloud">
              <a:avLst/>
            </a:prstGeom>
            <a:gradFill flip="none" rotWithShape="1">
              <a:gsLst>
                <a:gs pos="0">
                  <a:schemeClr val="bg2">
                    <a:lumMod val="50000"/>
                    <a:shade val="30000"/>
                    <a:satMod val="115000"/>
                  </a:schemeClr>
                </a:gs>
                <a:gs pos="50000">
                  <a:schemeClr val="bg2">
                    <a:lumMod val="50000"/>
                    <a:shade val="67500"/>
                    <a:satMod val="115000"/>
                  </a:schemeClr>
                </a:gs>
                <a:gs pos="100000">
                  <a:schemeClr val="bg2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bg1"/>
              </a:solidFill>
            </a:ln>
            <a:scene3d>
              <a:camera prst="isometricOffAxis2To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1532" name="Group 36"/>
            <p:cNvGrpSpPr>
              <a:grpSpLocks/>
            </p:cNvGrpSpPr>
            <p:nvPr/>
          </p:nvGrpSpPr>
          <p:grpSpPr bwMode="auto">
            <a:xfrm>
              <a:off x="5029512" y="4984518"/>
              <a:ext cx="940099" cy="538090"/>
              <a:chOff x="736" y="824"/>
              <a:chExt cx="4432" cy="2408"/>
            </a:xfrm>
          </p:grpSpPr>
          <p:grpSp>
            <p:nvGrpSpPr>
              <p:cNvPr id="1891" name="Group 37"/>
              <p:cNvGrpSpPr>
                <a:grpSpLocks/>
              </p:cNvGrpSpPr>
              <p:nvPr/>
            </p:nvGrpSpPr>
            <p:grpSpPr bwMode="auto">
              <a:xfrm>
                <a:off x="916" y="1032"/>
                <a:ext cx="4105" cy="2035"/>
                <a:chOff x="916" y="1032"/>
                <a:chExt cx="4105" cy="2035"/>
              </a:xfrm>
            </p:grpSpPr>
            <p:sp>
              <p:nvSpPr>
                <p:cNvPr id="1893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1816" y="2256"/>
                  <a:ext cx="440" cy="584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894" name="Line 39"/>
                <p:cNvSpPr>
                  <a:spLocks noChangeShapeType="1"/>
                </p:cNvSpPr>
                <p:nvPr/>
              </p:nvSpPr>
              <p:spPr bwMode="auto">
                <a:xfrm flipH="1">
                  <a:off x="2288" y="2120"/>
                  <a:ext cx="1168" cy="144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895" name="Line 40"/>
                <p:cNvSpPr>
                  <a:spLocks noChangeShapeType="1"/>
                </p:cNvSpPr>
                <p:nvPr/>
              </p:nvSpPr>
              <p:spPr bwMode="auto">
                <a:xfrm flipH="1">
                  <a:off x="2840" y="2144"/>
                  <a:ext cx="584" cy="680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896" name="Line 41"/>
                <p:cNvSpPr>
                  <a:spLocks noChangeShapeType="1"/>
                </p:cNvSpPr>
                <p:nvPr/>
              </p:nvSpPr>
              <p:spPr bwMode="auto">
                <a:xfrm flipH="1" flipV="1">
                  <a:off x="1032" y="1400"/>
                  <a:ext cx="1496" cy="8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897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1840" y="1456"/>
                  <a:ext cx="1712" cy="1376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898" name="Line 43"/>
                <p:cNvSpPr>
                  <a:spLocks noChangeShapeType="1"/>
                </p:cNvSpPr>
                <p:nvPr/>
              </p:nvSpPr>
              <p:spPr bwMode="auto">
                <a:xfrm>
                  <a:off x="3920" y="1840"/>
                  <a:ext cx="264" cy="432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899" name="Line 44"/>
                <p:cNvSpPr>
                  <a:spLocks noChangeShapeType="1"/>
                </p:cNvSpPr>
                <p:nvPr/>
              </p:nvSpPr>
              <p:spPr bwMode="auto">
                <a:xfrm flipH="1">
                  <a:off x="3280" y="1240"/>
                  <a:ext cx="1176" cy="352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900" name="Line 45"/>
                <p:cNvSpPr>
                  <a:spLocks noChangeShapeType="1"/>
                </p:cNvSpPr>
                <p:nvPr/>
              </p:nvSpPr>
              <p:spPr bwMode="auto">
                <a:xfrm flipH="1">
                  <a:off x="1016" y="1104"/>
                  <a:ext cx="1928" cy="280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901" name="Line 46"/>
                <p:cNvSpPr>
                  <a:spLocks noChangeShapeType="1"/>
                </p:cNvSpPr>
                <p:nvPr/>
              </p:nvSpPr>
              <p:spPr bwMode="auto">
                <a:xfrm>
                  <a:off x="2256" y="2240"/>
                  <a:ext cx="576" cy="560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902" name="Line 47"/>
                <p:cNvSpPr>
                  <a:spLocks noChangeShapeType="1"/>
                </p:cNvSpPr>
                <p:nvPr/>
              </p:nvSpPr>
              <p:spPr bwMode="auto">
                <a:xfrm>
                  <a:off x="2288" y="2264"/>
                  <a:ext cx="1192" cy="640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903" name="Line 48"/>
                <p:cNvSpPr>
                  <a:spLocks noChangeShapeType="1"/>
                </p:cNvSpPr>
                <p:nvPr/>
              </p:nvSpPr>
              <p:spPr bwMode="auto">
                <a:xfrm flipH="1" flipV="1">
                  <a:off x="3432" y="2128"/>
                  <a:ext cx="48" cy="768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904" name="Line 49"/>
                <p:cNvSpPr>
                  <a:spLocks noChangeShapeType="1"/>
                </p:cNvSpPr>
                <p:nvPr/>
              </p:nvSpPr>
              <p:spPr bwMode="auto">
                <a:xfrm flipV="1">
                  <a:off x="3496" y="2240"/>
                  <a:ext cx="680" cy="648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905" name="Line 50"/>
                <p:cNvSpPr>
                  <a:spLocks noChangeShapeType="1"/>
                </p:cNvSpPr>
                <p:nvPr/>
              </p:nvSpPr>
              <p:spPr bwMode="auto">
                <a:xfrm flipH="1" flipV="1">
                  <a:off x="1608" y="2024"/>
                  <a:ext cx="656" cy="224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906" name="Line 51"/>
                <p:cNvSpPr>
                  <a:spLocks noChangeShapeType="1"/>
                </p:cNvSpPr>
                <p:nvPr/>
              </p:nvSpPr>
              <p:spPr bwMode="auto">
                <a:xfrm flipH="1">
                  <a:off x="2272" y="1648"/>
                  <a:ext cx="472" cy="640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grpSp>
              <p:nvGrpSpPr>
                <p:cNvPr id="1907" name="Group 52"/>
                <p:cNvGrpSpPr>
                  <a:grpSpLocks/>
                </p:cNvGrpSpPr>
                <p:nvPr/>
              </p:nvGrpSpPr>
              <p:grpSpPr bwMode="auto">
                <a:xfrm>
                  <a:off x="2533" y="1089"/>
                  <a:ext cx="2121" cy="1026"/>
                  <a:chOff x="2798" y="452"/>
                  <a:chExt cx="1872" cy="909"/>
                </a:xfrm>
              </p:grpSpPr>
              <p:sp>
                <p:nvSpPr>
                  <p:cNvPr id="1983" name="Line 5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944" y="760"/>
                    <a:ext cx="781" cy="242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984" name="Line 5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955" y="1011"/>
                    <a:ext cx="1060" cy="122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985" name="Line 55"/>
                  <p:cNvSpPr>
                    <a:spLocks noChangeShapeType="1"/>
                  </p:cNvSpPr>
                  <p:nvPr/>
                </p:nvSpPr>
                <p:spPr bwMode="auto">
                  <a:xfrm>
                    <a:off x="2814" y="727"/>
                    <a:ext cx="883" cy="36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986" name="Line 5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90" y="715"/>
                    <a:ext cx="463" cy="646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987" name="Line 57"/>
                  <p:cNvSpPr>
                    <a:spLocks noChangeShapeType="1"/>
                  </p:cNvSpPr>
                  <p:nvPr/>
                </p:nvSpPr>
                <p:spPr bwMode="auto">
                  <a:xfrm>
                    <a:off x="3951" y="452"/>
                    <a:ext cx="595" cy="160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988" name="Line 5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47" y="595"/>
                    <a:ext cx="485" cy="112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989" name="Line 5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017" y="711"/>
                    <a:ext cx="28" cy="423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990" name="Line 60"/>
                  <p:cNvSpPr>
                    <a:spLocks noChangeShapeType="1"/>
                  </p:cNvSpPr>
                  <p:nvPr/>
                </p:nvSpPr>
                <p:spPr bwMode="auto">
                  <a:xfrm>
                    <a:off x="2798" y="713"/>
                    <a:ext cx="155" cy="293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991" name="Line 6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955" y="463"/>
                    <a:ext cx="980" cy="528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992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2951" y="1005"/>
                    <a:ext cx="641" cy="347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993" name="Line 6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708" y="719"/>
                    <a:ext cx="321" cy="39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994" name="Line 6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706" y="461"/>
                    <a:ext cx="227" cy="298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995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3942" y="475"/>
                    <a:ext cx="99" cy="244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996" name="Line 6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01" y="599"/>
                    <a:ext cx="524" cy="555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997" name="Line 6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798" y="479"/>
                    <a:ext cx="384" cy="249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998" name="Line 6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13" y="461"/>
                    <a:ext cx="1130" cy="261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999" name="Line 6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63" y="466"/>
                    <a:ext cx="766" cy="16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2000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4024" y="1135"/>
                    <a:ext cx="644" cy="38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2001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4537" y="594"/>
                    <a:ext cx="133" cy="582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2002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4039" y="719"/>
                    <a:ext cx="628" cy="463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1908" name="Oval 73"/>
                <p:cNvSpPr>
                  <a:spLocks noChangeArrowheads="1"/>
                </p:cNvSpPr>
                <p:nvPr/>
              </p:nvSpPr>
              <p:spPr bwMode="auto">
                <a:xfrm>
                  <a:off x="3757" y="1032"/>
                  <a:ext cx="140" cy="140"/>
                </a:xfrm>
                <a:prstGeom prst="ellipse">
                  <a:avLst/>
                </a:prstGeom>
                <a:solidFill>
                  <a:srgbClr val="CC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909" name="Oval 74"/>
                <p:cNvSpPr>
                  <a:spLocks noChangeArrowheads="1"/>
                </p:cNvSpPr>
                <p:nvPr/>
              </p:nvSpPr>
              <p:spPr bwMode="auto">
                <a:xfrm>
                  <a:off x="3878" y="1329"/>
                  <a:ext cx="140" cy="140"/>
                </a:xfrm>
                <a:prstGeom prst="ellipse">
                  <a:avLst/>
                </a:prstGeom>
                <a:solidFill>
                  <a:srgbClr val="CC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910" name="Oval 75"/>
                <p:cNvSpPr>
                  <a:spLocks noChangeArrowheads="1"/>
                </p:cNvSpPr>
                <p:nvPr/>
              </p:nvSpPr>
              <p:spPr bwMode="auto">
                <a:xfrm>
                  <a:off x="4415" y="1184"/>
                  <a:ext cx="140" cy="140"/>
                </a:xfrm>
                <a:prstGeom prst="ellipse">
                  <a:avLst/>
                </a:prstGeom>
                <a:solidFill>
                  <a:srgbClr val="CC006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911" name="Oval 76"/>
                <p:cNvSpPr>
                  <a:spLocks noChangeArrowheads="1"/>
                </p:cNvSpPr>
                <p:nvPr/>
              </p:nvSpPr>
              <p:spPr bwMode="auto">
                <a:xfrm>
                  <a:off x="3850" y="1780"/>
                  <a:ext cx="141" cy="140"/>
                </a:xfrm>
                <a:prstGeom prst="ellipse">
                  <a:avLst/>
                </a:prstGeom>
                <a:solidFill>
                  <a:srgbClr val="CC006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912" name="Oval 77"/>
                <p:cNvSpPr>
                  <a:spLocks noChangeArrowheads="1"/>
                </p:cNvSpPr>
                <p:nvPr/>
              </p:nvSpPr>
              <p:spPr bwMode="auto">
                <a:xfrm>
                  <a:off x="4593" y="1837"/>
                  <a:ext cx="140" cy="141"/>
                </a:xfrm>
                <a:prstGeom prst="ellipse">
                  <a:avLst/>
                </a:prstGeom>
                <a:solidFill>
                  <a:srgbClr val="CC006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913" name="Oval 78"/>
                <p:cNvSpPr>
                  <a:spLocks noChangeArrowheads="1"/>
                </p:cNvSpPr>
                <p:nvPr/>
              </p:nvSpPr>
              <p:spPr bwMode="auto">
                <a:xfrm>
                  <a:off x="3502" y="1371"/>
                  <a:ext cx="141" cy="140"/>
                </a:xfrm>
                <a:prstGeom prst="ellipse">
                  <a:avLst/>
                </a:prstGeom>
                <a:solidFill>
                  <a:srgbClr val="CC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914" name="Oval 79"/>
                <p:cNvSpPr>
                  <a:spLocks noChangeArrowheads="1"/>
                </p:cNvSpPr>
                <p:nvPr/>
              </p:nvSpPr>
              <p:spPr bwMode="auto">
                <a:xfrm>
                  <a:off x="2642" y="1644"/>
                  <a:ext cx="141" cy="140"/>
                </a:xfrm>
                <a:prstGeom prst="ellipse">
                  <a:avLst/>
                </a:prstGeom>
                <a:solidFill>
                  <a:srgbClr val="CC006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915" name="Oval 80"/>
                <p:cNvSpPr>
                  <a:spLocks noChangeArrowheads="1"/>
                </p:cNvSpPr>
                <p:nvPr/>
              </p:nvSpPr>
              <p:spPr bwMode="auto">
                <a:xfrm>
                  <a:off x="2485" y="1329"/>
                  <a:ext cx="141" cy="140"/>
                </a:xfrm>
                <a:prstGeom prst="ellipse">
                  <a:avLst/>
                </a:prstGeom>
                <a:solidFill>
                  <a:srgbClr val="CC006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916" name="Oval 81"/>
                <p:cNvSpPr>
                  <a:spLocks noChangeArrowheads="1"/>
                </p:cNvSpPr>
                <p:nvPr/>
              </p:nvSpPr>
              <p:spPr bwMode="auto">
                <a:xfrm>
                  <a:off x="2886" y="1063"/>
                  <a:ext cx="141" cy="140"/>
                </a:xfrm>
                <a:prstGeom prst="ellipse">
                  <a:avLst/>
                </a:prstGeom>
                <a:solidFill>
                  <a:srgbClr val="CC006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917" name="Oval 82"/>
                <p:cNvSpPr>
                  <a:spLocks noChangeArrowheads="1"/>
                </p:cNvSpPr>
                <p:nvPr/>
              </p:nvSpPr>
              <p:spPr bwMode="auto">
                <a:xfrm>
                  <a:off x="3363" y="2045"/>
                  <a:ext cx="141" cy="140"/>
                </a:xfrm>
                <a:prstGeom prst="ellipse">
                  <a:avLst/>
                </a:prstGeom>
                <a:solidFill>
                  <a:srgbClr val="CC006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grpSp>
              <p:nvGrpSpPr>
                <p:cNvPr id="1918" name="Group 83"/>
                <p:cNvGrpSpPr>
                  <a:grpSpLocks/>
                </p:cNvGrpSpPr>
                <p:nvPr/>
              </p:nvGrpSpPr>
              <p:grpSpPr bwMode="auto">
                <a:xfrm>
                  <a:off x="2494" y="1048"/>
                  <a:ext cx="2167" cy="1068"/>
                  <a:chOff x="2769" y="414"/>
                  <a:chExt cx="1915" cy="949"/>
                </a:xfrm>
              </p:grpSpPr>
              <p:sp>
                <p:nvSpPr>
                  <p:cNvPr id="1973" name="Oval 84"/>
                  <p:cNvSpPr>
                    <a:spLocks noChangeArrowheads="1"/>
                  </p:cNvSpPr>
                  <p:nvPr/>
                </p:nvSpPr>
                <p:spPr bwMode="auto">
                  <a:xfrm>
                    <a:off x="3892" y="414"/>
                    <a:ext cx="54" cy="5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0066"/>
                      </a:gs>
                      <a:gs pos="100000">
                        <a:srgbClr val="E98FB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974" name="Oval 85"/>
                  <p:cNvSpPr>
                    <a:spLocks noChangeArrowheads="1"/>
                  </p:cNvSpPr>
                  <p:nvPr/>
                </p:nvSpPr>
                <p:spPr bwMode="auto">
                  <a:xfrm>
                    <a:off x="3998" y="676"/>
                    <a:ext cx="55" cy="5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0066"/>
                      </a:gs>
                      <a:gs pos="100000">
                        <a:srgbClr val="E98FB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975" name="Oval 86"/>
                  <p:cNvSpPr>
                    <a:spLocks noChangeArrowheads="1"/>
                  </p:cNvSpPr>
                  <p:nvPr/>
                </p:nvSpPr>
                <p:spPr bwMode="auto">
                  <a:xfrm>
                    <a:off x="4472" y="548"/>
                    <a:ext cx="55" cy="5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0066"/>
                      </a:gs>
                      <a:gs pos="100000">
                        <a:srgbClr val="E98FB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976" name="Oval 87"/>
                  <p:cNvSpPr>
                    <a:spLocks noChangeArrowheads="1"/>
                  </p:cNvSpPr>
                  <p:nvPr/>
                </p:nvSpPr>
                <p:spPr bwMode="auto">
                  <a:xfrm>
                    <a:off x="3974" y="1074"/>
                    <a:ext cx="55" cy="5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0066"/>
                      </a:gs>
                      <a:gs pos="100000">
                        <a:srgbClr val="E98FB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977" name="Oval 88"/>
                  <p:cNvSpPr>
                    <a:spLocks noChangeArrowheads="1"/>
                  </p:cNvSpPr>
                  <p:nvPr/>
                </p:nvSpPr>
                <p:spPr bwMode="auto">
                  <a:xfrm>
                    <a:off x="4629" y="1125"/>
                    <a:ext cx="55" cy="5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0066"/>
                      </a:gs>
                      <a:gs pos="100000">
                        <a:srgbClr val="E98FB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978" name="Oval 89"/>
                  <p:cNvSpPr>
                    <a:spLocks noChangeArrowheads="1"/>
                  </p:cNvSpPr>
                  <p:nvPr/>
                </p:nvSpPr>
                <p:spPr bwMode="auto">
                  <a:xfrm>
                    <a:off x="3667" y="713"/>
                    <a:ext cx="55" cy="5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0066"/>
                      </a:gs>
                      <a:gs pos="100000">
                        <a:srgbClr val="E98FB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979" name="Oval 90"/>
                  <p:cNvSpPr>
                    <a:spLocks noChangeArrowheads="1"/>
                  </p:cNvSpPr>
                  <p:nvPr/>
                </p:nvSpPr>
                <p:spPr bwMode="auto">
                  <a:xfrm>
                    <a:off x="2908" y="954"/>
                    <a:ext cx="55" cy="5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0066"/>
                      </a:gs>
                      <a:gs pos="100000">
                        <a:srgbClr val="E98FB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980" name="Oval 91"/>
                  <p:cNvSpPr>
                    <a:spLocks noChangeArrowheads="1"/>
                  </p:cNvSpPr>
                  <p:nvPr/>
                </p:nvSpPr>
                <p:spPr bwMode="auto">
                  <a:xfrm>
                    <a:off x="2769" y="676"/>
                    <a:ext cx="55" cy="5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0066"/>
                      </a:gs>
                      <a:gs pos="100000">
                        <a:srgbClr val="E98FB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981" name="Oval 92"/>
                  <p:cNvSpPr>
                    <a:spLocks noChangeArrowheads="1"/>
                  </p:cNvSpPr>
                  <p:nvPr/>
                </p:nvSpPr>
                <p:spPr bwMode="auto">
                  <a:xfrm>
                    <a:off x="3123" y="441"/>
                    <a:ext cx="55" cy="5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0066"/>
                      </a:gs>
                      <a:gs pos="100000">
                        <a:srgbClr val="E98FB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982" name="Oval 93"/>
                  <p:cNvSpPr>
                    <a:spLocks noChangeArrowheads="1"/>
                  </p:cNvSpPr>
                  <p:nvPr/>
                </p:nvSpPr>
                <p:spPr bwMode="auto">
                  <a:xfrm>
                    <a:off x="3544" y="1308"/>
                    <a:ext cx="55" cy="5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0066"/>
                      </a:gs>
                      <a:gs pos="100000">
                        <a:srgbClr val="E98FB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1919" name="Line 94"/>
                <p:cNvSpPr>
                  <a:spLocks noChangeShapeType="1"/>
                </p:cNvSpPr>
                <p:nvPr/>
              </p:nvSpPr>
              <p:spPr bwMode="auto">
                <a:xfrm flipV="1">
                  <a:off x="1588" y="1646"/>
                  <a:ext cx="1168" cy="362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920" name="Line 95"/>
                <p:cNvSpPr>
                  <a:spLocks noChangeShapeType="1"/>
                </p:cNvSpPr>
                <p:nvPr/>
              </p:nvSpPr>
              <p:spPr bwMode="auto">
                <a:xfrm flipH="1">
                  <a:off x="1604" y="1869"/>
                  <a:ext cx="3335" cy="153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921" name="Line 96"/>
                <p:cNvSpPr>
                  <a:spLocks noChangeShapeType="1"/>
                </p:cNvSpPr>
                <p:nvPr/>
              </p:nvSpPr>
              <p:spPr bwMode="auto">
                <a:xfrm>
                  <a:off x="1394" y="1597"/>
                  <a:ext cx="1321" cy="54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922" name="Line 97"/>
                <p:cNvSpPr>
                  <a:spLocks noChangeShapeType="1"/>
                </p:cNvSpPr>
                <p:nvPr/>
              </p:nvSpPr>
              <p:spPr bwMode="auto">
                <a:xfrm flipV="1">
                  <a:off x="1824" y="1579"/>
                  <a:ext cx="1423" cy="1301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923" name="Line 98"/>
                <p:cNvSpPr>
                  <a:spLocks noChangeShapeType="1"/>
                </p:cNvSpPr>
                <p:nvPr/>
              </p:nvSpPr>
              <p:spPr bwMode="auto">
                <a:xfrm>
                  <a:off x="3095" y="1186"/>
                  <a:ext cx="1382" cy="299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924" name="Line 99"/>
                <p:cNvSpPr>
                  <a:spLocks noChangeShapeType="1"/>
                </p:cNvSpPr>
                <p:nvPr/>
              </p:nvSpPr>
              <p:spPr bwMode="auto">
                <a:xfrm flipV="1">
                  <a:off x="3238" y="1483"/>
                  <a:ext cx="1241" cy="84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925" name="Line 100"/>
                <p:cNvSpPr>
                  <a:spLocks noChangeShapeType="1"/>
                </p:cNvSpPr>
                <p:nvPr/>
              </p:nvSpPr>
              <p:spPr bwMode="auto">
                <a:xfrm>
                  <a:off x="3235" y="1572"/>
                  <a:ext cx="1706" cy="298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926" name="Line 101"/>
                <p:cNvSpPr>
                  <a:spLocks noChangeShapeType="1"/>
                </p:cNvSpPr>
                <p:nvPr/>
              </p:nvSpPr>
              <p:spPr bwMode="auto">
                <a:xfrm>
                  <a:off x="1369" y="1575"/>
                  <a:ext cx="233" cy="439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927" name="Line 102"/>
                <p:cNvSpPr>
                  <a:spLocks noChangeShapeType="1"/>
                </p:cNvSpPr>
                <p:nvPr/>
              </p:nvSpPr>
              <p:spPr bwMode="auto">
                <a:xfrm flipH="1">
                  <a:off x="1604" y="1201"/>
                  <a:ext cx="1467" cy="790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928" name="Line 103"/>
                <p:cNvSpPr>
                  <a:spLocks noChangeShapeType="1"/>
                </p:cNvSpPr>
                <p:nvPr/>
              </p:nvSpPr>
              <p:spPr bwMode="auto">
                <a:xfrm>
                  <a:off x="1598" y="2013"/>
                  <a:ext cx="230" cy="842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929" name="Line 104"/>
                <p:cNvSpPr>
                  <a:spLocks noChangeShapeType="1"/>
                </p:cNvSpPr>
                <p:nvPr/>
              </p:nvSpPr>
              <p:spPr bwMode="auto">
                <a:xfrm flipV="1">
                  <a:off x="2731" y="1585"/>
                  <a:ext cx="480" cy="58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930" name="Line 105"/>
                <p:cNvSpPr>
                  <a:spLocks noChangeShapeType="1"/>
                </p:cNvSpPr>
                <p:nvPr/>
              </p:nvSpPr>
              <p:spPr bwMode="auto">
                <a:xfrm flipV="1">
                  <a:off x="2728" y="1198"/>
                  <a:ext cx="340" cy="446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931" name="Line 106"/>
                <p:cNvSpPr>
                  <a:spLocks noChangeShapeType="1"/>
                </p:cNvSpPr>
                <p:nvPr/>
              </p:nvSpPr>
              <p:spPr bwMode="auto">
                <a:xfrm>
                  <a:off x="3081" y="1220"/>
                  <a:ext cx="148" cy="365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932" name="Line 107"/>
                <p:cNvSpPr>
                  <a:spLocks noChangeShapeType="1"/>
                </p:cNvSpPr>
                <p:nvPr/>
              </p:nvSpPr>
              <p:spPr bwMode="auto">
                <a:xfrm flipH="1" flipV="1">
                  <a:off x="4492" y="1477"/>
                  <a:ext cx="462" cy="388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933" name="Line 108"/>
                <p:cNvSpPr>
                  <a:spLocks noChangeShapeType="1"/>
                </p:cNvSpPr>
                <p:nvPr/>
              </p:nvSpPr>
              <p:spPr bwMode="auto">
                <a:xfrm flipH="1" flipV="1">
                  <a:off x="999" y="1393"/>
                  <a:ext cx="370" cy="205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934" name="Line 109"/>
                <p:cNvSpPr>
                  <a:spLocks noChangeShapeType="1"/>
                </p:cNvSpPr>
                <p:nvPr/>
              </p:nvSpPr>
              <p:spPr bwMode="auto">
                <a:xfrm flipV="1">
                  <a:off x="1392" y="1198"/>
                  <a:ext cx="1691" cy="391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935" name="Line 110"/>
                <p:cNvSpPr>
                  <a:spLocks noChangeShapeType="1"/>
                </p:cNvSpPr>
                <p:nvPr/>
              </p:nvSpPr>
              <p:spPr bwMode="auto">
                <a:xfrm>
                  <a:off x="994" y="1385"/>
                  <a:ext cx="619" cy="647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936" name="Line 111"/>
                <p:cNvSpPr>
                  <a:spLocks noChangeShapeType="1"/>
                </p:cNvSpPr>
                <p:nvPr/>
              </p:nvSpPr>
              <p:spPr bwMode="auto">
                <a:xfrm flipH="1">
                  <a:off x="4168" y="1872"/>
                  <a:ext cx="784" cy="392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937" name="Line 112"/>
                <p:cNvSpPr>
                  <a:spLocks noChangeShapeType="1"/>
                </p:cNvSpPr>
                <p:nvPr/>
              </p:nvSpPr>
              <p:spPr bwMode="auto">
                <a:xfrm flipH="1">
                  <a:off x="4171" y="1469"/>
                  <a:ext cx="327" cy="800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938" name="Line 113"/>
                <p:cNvSpPr>
                  <a:spLocks noChangeShapeType="1"/>
                </p:cNvSpPr>
                <p:nvPr/>
              </p:nvSpPr>
              <p:spPr bwMode="auto">
                <a:xfrm>
                  <a:off x="3227" y="1585"/>
                  <a:ext cx="940" cy="692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grpSp>
              <p:nvGrpSpPr>
                <p:cNvPr id="1939" name="Group 114"/>
                <p:cNvGrpSpPr>
                  <a:grpSpLocks/>
                </p:cNvGrpSpPr>
                <p:nvPr/>
              </p:nvGrpSpPr>
              <p:grpSpPr bwMode="auto">
                <a:xfrm>
                  <a:off x="2988" y="1106"/>
                  <a:ext cx="185" cy="185"/>
                  <a:chOff x="4052" y="346"/>
                  <a:chExt cx="185" cy="185"/>
                </a:xfrm>
              </p:grpSpPr>
              <p:sp>
                <p:nvSpPr>
                  <p:cNvPr id="1971" name="Oval 115"/>
                  <p:cNvSpPr>
                    <a:spLocks noChangeArrowheads="1"/>
                  </p:cNvSpPr>
                  <p:nvPr/>
                </p:nvSpPr>
                <p:spPr bwMode="auto">
                  <a:xfrm>
                    <a:off x="4052" y="346"/>
                    <a:ext cx="185" cy="185"/>
                  </a:xfrm>
                  <a:prstGeom prst="ellipse">
                    <a:avLst/>
                  </a:prstGeom>
                  <a:solidFill>
                    <a:srgbClr val="9900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972" name="Oval 116"/>
                  <p:cNvSpPr>
                    <a:spLocks noChangeArrowheads="1"/>
                  </p:cNvSpPr>
                  <p:nvPr/>
                </p:nvSpPr>
                <p:spPr bwMode="auto">
                  <a:xfrm>
                    <a:off x="4070" y="368"/>
                    <a:ext cx="82" cy="8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E1B3C2"/>
                      </a:gs>
                      <a:gs pos="100000">
                        <a:srgbClr val="9900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940" name="Group 117"/>
                <p:cNvGrpSpPr>
                  <a:grpSpLocks/>
                </p:cNvGrpSpPr>
                <p:nvPr/>
              </p:nvGrpSpPr>
              <p:grpSpPr bwMode="auto">
                <a:xfrm>
                  <a:off x="3148" y="1498"/>
                  <a:ext cx="185" cy="185"/>
                  <a:chOff x="4052" y="346"/>
                  <a:chExt cx="185" cy="185"/>
                </a:xfrm>
              </p:grpSpPr>
              <p:sp>
                <p:nvSpPr>
                  <p:cNvPr id="1969" name="Oval 118"/>
                  <p:cNvSpPr>
                    <a:spLocks noChangeArrowheads="1"/>
                  </p:cNvSpPr>
                  <p:nvPr/>
                </p:nvSpPr>
                <p:spPr bwMode="auto">
                  <a:xfrm>
                    <a:off x="4052" y="346"/>
                    <a:ext cx="185" cy="185"/>
                  </a:xfrm>
                  <a:prstGeom prst="ellipse">
                    <a:avLst/>
                  </a:prstGeom>
                  <a:solidFill>
                    <a:srgbClr val="9900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970" name="Oval 119"/>
                  <p:cNvSpPr>
                    <a:spLocks noChangeArrowheads="1"/>
                  </p:cNvSpPr>
                  <p:nvPr/>
                </p:nvSpPr>
                <p:spPr bwMode="auto">
                  <a:xfrm>
                    <a:off x="4070" y="368"/>
                    <a:ext cx="82" cy="8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E1B3C2"/>
                      </a:gs>
                      <a:gs pos="100000">
                        <a:srgbClr val="9900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941" name="Group 120"/>
                <p:cNvGrpSpPr>
                  <a:grpSpLocks/>
                </p:cNvGrpSpPr>
                <p:nvPr/>
              </p:nvGrpSpPr>
              <p:grpSpPr bwMode="auto">
                <a:xfrm>
                  <a:off x="4396" y="1402"/>
                  <a:ext cx="185" cy="185"/>
                  <a:chOff x="4052" y="346"/>
                  <a:chExt cx="185" cy="185"/>
                </a:xfrm>
              </p:grpSpPr>
              <p:sp>
                <p:nvSpPr>
                  <p:cNvPr id="1967" name="Oval 121"/>
                  <p:cNvSpPr>
                    <a:spLocks noChangeArrowheads="1"/>
                  </p:cNvSpPr>
                  <p:nvPr/>
                </p:nvSpPr>
                <p:spPr bwMode="auto">
                  <a:xfrm>
                    <a:off x="4052" y="346"/>
                    <a:ext cx="185" cy="185"/>
                  </a:xfrm>
                  <a:prstGeom prst="ellipse">
                    <a:avLst/>
                  </a:prstGeom>
                  <a:solidFill>
                    <a:srgbClr val="9900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968" name="Oval 122"/>
                  <p:cNvSpPr>
                    <a:spLocks noChangeArrowheads="1"/>
                  </p:cNvSpPr>
                  <p:nvPr/>
                </p:nvSpPr>
                <p:spPr bwMode="auto">
                  <a:xfrm>
                    <a:off x="4070" y="368"/>
                    <a:ext cx="82" cy="8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E1B3C2"/>
                      </a:gs>
                      <a:gs pos="100000">
                        <a:srgbClr val="9900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942" name="Group 123"/>
                <p:cNvGrpSpPr>
                  <a:grpSpLocks/>
                </p:cNvGrpSpPr>
                <p:nvPr/>
              </p:nvGrpSpPr>
              <p:grpSpPr bwMode="auto">
                <a:xfrm>
                  <a:off x="4836" y="1770"/>
                  <a:ext cx="185" cy="185"/>
                  <a:chOff x="4052" y="346"/>
                  <a:chExt cx="185" cy="185"/>
                </a:xfrm>
              </p:grpSpPr>
              <p:sp>
                <p:nvSpPr>
                  <p:cNvPr id="1965" name="Oval 124"/>
                  <p:cNvSpPr>
                    <a:spLocks noChangeArrowheads="1"/>
                  </p:cNvSpPr>
                  <p:nvPr/>
                </p:nvSpPr>
                <p:spPr bwMode="auto">
                  <a:xfrm>
                    <a:off x="4052" y="346"/>
                    <a:ext cx="185" cy="185"/>
                  </a:xfrm>
                  <a:prstGeom prst="ellipse">
                    <a:avLst/>
                  </a:prstGeom>
                  <a:solidFill>
                    <a:srgbClr val="9900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966" name="Oval 125"/>
                  <p:cNvSpPr>
                    <a:spLocks noChangeArrowheads="1"/>
                  </p:cNvSpPr>
                  <p:nvPr/>
                </p:nvSpPr>
                <p:spPr bwMode="auto">
                  <a:xfrm>
                    <a:off x="4070" y="368"/>
                    <a:ext cx="82" cy="8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E1B3C2"/>
                      </a:gs>
                      <a:gs pos="100000">
                        <a:srgbClr val="9900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943" name="Group 126"/>
                <p:cNvGrpSpPr>
                  <a:grpSpLocks/>
                </p:cNvGrpSpPr>
                <p:nvPr/>
              </p:nvGrpSpPr>
              <p:grpSpPr bwMode="auto">
                <a:xfrm>
                  <a:off x="4092" y="2170"/>
                  <a:ext cx="185" cy="185"/>
                  <a:chOff x="4052" y="346"/>
                  <a:chExt cx="185" cy="185"/>
                </a:xfrm>
              </p:grpSpPr>
              <p:sp>
                <p:nvSpPr>
                  <p:cNvPr id="1963" name="Oval 127"/>
                  <p:cNvSpPr>
                    <a:spLocks noChangeArrowheads="1"/>
                  </p:cNvSpPr>
                  <p:nvPr/>
                </p:nvSpPr>
                <p:spPr bwMode="auto">
                  <a:xfrm>
                    <a:off x="4052" y="346"/>
                    <a:ext cx="185" cy="185"/>
                  </a:xfrm>
                  <a:prstGeom prst="ellipse">
                    <a:avLst/>
                  </a:prstGeom>
                  <a:solidFill>
                    <a:srgbClr val="9900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964" name="Oval 128"/>
                  <p:cNvSpPr>
                    <a:spLocks noChangeArrowheads="1"/>
                  </p:cNvSpPr>
                  <p:nvPr/>
                </p:nvSpPr>
                <p:spPr bwMode="auto">
                  <a:xfrm>
                    <a:off x="4070" y="368"/>
                    <a:ext cx="82" cy="8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E1B3C2"/>
                      </a:gs>
                      <a:gs pos="100000">
                        <a:srgbClr val="9900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944" name="Group 129"/>
                <p:cNvGrpSpPr>
                  <a:grpSpLocks/>
                </p:cNvGrpSpPr>
                <p:nvPr/>
              </p:nvGrpSpPr>
              <p:grpSpPr bwMode="auto">
                <a:xfrm>
                  <a:off x="2652" y="1554"/>
                  <a:ext cx="185" cy="185"/>
                  <a:chOff x="4052" y="346"/>
                  <a:chExt cx="185" cy="185"/>
                </a:xfrm>
              </p:grpSpPr>
              <p:sp>
                <p:nvSpPr>
                  <p:cNvPr id="1961" name="Oval 130"/>
                  <p:cNvSpPr>
                    <a:spLocks noChangeArrowheads="1"/>
                  </p:cNvSpPr>
                  <p:nvPr/>
                </p:nvSpPr>
                <p:spPr bwMode="auto">
                  <a:xfrm>
                    <a:off x="4052" y="346"/>
                    <a:ext cx="185" cy="185"/>
                  </a:xfrm>
                  <a:prstGeom prst="ellipse">
                    <a:avLst/>
                  </a:prstGeom>
                  <a:solidFill>
                    <a:srgbClr val="9900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962" name="Oval 131"/>
                  <p:cNvSpPr>
                    <a:spLocks noChangeArrowheads="1"/>
                  </p:cNvSpPr>
                  <p:nvPr/>
                </p:nvSpPr>
                <p:spPr bwMode="auto">
                  <a:xfrm>
                    <a:off x="4070" y="368"/>
                    <a:ext cx="82" cy="8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E1B3C2"/>
                      </a:gs>
                      <a:gs pos="100000">
                        <a:srgbClr val="9900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1945" name="Oval 132"/>
                <p:cNvSpPr>
                  <a:spLocks noChangeArrowheads="1"/>
                </p:cNvSpPr>
                <p:nvPr/>
              </p:nvSpPr>
              <p:spPr bwMode="auto">
                <a:xfrm>
                  <a:off x="1748" y="2746"/>
                  <a:ext cx="185" cy="185"/>
                </a:xfrm>
                <a:prstGeom prst="ellipse">
                  <a:avLst/>
                </a:prstGeom>
                <a:solidFill>
                  <a:srgbClr val="99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946" name="Oval 133"/>
                <p:cNvSpPr>
                  <a:spLocks noChangeArrowheads="1"/>
                </p:cNvSpPr>
                <p:nvPr/>
              </p:nvSpPr>
              <p:spPr bwMode="auto">
                <a:xfrm>
                  <a:off x="1766" y="2768"/>
                  <a:ext cx="82" cy="8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99"/>
                    </a:gs>
                    <a:gs pos="100000">
                      <a:srgbClr val="9900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947" name="Oval 134"/>
                <p:cNvSpPr>
                  <a:spLocks noChangeArrowheads="1"/>
                </p:cNvSpPr>
                <p:nvPr/>
              </p:nvSpPr>
              <p:spPr bwMode="auto">
                <a:xfrm>
                  <a:off x="1516" y="1914"/>
                  <a:ext cx="185" cy="185"/>
                </a:xfrm>
                <a:prstGeom prst="ellipse">
                  <a:avLst/>
                </a:prstGeom>
                <a:solidFill>
                  <a:srgbClr val="99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948" name="Oval 135"/>
                <p:cNvSpPr>
                  <a:spLocks noChangeArrowheads="1"/>
                </p:cNvSpPr>
                <p:nvPr/>
              </p:nvSpPr>
              <p:spPr bwMode="auto">
                <a:xfrm>
                  <a:off x="1534" y="1936"/>
                  <a:ext cx="82" cy="8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99"/>
                    </a:gs>
                    <a:gs pos="100000">
                      <a:srgbClr val="9900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grpSp>
              <p:nvGrpSpPr>
                <p:cNvPr id="1949" name="Group 136"/>
                <p:cNvGrpSpPr>
                  <a:grpSpLocks/>
                </p:cNvGrpSpPr>
                <p:nvPr/>
              </p:nvGrpSpPr>
              <p:grpSpPr bwMode="auto">
                <a:xfrm>
                  <a:off x="1308" y="1498"/>
                  <a:ext cx="185" cy="185"/>
                  <a:chOff x="4052" y="346"/>
                  <a:chExt cx="185" cy="185"/>
                </a:xfrm>
              </p:grpSpPr>
              <p:sp>
                <p:nvSpPr>
                  <p:cNvPr id="1959" name="Oval 137"/>
                  <p:cNvSpPr>
                    <a:spLocks noChangeArrowheads="1"/>
                  </p:cNvSpPr>
                  <p:nvPr/>
                </p:nvSpPr>
                <p:spPr bwMode="auto">
                  <a:xfrm>
                    <a:off x="4052" y="346"/>
                    <a:ext cx="185" cy="185"/>
                  </a:xfrm>
                  <a:prstGeom prst="ellipse">
                    <a:avLst/>
                  </a:prstGeom>
                  <a:solidFill>
                    <a:srgbClr val="9900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960" name="Oval 138"/>
                  <p:cNvSpPr>
                    <a:spLocks noChangeArrowheads="1"/>
                  </p:cNvSpPr>
                  <p:nvPr/>
                </p:nvSpPr>
                <p:spPr bwMode="auto">
                  <a:xfrm>
                    <a:off x="4070" y="368"/>
                    <a:ext cx="82" cy="8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E1B3C2"/>
                      </a:gs>
                      <a:gs pos="100000">
                        <a:srgbClr val="9900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950" name="Group 139"/>
                <p:cNvGrpSpPr>
                  <a:grpSpLocks/>
                </p:cNvGrpSpPr>
                <p:nvPr/>
              </p:nvGrpSpPr>
              <p:grpSpPr bwMode="auto">
                <a:xfrm>
                  <a:off x="916" y="1314"/>
                  <a:ext cx="185" cy="185"/>
                  <a:chOff x="4052" y="346"/>
                  <a:chExt cx="185" cy="185"/>
                </a:xfrm>
              </p:grpSpPr>
              <p:sp>
                <p:nvSpPr>
                  <p:cNvPr id="1957" name="Oval 140"/>
                  <p:cNvSpPr>
                    <a:spLocks noChangeArrowheads="1"/>
                  </p:cNvSpPr>
                  <p:nvPr/>
                </p:nvSpPr>
                <p:spPr bwMode="auto">
                  <a:xfrm>
                    <a:off x="4052" y="346"/>
                    <a:ext cx="185" cy="185"/>
                  </a:xfrm>
                  <a:prstGeom prst="ellipse">
                    <a:avLst/>
                  </a:prstGeom>
                  <a:solidFill>
                    <a:srgbClr val="9900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958" name="Oval 141"/>
                  <p:cNvSpPr>
                    <a:spLocks noChangeArrowheads="1"/>
                  </p:cNvSpPr>
                  <p:nvPr/>
                </p:nvSpPr>
                <p:spPr bwMode="auto">
                  <a:xfrm>
                    <a:off x="4070" y="368"/>
                    <a:ext cx="82" cy="8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E1B3C2"/>
                      </a:gs>
                      <a:gs pos="100000">
                        <a:srgbClr val="9900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1951" name="Oval 142"/>
                <p:cNvSpPr>
                  <a:spLocks noChangeArrowheads="1"/>
                </p:cNvSpPr>
                <p:nvPr/>
              </p:nvSpPr>
              <p:spPr bwMode="auto">
                <a:xfrm>
                  <a:off x="2140" y="2130"/>
                  <a:ext cx="233" cy="233"/>
                </a:xfrm>
                <a:prstGeom prst="ellipse">
                  <a:avLst/>
                </a:prstGeom>
                <a:solidFill>
                  <a:srgbClr val="99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952" name="Oval 143"/>
                <p:cNvSpPr>
                  <a:spLocks noChangeArrowheads="1"/>
                </p:cNvSpPr>
                <p:nvPr/>
              </p:nvSpPr>
              <p:spPr bwMode="auto">
                <a:xfrm>
                  <a:off x="2163" y="2158"/>
                  <a:ext cx="103" cy="10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00"/>
                    </a:gs>
                    <a:gs pos="100000">
                      <a:srgbClr val="9900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953" name="Oval 144"/>
                <p:cNvSpPr>
                  <a:spLocks noChangeArrowheads="1"/>
                </p:cNvSpPr>
                <p:nvPr/>
              </p:nvSpPr>
              <p:spPr bwMode="auto">
                <a:xfrm>
                  <a:off x="2700" y="2674"/>
                  <a:ext cx="273" cy="273"/>
                </a:xfrm>
                <a:prstGeom prst="ellipse">
                  <a:avLst/>
                </a:prstGeom>
                <a:solidFill>
                  <a:srgbClr val="66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954" name="Oval 145"/>
                <p:cNvSpPr>
                  <a:spLocks noChangeArrowheads="1"/>
                </p:cNvSpPr>
                <p:nvPr/>
              </p:nvSpPr>
              <p:spPr bwMode="auto">
                <a:xfrm>
                  <a:off x="2727" y="2706"/>
                  <a:ext cx="121" cy="1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00"/>
                    </a:gs>
                    <a:gs pos="100000">
                      <a:srgbClr val="9900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955" name="Oval 146"/>
                <p:cNvSpPr>
                  <a:spLocks noChangeArrowheads="1"/>
                </p:cNvSpPr>
                <p:nvPr/>
              </p:nvSpPr>
              <p:spPr bwMode="auto">
                <a:xfrm>
                  <a:off x="3300" y="2690"/>
                  <a:ext cx="377" cy="377"/>
                </a:xfrm>
                <a:prstGeom prst="ellipse">
                  <a:avLst/>
                </a:prstGeom>
                <a:solidFill>
                  <a:srgbClr val="66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956" name="Oval 147"/>
                <p:cNvSpPr>
                  <a:spLocks noChangeArrowheads="1"/>
                </p:cNvSpPr>
                <p:nvPr/>
              </p:nvSpPr>
              <p:spPr bwMode="auto">
                <a:xfrm>
                  <a:off x="3337" y="2735"/>
                  <a:ext cx="167" cy="16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00"/>
                    </a:gs>
                    <a:gs pos="100000">
                      <a:srgbClr val="9900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sp>
            <p:nvSpPr>
              <p:cNvPr id="1892" name="Rectangle 148"/>
              <p:cNvSpPr>
                <a:spLocks noChangeArrowheads="1"/>
              </p:cNvSpPr>
              <p:nvPr/>
            </p:nvSpPr>
            <p:spPr bwMode="auto">
              <a:xfrm>
                <a:off x="736" y="824"/>
                <a:ext cx="4432" cy="2408"/>
              </a:xfrm>
              <a:prstGeom prst="rect">
                <a:avLst/>
              </a:prstGeom>
              <a:solidFill>
                <a:srgbClr val="FFFFFF">
                  <a:alpha val="4588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533" name="Group 36"/>
            <p:cNvGrpSpPr>
              <a:grpSpLocks/>
            </p:cNvGrpSpPr>
            <p:nvPr/>
          </p:nvGrpSpPr>
          <p:grpSpPr bwMode="auto">
            <a:xfrm>
              <a:off x="1909750" y="4589501"/>
              <a:ext cx="940099" cy="538090"/>
              <a:chOff x="736" y="824"/>
              <a:chExt cx="4432" cy="2408"/>
            </a:xfrm>
          </p:grpSpPr>
          <p:grpSp>
            <p:nvGrpSpPr>
              <p:cNvPr id="1779" name="Group 37"/>
              <p:cNvGrpSpPr>
                <a:grpSpLocks/>
              </p:cNvGrpSpPr>
              <p:nvPr/>
            </p:nvGrpSpPr>
            <p:grpSpPr bwMode="auto">
              <a:xfrm>
                <a:off x="916" y="1032"/>
                <a:ext cx="4105" cy="2035"/>
                <a:chOff x="916" y="1032"/>
                <a:chExt cx="4105" cy="2035"/>
              </a:xfrm>
            </p:grpSpPr>
            <p:sp>
              <p:nvSpPr>
                <p:cNvPr id="1781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1816" y="2256"/>
                  <a:ext cx="440" cy="584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782" name="Line 39"/>
                <p:cNvSpPr>
                  <a:spLocks noChangeShapeType="1"/>
                </p:cNvSpPr>
                <p:nvPr/>
              </p:nvSpPr>
              <p:spPr bwMode="auto">
                <a:xfrm flipH="1">
                  <a:off x="2288" y="2120"/>
                  <a:ext cx="1168" cy="144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783" name="Line 40"/>
                <p:cNvSpPr>
                  <a:spLocks noChangeShapeType="1"/>
                </p:cNvSpPr>
                <p:nvPr/>
              </p:nvSpPr>
              <p:spPr bwMode="auto">
                <a:xfrm flipH="1">
                  <a:off x="2840" y="2144"/>
                  <a:ext cx="584" cy="680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784" name="Line 41"/>
                <p:cNvSpPr>
                  <a:spLocks noChangeShapeType="1"/>
                </p:cNvSpPr>
                <p:nvPr/>
              </p:nvSpPr>
              <p:spPr bwMode="auto">
                <a:xfrm flipH="1" flipV="1">
                  <a:off x="1032" y="1400"/>
                  <a:ext cx="1496" cy="8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785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1840" y="1456"/>
                  <a:ext cx="1712" cy="1376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786" name="Line 43"/>
                <p:cNvSpPr>
                  <a:spLocks noChangeShapeType="1"/>
                </p:cNvSpPr>
                <p:nvPr/>
              </p:nvSpPr>
              <p:spPr bwMode="auto">
                <a:xfrm>
                  <a:off x="3920" y="1840"/>
                  <a:ext cx="264" cy="432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787" name="Line 44"/>
                <p:cNvSpPr>
                  <a:spLocks noChangeShapeType="1"/>
                </p:cNvSpPr>
                <p:nvPr/>
              </p:nvSpPr>
              <p:spPr bwMode="auto">
                <a:xfrm flipH="1">
                  <a:off x="3280" y="1240"/>
                  <a:ext cx="1176" cy="352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788" name="Line 45"/>
                <p:cNvSpPr>
                  <a:spLocks noChangeShapeType="1"/>
                </p:cNvSpPr>
                <p:nvPr/>
              </p:nvSpPr>
              <p:spPr bwMode="auto">
                <a:xfrm flipH="1">
                  <a:off x="1016" y="1104"/>
                  <a:ext cx="1928" cy="280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789" name="Line 46"/>
                <p:cNvSpPr>
                  <a:spLocks noChangeShapeType="1"/>
                </p:cNvSpPr>
                <p:nvPr/>
              </p:nvSpPr>
              <p:spPr bwMode="auto">
                <a:xfrm>
                  <a:off x="2256" y="2240"/>
                  <a:ext cx="576" cy="560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790" name="Line 47"/>
                <p:cNvSpPr>
                  <a:spLocks noChangeShapeType="1"/>
                </p:cNvSpPr>
                <p:nvPr/>
              </p:nvSpPr>
              <p:spPr bwMode="auto">
                <a:xfrm>
                  <a:off x="2288" y="2264"/>
                  <a:ext cx="1192" cy="640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791" name="Line 48"/>
                <p:cNvSpPr>
                  <a:spLocks noChangeShapeType="1"/>
                </p:cNvSpPr>
                <p:nvPr/>
              </p:nvSpPr>
              <p:spPr bwMode="auto">
                <a:xfrm flipH="1" flipV="1">
                  <a:off x="3432" y="2128"/>
                  <a:ext cx="48" cy="768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792" name="Line 49"/>
                <p:cNvSpPr>
                  <a:spLocks noChangeShapeType="1"/>
                </p:cNvSpPr>
                <p:nvPr/>
              </p:nvSpPr>
              <p:spPr bwMode="auto">
                <a:xfrm flipV="1">
                  <a:off x="3496" y="2240"/>
                  <a:ext cx="680" cy="648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793" name="Line 50"/>
                <p:cNvSpPr>
                  <a:spLocks noChangeShapeType="1"/>
                </p:cNvSpPr>
                <p:nvPr/>
              </p:nvSpPr>
              <p:spPr bwMode="auto">
                <a:xfrm flipH="1" flipV="1">
                  <a:off x="1608" y="2024"/>
                  <a:ext cx="656" cy="224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794" name="Line 51"/>
                <p:cNvSpPr>
                  <a:spLocks noChangeShapeType="1"/>
                </p:cNvSpPr>
                <p:nvPr/>
              </p:nvSpPr>
              <p:spPr bwMode="auto">
                <a:xfrm flipH="1">
                  <a:off x="2272" y="1648"/>
                  <a:ext cx="472" cy="640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grpSp>
              <p:nvGrpSpPr>
                <p:cNvPr id="1795" name="Group 52"/>
                <p:cNvGrpSpPr>
                  <a:grpSpLocks/>
                </p:cNvGrpSpPr>
                <p:nvPr/>
              </p:nvGrpSpPr>
              <p:grpSpPr bwMode="auto">
                <a:xfrm>
                  <a:off x="2533" y="1089"/>
                  <a:ext cx="2121" cy="1026"/>
                  <a:chOff x="2798" y="452"/>
                  <a:chExt cx="1872" cy="909"/>
                </a:xfrm>
              </p:grpSpPr>
              <p:sp>
                <p:nvSpPr>
                  <p:cNvPr id="1871" name="Line 5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944" y="760"/>
                    <a:ext cx="781" cy="242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872" name="Line 5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955" y="1011"/>
                    <a:ext cx="1060" cy="122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873" name="Line 55"/>
                  <p:cNvSpPr>
                    <a:spLocks noChangeShapeType="1"/>
                  </p:cNvSpPr>
                  <p:nvPr/>
                </p:nvSpPr>
                <p:spPr bwMode="auto">
                  <a:xfrm>
                    <a:off x="2814" y="727"/>
                    <a:ext cx="883" cy="36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874" name="Line 5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90" y="715"/>
                    <a:ext cx="463" cy="646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875" name="Line 57"/>
                  <p:cNvSpPr>
                    <a:spLocks noChangeShapeType="1"/>
                  </p:cNvSpPr>
                  <p:nvPr/>
                </p:nvSpPr>
                <p:spPr bwMode="auto">
                  <a:xfrm>
                    <a:off x="3951" y="452"/>
                    <a:ext cx="595" cy="160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876" name="Line 5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47" y="595"/>
                    <a:ext cx="485" cy="112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877" name="Line 5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017" y="711"/>
                    <a:ext cx="28" cy="423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878" name="Line 60"/>
                  <p:cNvSpPr>
                    <a:spLocks noChangeShapeType="1"/>
                  </p:cNvSpPr>
                  <p:nvPr/>
                </p:nvSpPr>
                <p:spPr bwMode="auto">
                  <a:xfrm>
                    <a:off x="2798" y="713"/>
                    <a:ext cx="155" cy="293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879" name="Line 6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955" y="463"/>
                    <a:ext cx="980" cy="528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880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2951" y="1005"/>
                    <a:ext cx="641" cy="347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881" name="Line 6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708" y="719"/>
                    <a:ext cx="321" cy="39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882" name="Line 6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706" y="461"/>
                    <a:ext cx="227" cy="298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883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3942" y="475"/>
                    <a:ext cx="99" cy="244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884" name="Line 6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01" y="599"/>
                    <a:ext cx="524" cy="555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885" name="Line 6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798" y="479"/>
                    <a:ext cx="384" cy="249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886" name="Line 6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13" y="461"/>
                    <a:ext cx="1130" cy="261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887" name="Line 6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63" y="466"/>
                    <a:ext cx="766" cy="16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888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4024" y="1135"/>
                    <a:ext cx="644" cy="38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889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4537" y="594"/>
                    <a:ext cx="133" cy="582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890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4039" y="719"/>
                    <a:ext cx="628" cy="463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1796" name="Oval 73"/>
                <p:cNvSpPr>
                  <a:spLocks noChangeArrowheads="1"/>
                </p:cNvSpPr>
                <p:nvPr/>
              </p:nvSpPr>
              <p:spPr bwMode="auto">
                <a:xfrm>
                  <a:off x="3757" y="1032"/>
                  <a:ext cx="140" cy="140"/>
                </a:xfrm>
                <a:prstGeom prst="ellipse">
                  <a:avLst/>
                </a:prstGeom>
                <a:solidFill>
                  <a:srgbClr val="CC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797" name="Oval 74"/>
                <p:cNvSpPr>
                  <a:spLocks noChangeArrowheads="1"/>
                </p:cNvSpPr>
                <p:nvPr/>
              </p:nvSpPr>
              <p:spPr bwMode="auto">
                <a:xfrm>
                  <a:off x="3878" y="1329"/>
                  <a:ext cx="140" cy="140"/>
                </a:xfrm>
                <a:prstGeom prst="ellipse">
                  <a:avLst/>
                </a:prstGeom>
                <a:solidFill>
                  <a:srgbClr val="CC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798" name="Oval 75"/>
                <p:cNvSpPr>
                  <a:spLocks noChangeArrowheads="1"/>
                </p:cNvSpPr>
                <p:nvPr/>
              </p:nvSpPr>
              <p:spPr bwMode="auto">
                <a:xfrm>
                  <a:off x="4415" y="1184"/>
                  <a:ext cx="140" cy="140"/>
                </a:xfrm>
                <a:prstGeom prst="ellipse">
                  <a:avLst/>
                </a:prstGeom>
                <a:solidFill>
                  <a:srgbClr val="CC006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799" name="Oval 76"/>
                <p:cNvSpPr>
                  <a:spLocks noChangeArrowheads="1"/>
                </p:cNvSpPr>
                <p:nvPr/>
              </p:nvSpPr>
              <p:spPr bwMode="auto">
                <a:xfrm>
                  <a:off x="3850" y="1780"/>
                  <a:ext cx="141" cy="140"/>
                </a:xfrm>
                <a:prstGeom prst="ellipse">
                  <a:avLst/>
                </a:prstGeom>
                <a:solidFill>
                  <a:srgbClr val="CC006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800" name="Oval 77"/>
                <p:cNvSpPr>
                  <a:spLocks noChangeArrowheads="1"/>
                </p:cNvSpPr>
                <p:nvPr/>
              </p:nvSpPr>
              <p:spPr bwMode="auto">
                <a:xfrm>
                  <a:off x="4593" y="1837"/>
                  <a:ext cx="140" cy="141"/>
                </a:xfrm>
                <a:prstGeom prst="ellipse">
                  <a:avLst/>
                </a:prstGeom>
                <a:solidFill>
                  <a:srgbClr val="CC006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801" name="Oval 78"/>
                <p:cNvSpPr>
                  <a:spLocks noChangeArrowheads="1"/>
                </p:cNvSpPr>
                <p:nvPr/>
              </p:nvSpPr>
              <p:spPr bwMode="auto">
                <a:xfrm>
                  <a:off x="3502" y="1371"/>
                  <a:ext cx="141" cy="140"/>
                </a:xfrm>
                <a:prstGeom prst="ellipse">
                  <a:avLst/>
                </a:prstGeom>
                <a:solidFill>
                  <a:srgbClr val="CC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802" name="Oval 79"/>
                <p:cNvSpPr>
                  <a:spLocks noChangeArrowheads="1"/>
                </p:cNvSpPr>
                <p:nvPr/>
              </p:nvSpPr>
              <p:spPr bwMode="auto">
                <a:xfrm>
                  <a:off x="2642" y="1644"/>
                  <a:ext cx="141" cy="140"/>
                </a:xfrm>
                <a:prstGeom prst="ellipse">
                  <a:avLst/>
                </a:prstGeom>
                <a:solidFill>
                  <a:srgbClr val="CC006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803" name="Oval 80"/>
                <p:cNvSpPr>
                  <a:spLocks noChangeArrowheads="1"/>
                </p:cNvSpPr>
                <p:nvPr/>
              </p:nvSpPr>
              <p:spPr bwMode="auto">
                <a:xfrm>
                  <a:off x="2485" y="1329"/>
                  <a:ext cx="141" cy="140"/>
                </a:xfrm>
                <a:prstGeom prst="ellipse">
                  <a:avLst/>
                </a:prstGeom>
                <a:solidFill>
                  <a:srgbClr val="CC006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804" name="Oval 81"/>
                <p:cNvSpPr>
                  <a:spLocks noChangeArrowheads="1"/>
                </p:cNvSpPr>
                <p:nvPr/>
              </p:nvSpPr>
              <p:spPr bwMode="auto">
                <a:xfrm>
                  <a:off x="2886" y="1063"/>
                  <a:ext cx="141" cy="140"/>
                </a:xfrm>
                <a:prstGeom prst="ellipse">
                  <a:avLst/>
                </a:prstGeom>
                <a:solidFill>
                  <a:srgbClr val="CC006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805" name="Oval 82"/>
                <p:cNvSpPr>
                  <a:spLocks noChangeArrowheads="1"/>
                </p:cNvSpPr>
                <p:nvPr/>
              </p:nvSpPr>
              <p:spPr bwMode="auto">
                <a:xfrm>
                  <a:off x="3363" y="2045"/>
                  <a:ext cx="141" cy="140"/>
                </a:xfrm>
                <a:prstGeom prst="ellipse">
                  <a:avLst/>
                </a:prstGeom>
                <a:solidFill>
                  <a:srgbClr val="CC006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grpSp>
              <p:nvGrpSpPr>
                <p:cNvPr id="1806" name="Group 83"/>
                <p:cNvGrpSpPr>
                  <a:grpSpLocks/>
                </p:cNvGrpSpPr>
                <p:nvPr/>
              </p:nvGrpSpPr>
              <p:grpSpPr bwMode="auto">
                <a:xfrm>
                  <a:off x="2494" y="1048"/>
                  <a:ext cx="2167" cy="1068"/>
                  <a:chOff x="2769" y="414"/>
                  <a:chExt cx="1915" cy="949"/>
                </a:xfrm>
              </p:grpSpPr>
              <p:sp>
                <p:nvSpPr>
                  <p:cNvPr id="1861" name="Oval 84"/>
                  <p:cNvSpPr>
                    <a:spLocks noChangeArrowheads="1"/>
                  </p:cNvSpPr>
                  <p:nvPr/>
                </p:nvSpPr>
                <p:spPr bwMode="auto">
                  <a:xfrm>
                    <a:off x="3892" y="414"/>
                    <a:ext cx="54" cy="5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0066"/>
                      </a:gs>
                      <a:gs pos="100000">
                        <a:srgbClr val="E98FB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862" name="Oval 85"/>
                  <p:cNvSpPr>
                    <a:spLocks noChangeArrowheads="1"/>
                  </p:cNvSpPr>
                  <p:nvPr/>
                </p:nvSpPr>
                <p:spPr bwMode="auto">
                  <a:xfrm>
                    <a:off x="3998" y="676"/>
                    <a:ext cx="55" cy="5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0066"/>
                      </a:gs>
                      <a:gs pos="100000">
                        <a:srgbClr val="E98FB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863" name="Oval 86"/>
                  <p:cNvSpPr>
                    <a:spLocks noChangeArrowheads="1"/>
                  </p:cNvSpPr>
                  <p:nvPr/>
                </p:nvSpPr>
                <p:spPr bwMode="auto">
                  <a:xfrm>
                    <a:off x="4472" y="548"/>
                    <a:ext cx="55" cy="5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0066"/>
                      </a:gs>
                      <a:gs pos="100000">
                        <a:srgbClr val="E98FB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864" name="Oval 87"/>
                  <p:cNvSpPr>
                    <a:spLocks noChangeArrowheads="1"/>
                  </p:cNvSpPr>
                  <p:nvPr/>
                </p:nvSpPr>
                <p:spPr bwMode="auto">
                  <a:xfrm>
                    <a:off x="3974" y="1074"/>
                    <a:ext cx="55" cy="5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0066"/>
                      </a:gs>
                      <a:gs pos="100000">
                        <a:srgbClr val="E98FB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865" name="Oval 88"/>
                  <p:cNvSpPr>
                    <a:spLocks noChangeArrowheads="1"/>
                  </p:cNvSpPr>
                  <p:nvPr/>
                </p:nvSpPr>
                <p:spPr bwMode="auto">
                  <a:xfrm>
                    <a:off x="4629" y="1125"/>
                    <a:ext cx="55" cy="5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0066"/>
                      </a:gs>
                      <a:gs pos="100000">
                        <a:srgbClr val="E98FB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866" name="Oval 89"/>
                  <p:cNvSpPr>
                    <a:spLocks noChangeArrowheads="1"/>
                  </p:cNvSpPr>
                  <p:nvPr/>
                </p:nvSpPr>
                <p:spPr bwMode="auto">
                  <a:xfrm>
                    <a:off x="3667" y="713"/>
                    <a:ext cx="55" cy="5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0066"/>
                      </a:gs>
                      <a:gs pos="100000">
                        <a:srgbClr val="E98FB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867" name="Oval 90"/>
                  <p:cNvSpPr>
                    <a:spLocks noChangeArrowheads="1"/>
                  </p:cNvSpPr>
                  <p:nvPr/>
                </p:nvSpPr>
                <p:spPr bwMode="auto">
                  <a:xfrm>
                    <a:off x="2908" y="954"/>
                    <a:ext cx="55" cy="5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0066"/>
                      </a:gs>
                      <a:gs pos="100000">
                        <a:srgbClr val="E98FB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868" name="Oval 91"/>
                  <p:cNvSpPr>
                    <a:spLocks noChangeArrowheads="1"/>
                  </p:cNvSpPr>
                  <p:nvPr/>
                </p:nvSpPr>
                <p:spPr bwMode="auto">
                  <a:xfrm>
                    <a:off x="2769" y="676"/>
                    <a:ext cx="55" cy="5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0066"/>
                      </a:gs>
                      <a:gs pos="100000">
                        <a:srgbClr val="E98FB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869" name="Oval 92"/>
                  <p:cNvSpPr>
                    <a:spLocks noChangeArrowheads="1"/>
                  </p:cNvSpPr>
                  <p:nvPr/>
                </p:nvSpPr>
                <p:spPr bwMode="auto">
                  <a:xfrm>
                    <a:off x="3123" y="441"/>
                    <a:ext cx="55" cy="5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0066"/>
                      </a:gs>
                      <a:gs pos="100000">
                        <a:srgbClr val="E98FB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870" name="Oval 93"/>
                  <p:cNvSpPr>
                    <a:spLocks noChangeArrowheads="1"/>
                  </p:cNvSpPr>
                  <p:nvPr/>
                </p:nvSpPr>
                <p:spPr bwMode="auto">
                  <a:xfrm>
                    <a:off x="3544" y="1308"/>
                    <a:ext cx="55" cy="5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0066"/>
                      </a:gs>
                      <a:gs pos="100000">
                        <a:srgbClr val="E98FB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1807" name="Line 94"/>
                <p:cNvSpPr>
                  <a:spLocks noChangeShapeType="1"/>
                </p:cNvSpPr>
                <p:nvPr/>
              </p:nvSpPr>
              <p:spPr bwMode="auto">
                <a:xfrm flipV="1">
                  <a:off x="1588" y="1646"/>
                  <a:ext cx="1168" cy="362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808" name="Line 95"/>
                <p:cNvSpPr>
                  <a:spLocks noChangeShapeType="1"/>
                </p:cNvSpPr>
                <p:nvPr/>
              </p:nvSpPr>
              <p:spPr bwMode="auto">
                <a:xfrm flipH="1">
                  <a:off x="1604" y="1869"/>
                  <a:ext cx="3335" cy="153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809" name="Line 96"/>
                <p:cNvSpPr>
                  <a:spLocks noChangeShapeType="1"/>
                </p:cNvSpPr>
                <p:nvPr/>
              </p:nvSpPr>
              <p:spPr bwMode="auto">
                <a:xfrm>
                  <a:off x="1394" y="1597"/>
                  <a:ext cx="1321" cy="54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810" name="Line 97"/>
                <p:cNvSpPr>
                  <a:spLocks noChangeShapeType="1"/>
                </p:cNvSpPr>
                <p:nvPr/>
              </p:nvSpPr>
              <p:spPr bwMode="auto">
                <a:xfrm flipV="1">
                  <a:off x="1824" y="1579"/>
                  <a:ext cx="1423" cy="1301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811" name="Line 98"/>
                <p:cNvSpPr>
                  <a:spLocks noChangeShapeType="1"/>
                </p:cNvSpPr>
                <p:nvPr/>
              </p:nvSpPr>
              <p:spPr bwMode="auto">
                <a:xfrm>
                  <a:off x="3095" y="1186"/>
                  <a:ext cx="1382" cy="299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812" name="Line 99"/>
                <p:cNvSpPr>
                  <a:spLocks noChangeShapeType="1"/>
                </p:cNvSpPr>
                <p:nvPr/>
              </p:nvSpPr>
              <p:spPr bwMode="auto">
                <a:xfrm flipV="1">
                  <a:off x="3238" y="1483"/>
                  <a:ext cx="1241" cy="84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813" name="Line 100"/>
                <p:cNvSpPr>
                  <a:spLocks noChangeShapeType="1"/>
                </p:cNvSpPr>
                <p:nvPr/>
              </p:nvSpPr>
              <p:spPr bwMode="auto">
                <a:xfrm>
                  <a:off x="3235" y="1572"/>
                  <a:ext cx="1706" cy="298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814" name="Line 101"/>
                <p:cNvSpPr>
                  <a:spLocks noChangeShapeType="1"/>
                </p:cNvSpPr>
                <p:nvPr/>
              </p:nvSpPr>
              <p:spPr bwMode="auto">
                <a:xfrm>
                  <a:off x="1369" y="1575"/>
                  <a:ext cx="233" cy="439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815" name="Line 102"/>
                <p:cNvSpPr>
                  <a:spLocks noChangeShapeType="1"/>
                </p:cNvSpPr>
                <p:nvPr/>
              </p:nvSpPr>
              <p:spPr bwMode="auto">
                <a:xfrm flipH="1">
                  <a:off x="1604" y="1201"/>
                  <a:ext cx="1467" cy="790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816" name="Line 103"/>
                <p:cNvSpPr>
                  <a:spLocks noChangeShapeType="1"/>
                </p:cNvSpPr>
                <p:nvPr/>
              </p:nvSpPr>
              <p:spPr bwMode="auto">
                <a:xfrm>
                  <a:off x="1598" y="2013"/>
                  <a:ext cx="230" cy="842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817" name="Line 104"/>
                <p:cNvSpPr>
                  <a:spLocks noChangeShapeType="1"/>
                </p:cNvSpPr>
                <p:nvPr/>
              </p:nvSpPr>
              <p:spPr bwMode="auto">
                <a:xfrm flipV="1">
                  <a:off x="2731" y="1585"/>
                  <a:ext cx="480" cy="58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818" name="Line 105"/>
                <p:cNvSpPr>
                  <a:spLocks noChangeShapeType="1"/>
                </p:cNvSpPr>
                <p:nvPr/>
              </p:nvSpPr>
              <p:spPr bwMode="auto">
                <a:xfrm flipV="1">
                  <a:off x="2728" y="1198"/>
                  <a:ext cx="340" cy="446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819" name="Line 106"/>
                <p:cNvSpPr>
                  <a:spLocks noChangeShapeType="1"/>
                </p:cNvSpPr>
                <p:nvPr/>
              </p:nvSpPr>
              <p:spPr bwMode="auto">
                <a:xfrm>
                  <a:off x="3081" y="1220"/>
                  <a:ext cx="148" cy="365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820" name="Line 107"/>
                <p:cNvSpPr>
                  <a:spLocks noChangeShapeType="1"/>
                </p:cNvSpPr>
                <p:nvPr/>
              </p:nvSpPr>
              <p:spPr bwMode="auto">
                <a:xfrm flipH="1" flipV="1">
                  <a:off x="4492" y="1477"/>
                  <a:ext cx="462" cy="388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821" name="Line 108"/>
                <p:cNvSpPr>
                  <a:spLocks noChangeShapeType="1"/>
                </p:cNvSpPr>
                <p:nvPr/>
              </p:nvSpPr>
              <p:spPr bwMode="auto">
                <a:xfrm flipH="1" flipV="1">
                  <a:off x="999" y="1393"/>
                  <a:ext cx="370" cy="205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822" name="Line 109"/>
                <p:cNvSpPr>
                  <a:spLocks noChangeShapeType="1"/>
                </p:cNvSpPr>
                <p:nvPr/>
              </p:nvSpPr>
              <p:spPr bwMode="auto">
                <a:xfrm flipV="1">
                  <a:off x="1392" y="1198"/>
                  <a:ext cx="1691" cy="391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823" name="Line 110"/>
                <p:cNvSpPr>
                  <a:spLocks noChangeShapeType="1"/>
                </p:cNvSpPr>
                <p:nvPr/>
              </p:nvSpPr>
              <p:spPr bwMode="auto">
                <a:xfrm>
                  <a:off x="994" y="1385"/>
                  <a:ext cx="619" cy="647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824" name="Line 111"/>
                <p:cNvSpPr>
                  <a:spLocks noChangeShapeType="1"/>
                </p:cNvSpPr>
                <p:nvPr/>
              </p:nvSpPr>
              <p:spPr bwMode="auto">
                <a:xfrm flipH="1">
                  <a:off x="4168" y="1872"/>
                  <a:ext cx="784" cy="392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825" name="Line 112"/>
                <p:cNvSpPr>
                  <a:spLocks noChangeShapeType="1"/>
                </p:cNvSpPr>
                <p:nvPr/>
              </p:nvSpPr>
              <p:spPr bwMode="auto">
                <a:xfrm flipH="1">
                  <a:off x="4171" y="1469"/>
                  <a:ext cx="327" cy="800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826" name="Line 113"/>
                <p:cNvSpPr>
                  <a:spLocks noChangeShapeType="1"/>
                </p:cNvSpPr>
                <p:nvPr/>
              </p:nvSpPr>
              <p:spPr bwMode="auto">
                <a:xfrm>
                  <a:off x="3227" y="1585"/>
                  <a:ext cx="940" cy="692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grpSp>
              <p:nvGrpSpPr>
                <p:cNvPr id="1827" name="Group 114"/>
                <p:cNvGrpSpPr>
                  <a:grpSpLocks/>
                </p:cNvGrpSpPr>
                <p:nvPr/>
              </p:nvGrpSpPr>
              <p:grpSpPr bwMode="auto">
                <a:xfrm>
                  <a:off x="2988" y="1106"/>
                  <a:ext cx="185" cy="185"/>
                  <a:chOff x="4052" y="346"/>
                  <a:chExt cx="185" cy="185"/>
                </a:xfrm>
              </p:grpSpPr>
              <p:sp>
                <p:nvSpPr>
                  <p:cNvPr id="1859" name="Oval 115"/>
                  <p:cNvSpPr>
                    <a:spLocks noChangeArrowheads="1"/>
                  </p:cNvSpPr>
                  <p:nvPr/>
                </p:nvSpPr>
                <p:spPr bwMode="auto">
                  <a:xfrm>
                    <a:off x="4052" y="346"/>
                    <a:ext cx="185" cy="185"/>
                  </a:xfrm>
                  <a:prstGeom prst="ellipse">
                    <a:avLst/>
                  </a:prstGeom>
                  <a:solidFill>
                    <a:srgbClr val="9900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860" name="Oval 116"/>
                  <p:cNvSpPr>
                    <a:spLocks noChangeArrowheads="1"/>
                  </p:cNvSpPr>
                  <p:nvPr/>
                </p:nvSpPr>
                <p:spPr bwMode="auto">
                  <a:xfrm>
                    <a:off x="4070" y="368"/>
                    <a:ext cx="82" cy="8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E1B3C2"/>
                      </a:gs>
                      <a:gs pos="100000">
                        <a:srgbClr val="9900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828" name="Group 117"/>
                <p:cNvGrpSpPr>
                  <a:grpSpLocks/>
                </p:cNvGrpSpPr>
                <p:nvPr/>
              </p:nvGrpSpPr>
              <p:grpSpPr bwMode="auto">
                <a:xfrm>
                  <a:off x="3148" y="1498"/>
                  <a:ext cx="185" cy="185"/>
                  <a:chOff x="4052" y="346"/>
                  <a:chExt cx="185" cy="185"/>
                </a:xfrm>
              </p:grpSpPr>
              <p:sp>
                <p:nvSpPr>
                  <p:cNvPr id="1857" name="Oval 118"/>
                  <p:cNvSpPr>
                    <a:spLocks noChangeArrowheads="1"/>
                  </p:cNvSpPr>
                  <p:nvPr/>
                </p:nvSpPr>
                <p:spPr bwMode="auto">
                  <a:xfrm>
                    <a:off x="4052" y="346"/>
                    <a:ext cx="185" cy="185"/>
                  </a:xfrm>
                  <a:prstGeom prst="ellipse">
                    <a:avLst/>
                  </a:prstGeom>
                  <a:solidFill>
                    <a:srgbClr val="9900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858" name="Oval 119"/>
                  <p:cNvSpPr>
                    <a:spLocks noChangeArrowheads="1"/>
                  </p:cNvSpPr>
                  <p:nvPr/>
                </p:nvSpPr>
                <p:spPr bwMode="auto">
                  <a:xfrm>
                    <a:off x="4070" y="368"/>
                    <a:ext cx="82" cy="8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E1B3C2"/>
                      </a:gs>
                      <a:gs pos="100000">
                        <a:srgbClr val="9900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829" name="Group 120"/>
                <p:cNvGrpSpPr>
                  <a:grpSpLocks/>
                </p:cNvGrpSpPr>
                <p:nvPr/>
              </p:nvGrpSpPr>
              <p:grpSpPr bwMode="auto">
                <a:xfrm>
                  <a:off x="4396" y="1402"/>
                  <a:ext cx="185" cy="185"/>
                  <a:chOff x="4052" y="346"/>
                  <a:chExt cx="185" cy="185"/>
                </a:xfrm>
              </p:grpSpPr>
              <p:sp>
                <p:nvSpPr>
                  <p:cNvPr id="1855" name="Oval 121"/>
                  <p:cNvSpPr>
                    <a:spLocks noChangeArrowheads="1"/>
                  </p:cNvSpPr>
                  <p:nvPr/>
                </p:nvSpPr>
                <p:spPr bwMode="auto">
                  <a:xfrm>
                    <a:off x="4052" y="346"/>
                    <a:ext cx="185" cy="185"/>
                  </a:xfrm>
                  <a:prstGeom prst="ellipse">
                    <a:avLst/>
                  </a:prstGeom>
                  <a:solidFill>
                    <a:srgbClr val="9900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856" name="Oval 122"/>
                  <p:cNvSpPr>
                    <a:spLocks noChangeArrowheads="1"/>
                  </p:cNvSpPr>
                  <p:nvPr/>
                </p:nvSpPr>
                <p:spPr bwMode="auto">
                  <a:xfrm>
                    <a:off x="4070" y="368"/>
                    <a:ext cx="82" cy="8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E1B3C2"/>
                      </a:gs>
                      <a:gs pos="100000">
                        <a:srgbClr val="9900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830" name="Group 123"/>
                <p:cNvGrpSpPr>
                  <a:grpSpLocks/>
                </p:cNvGrpSpPr>
                <p:nvPr/>
              </p:nvGrpSpPr>
              <p:grpSpPr bwMode="auto">
                <a:xfrm>
                  <a:off x="4836" y="1770"/>
                  <a:ext cx="185" cy="185"/>
                  <a:chOff x="4052" y="346"/>
                  <a:chExt cx="185" cy="185"/>
                </a:xfrm>
              </p:grpSpPr>
              <p:sp>
                <p:nvSpPr>
                  <p:cNvPr id="1853" name="Oval 124"/>
                  <p:cNvSpPr>
                    <a:spLocks noChangeArrowheads="1"/>
                  </p:cNvSpPr>
                  <p:nvPr/>
                </p:nvSpPr>
                <p:spPr bwMode="auto">
                  <a:xfrm>
                    <a:off x="4052" y="346"/>
                    <a:ext cx="185" cy="185"/>
                  </a:xfrm>
                  <a:prstGeom prst="ellipse">
                    <a:avLst/>
                  </a:prstGeom>
                  <a:solidFill>
                    <a:srgbClr val="9900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854" name="Oval 125"/>
                  <p:cNvSpPr>
                    <a:spLocks noChangeArrowheads="1"/>
                  </p:cNvSpPr>
                  <p:nvPr/>
                </p:nvSpPr>
                <p:spPr bwMode="auto">
                  <a:xfrm>
                    <a:off x="4070" y="368"/>
                    <a:ext cx="82" cy="8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E1B3C2"/>
                      </a:gs>
                      <a:gs pos="100000">
                        <a:srgbClr val="9900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831" name="Group 126"/>
                <p:cNvGrpSpPr>
                  <a:grpSpLocks/>
                </p:cNvGrpSpPr>
                <p:nvPr/>
              </p:nvGrpSpPr>
              <p:grpSpPr bwMode="auto">
                <a:xfrm>
                  <a:off x="4092" y="2170"/>
                  <a:ext cx="185" cy="185"/>
                  <a:chOff x="4052" y="346"/>
                  <a:chExt cx="185" cy="185"/>
                </a:xfrm>
              </p:grpSpPr>
              <p:sp>
                <p:nvSpPr>
                  <p:cNvPr id="1851" name="Oval 127"/>
                  <p:cNvSpPr>
                    <a:spLocks noChangeArrowheads="1"/>
                  </p:cNvSpPr>
                  <p:nvPr/>
                </p:nvSpPr>
                <p:spPr bwMode="auto">
                  <a:xfrm>
                    <a:off x="4052" y="346"/>
                    <a:ext cx="185" cy="185"/>
                  </a:xfrm>
                  <a:prstGeom prst="ellipse">
                    <a:avLst/>
                  </a:prstGeom>
                  <a:solidFill>
                    <a:srgbClr val="9900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852" name="Oval 128"/>
                  <p:cNvSpPr>
                    <a:spLocks noChangeArrowheads="1"/>
                  </p:cNvSpPr>
                  <p:nvPr/>
                </p:nvSpPr>
                <p:spPr bwMode="auto">
                  <a:xfrm>
                    <a:off x="4070" y="368"/>
                    <a:ext cx="82" cy="8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E1B3C2"/>
                      </a:gs>
                      <a:gs pos="100000">
                        <a:srgbClr val="9900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832" name="Group 129"/>
                <p:cNvGrpSpPr>
                  <a:grpSpLocks/>
                </p:cNvGrpSpPr>
                <p:nvPr/>
              </p:nvGrpSpPr>
              <p:grpSpPr bwMode="auto">
                <a:xfrm>
                  <a:off x="2652" y="1554"/>
                  <a:ext cx="185" cy="185"/>
                  <a:chOff x="4052" y="346"/>
                  <a:chExt cx="185" cy="185"/>
                </a:xfrm>
              </p:grpSpPr>
              <p:sp>
                <p:nvSpPr>
                  <p:cNvPr id="1849" name="Oval 130"/>
                  <p:cNvSpPr>
                    <a:spLocks noChangeArrowheads="1"/>
                  </p:cNvSpPr>
                  <p:nvPr/>
                </p:nvSpPr>
                <p:spPr bwMode="auto">
                  <a:xfrm>
                    <a:off x="4052" y="346"/>
                    <a:ext cx="185" cy="185"/>
                  </a:xfrm>
                  <a:prstGeom prst="ellipse">
                    <a:avLst/>
                  </a:prstGeom>
                  <a:solidFill>
                    <a:srgbClr val="9900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850" name="Oval 131"/>
                  <p:cNvSpPr>
                    <a:spLocks noChangeArrowheads="1"/>
                  </p:cNvSpPr>
                  <p:nvPr/>
                </p:nvSpPr>
                <p:spPr bwMode="auto">
                  <a:xfrm>
                    <a:off x="4070" y="368"/>
                    <a:ext cx="82" cy="8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E1B3C2"/>
                      </a:gs>
                      <a:gs pos="100000">
                        <a:srgbClr val="9900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1833" name="Oval 132"/>
                <p:cNvSpPr>
                  <a:spLocks noChangeArrowheads="1"/>
                </p:cNvSpPr>
                <p:nvPr/>
              </p:nvSpPr>
              <p:spPr bwMode="auto">
                <a:xfrm>
                  <a:off x="1748" y="2746"/>
                  <a:ext cx="185" cy="185"/>
                </a:xfrm>
                <a:prstGeom prst="ellipse">
                  <a:avLst/>
                </a:prstGeom>
                <a:solidFill>
                  <a:srgbClr val="99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834" name="Oval 133"/>
                <p:cNvSpPr>
                  <a:spLocks noChangeArrowheads="1"/>
                </p:cNvSpPr>
                <p:nvPr/>
              </p:nvSpPr>
              <p:spPr bwMode="auto">
                <a:xfrm>
                  <a:off x="1766" y="2768"/>
                  <a:ext cx="82" cy="8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99"/>
                    </a:gs>
                    <a:gs pos="100000">
                      <a:srgbClr val="9900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835" name="Oval 134"/>
                <p:cNvSpPr>
                  <a:spLocks noChangeArrowheads="1"/>
                </p:cNvSpPr>
                <p:nvPr/>
              </p:nvSpPr>
              <p:spPr bwMode="auto">
                <a:xfrm>
                  <a:off x="1516" y="1914"/>
                  <a:ext cx="185" cy="185"/>
                </a:xfrm>
                <a:prstGeom prst="ellipse">
                  <a:avLst/>
                </a:prstGeom>
                <a:solidFill>
                  <a:srgbClr val="99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836" name="Oval 135"/>
                <p:cNvSpPr>
                  <a:spLocks noChangeArrowheads="1"/>
                </p:cNvSpPr>
                <p:nvPr/>
              </p:nvSpPr>
              <p:spPr bwMode="auto">
                <a:xfrm>
                  <a:off x="1534" y="1936"/>
                  <a:ext cx="82" cy="8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99"/>
                    </a:gs>
                    <a:gs pos="100000">
                      <a:srgbClr val="9900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grpSp>
              <p:nvGrpSpPr>
                <p:cNvPr id="1837" name="Group 136"/>
                <p:cNvGrpSpPr>
                  <a:grpSpLocks/>
                </p:cNvGrpSpPr>
                <p:nvPr/>
              </p:nvGrpSpPr>
              <p:grpSpPr bwMode="auto">
                <a:xfrm>
                  <a:off x="1308" y="1498"/>
                  <a:ext cx="185" cy="185"/>
                  <a:chOff x="4052" y="346"/>
                  <a:chExt cx="185" cy="185"/>
                </a:xfrm>
              </p:grpSpPr>
              <p:sp>
                <p:nvSpPr>
                  <p:cNvPr id="1847" name="Oval 137"/>
                  <p:cNvSpPr>
                    <a:spLocks noChangeArrowheads="1"/>
                  </p:cNvSpPr>
                  <p:nvPr/>
                </p:nvSpPr>
                <p:spPr bwMode="auto">
                  <a:xfrm>
                    <a:off x="4052" y="346"/>
                    <a:ext cx="185" cy="185"/>
                  </a:xfrm>
                  <a:prstGeom prst="ellipse">
                    <a:avLst/>
                  </a:prstGeom>
                  <a:solidFill>
                    <a:srgbClr val="9900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848" name="Oval 138"/>
                  <p:cNvSpPr>
                    <a:spLocks noChangeArrowheads="1"/>
                  </p:cNvSpPr>
                  <p:nvPr/>
                </p:nvSpPr>
                <p:spPr bwMode="auto">
                  <a:xfrm>
                    <a:off x="4070" y="368"/>
                    <a:ext cx="82" cy="8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E1B3C2"/>
                      </a:gs>
                      <a:gs pos="100000">
                        <a:srgbClr val="9900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838" name="Group 139"/>
                <p:cNvGrpSpPr>
                  <a:grpSpLocks/>
                </p:cNvGrpSpPr>
                <p:nvPr/>
              </p:nvGrpSpPr>
              <p:grpSpPr bwMode="auto">
                <a:xfrm>
                  <a:off x="916" y="1314"/>
                  <a:ext cx="185" cy="185"/>
                  <a:chOff x="4052" y="346"/>
                  <a:chExt cx="185" cy="185"/>
                </a:xfrm>
              </p:grpSpPr>
              <p:sp>
                <p:nvSpPr>
                  <p:cNvPr id="1845" name="Oval 140"/>
                  <p:cNvSpPr>
                    <a:spLocks noChangeArrowheads="1"/>
                  </p:cNvSpPr>
                  <p:nvPr/>
                </p:nvSpPr>
                <p:spPr bwMode="auto">
                  <a:xfrm>
                    <a:off x="4052" y="346"/>
                    <a:ext cx="185" cy="185"/>
                  </a:xfrm>
                  <a:prstGeom prst="ellipse">
                    <a:avLst/>
                  </a:prstGeom>
                  <a:solidFill>
                    <a:srgbClr val="9900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846" name="Oval 141"/>
                  <p:cNvSpPr>
                    <a:spLocks noChangeArrowheads="1"/>
                  </p:cNvSpPr>
                  <p:nvPr/>
                </p:nvSpPr>
                <p:spPr bwMode="auto">
                  <a:xfrm>
                    <a:off x="4070" y="368"/>
                    <a:ext cx="82" cy="8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E1B3C2"/>
                      </a:gs>
                      <a:gs pos="100000">
                        <a:srgbClr val="9900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1839" name="Oval 142"/>
                <p:cNvSpPr>
                  <a:spLocks noChangeArrowheads="1"/>
                </p:cNvSpPr>
                <p:nvPr/>
              </p:nvSpPr>
              <p:spPr bwMode="auto">
                <a:xfrm>
                  <a:off x="2140" y="2130"/>
                  <a:ext cx="233" cy="233"/>
                </a:xfrm>
                <a:prstGeom prst="ellipse">
                  <a:avLst/>
                </a:prstGeom>
                <a:solidFill>
                  <a:srgbClr val="99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840" name="Oval 143"/>
                <p:cNvSpPr>
                  <a:spLocks noChangeArrowheads="1"/>
                </p:cNvSpPr>
                <p:nvPr/>
              </p:nvSpPr>
              <p:spPr bwMode="auto">
                <a:xfrm>
                  <a:off x="2163" y="2158"/>
                  <a:ext cx="103" cy="10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00"/>
                    </a:gs>
                    <a:gs pos="100000">
                      <a:srgbClr val="9900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841" name="Oval 144"/>
                <p:cNvSpPr>
                  <a:spLocks noChangeArrowheads="1"/>
                </p:cNvSpPr>
                <p:nvPr/>
              </p:nvSpPr>
              <p:spPr bwMode="auto">
                <a:xfrm>
                  <a:off x="2700" y="2674"/>
                  <a:ext cx="273" cy="273"/>
                </a:xfrm>
                <a:prstGeom prst="ellipse">
                  <a:avLst/>
                </a:prstGeom>
                <a:solidFill>
                  <a:srgbClr val="66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842" name="Oval 145"/>
                <p:cNvSpPr>
                  <a:spLocks noChangeArrowheads="1"/>
                </p:cNvSpPr>
                <p:nvPr/>
              </p:nvSpPr>
              <p:spPr bwMode="auto">
                <a:xfrm>
                  <a:off x="2727" y="2706"/>
                  <a:ext cx="121" cy="1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00"/>
                    </a:gs>
                    <a:gs pos="100000">
                      <a:srgbClr val="9900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843" name="Oval 146"/>
                <p:cNvSpPr>
                  <a:spLocks noChangeArrowheads="1"/>
                </p:cNvSpPr>
                <p:nvPr/>
              </p:nvSpPr>
              <p:spPr bwMode="auto">
                <a:xfrm>
                  <a:off x="3300" y="2690"/>
                  <a:ext cx="377" cy="377"/>
                </a:xfrm>
                <a:prstGeom prst="ellipse">
                  <a:avLst/>
                </a:prstGeom>
                <a:solidFill>
                  <a:srgbClr val="66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844" name="Oval 147"/>
                <p:cNvSpPr>
                  <a:spLocks noChangeArrowheads="1"/>
                </p:cNvSpPr>
                <p:nvPr/>
              </p:nvSpPr>
              <p:spPr bwMode="auto">
                <a:xfrm>
                  <a:off x="3337" y="2735"/>
                  <a:ext cx="167" cy="16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00"/>
                    </a:gs>
                    <a:gs pos="100000">
                      <a:srgbClr val="9900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sp>
            <p:nvSpPr>
              <p:cNvPr id="1780" name="Rectangle 148"/>
              <p:cNvSpPr>
                <a:spLocks noChangeArrowheads="1"/>
              </p:cNvSpPr>
              <p:nvPr/>
            </p:nvSpPr>
            <p:spPr bwMode="auto">
              <a:xfrm>
                <a:off x="736" y="824"/>
                <a:ext cx="4432" cy="2408"/>
              </a:xfrm>
              <a:prstGeom prst="rect">
                <a:avLst/>
              </a:prstGeom>
              <a:solidFill>
                <a:srgbClr val="FFFFFF">
                  <a:alpha val="4588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534" name="Group 36"/>
            <p:cNvGrpSpPr>
              <a:grpSpLocks/>
            </p:cNvGrpSpPr>
            <p:nvPr/>
          </p:nvGrpSpPr>
          <p:grpSpPr bwMode="auto">
            <a:xfrm>
              <a:off x="6454926" y="3418141"/>
              <a:ext cx="940099" cy="538090"/>
              <a:chOff x="736" y="824"/>
              <a:chExt cx="4432" cy="2408"/>
            </a:xfrm>
          </p:grpSpPr>
          <p:grpSp>
            <p:nvGrpSpPr>
              <p:cNvPr id="1667" name="Group 37"/>
              <p:cNvGrpSpPr>
                <a:grpSpLocks/>
              </p:cNvGrpSpPr>
              <p:nvPr/>
            </p:nvGrpSpPr>
            <p:grpSpPr bwMode="auto">
              <a:xfrm>
                <a:off x="916" y="1032"/>
                <a:ext cx="4105" cy="2035"/>
                <a:chOff x="916" y="1032"/>
                <a:chExt cx="4105" cy="2035"/>
              </a:xfrm>
            </p:grpSpPr>
            <p:sp>
              <p:nvSpPr>
                <p:cNvPr id="1669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1816" y="2256"/>
                  <a:ext cx="440" cy="584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670" name="Line 39"/>
                <p:cNvSpPr>
                  <a:spLocks noChangeShapeType="1"/>
                </p:cNvSpPr>
                <p:nvPr/>
              </p:nvSpPr>
              <p:spPr bwMode="auto">
                <a:xfrm flipH="1">
                  <a:off x="2288" y="2120"/>
                  <a:ext cx="1168" cy="144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671" name="Line 40"/>
                <p:cNvSpPr>
                  <a:spLocks noChangeShapeType="1"/>
                </p:cNvSpPr>
                <p:nvPr/>
              </p:nvSpPr>
              <p:spPr bwMode="auto">
                <a:xfrm flipH="1">
                  <a:off x="2840" y="2144"/>
                  <a:ext cx="584" cy="680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672" name="Line 41"/>
                <p:cNvSpPr>
                  <a:spLocks noChangeShapeType="1"/>
                </p:cNvSpPr>
                <p:nvPr/>
              </p:nvSpPr>
              <p:spPr bwMode="auto">
                <a:xfrm flipH="1" flipV="1">
                  <a:off x="1032" y="1400"/>
                  <a:ext cx="1496" cy="8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673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1840" y="1456"/>
                  <a:ext cx="1712" cy="1376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674" name="Line 43"/>
                <p:cNvSpPr>
                  <a:spLocks noChangeShapeType="1"/>
                </p:cNvSpPr>
                <p:nvPr/>
              </p:nvSpPr>
              <p:spPr bwMode="auto">
                <a:xfrm>
                  <a:off x="3920" y="1840"/>
                  <a:ext cx="264" cy="432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675" name="Line 44"/>
                <p:cNvSpPr>
                  <a:spLocks noChangeShapeType="1"/>
                </p:cNvSpPr>
                <p:nvPr/>
              </p:nvSpPr>
              <p:spPr bwMode="auto">
                <a:xfrm flipH="1">
                  <a:off x="3280" y="1240"/>
                  <a:ext cx="1176" cy="352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676" name="Line 45"/>
                <p:cNvSpPr>
                  <a:spLocks noChangeShapeType="1"/>
                </p:cNvSpPr>
                <p:nvPr/>
              </p:nvSpPr>
              <p:spPr bwMode="auto">
                <a:xfrm flipH="1">
                  <a:off x="1016" y="1104"/>
                  <a:ext cx="1928" cy="280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677" name="Line 46"/>
                <p:cNvSpPr>
                  <a:spLocks noChangeShapeType="1"/>
                </p:cNvSpPr>
                <p:nvPr/>
              </p:nvSpPr>
              <p:spPr bwMode="auto">
                <a:xfrm>
                  <a:off x="2256" y="2240"/>
                  <a:ext cx="576" cy="560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678" name="Line 47"/>
                <p:cNvSpPr>
                  <a:spLocks noChangeShapeType="1"/>
                </p:cNvSpPr>
                <p:nvPr/>
              </p:nvSpPr>
              <p:spPr bwMode="auto">
                <a:xfrm>
                  <a:off x="2288" y="2264"/>
                  <a:ext cx="1192" cy="640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679" name="Line 48"/>
                <p:cNvSpPr>
                  <a:spLocks noChangeShapeType="1"/>
                </p:cNvSpPr>
                <p:nvPr/>
              </p:nvSpPr>
              <p:spPr bwMode="auto">
                <a:xfrm flipH="1" flipV="1">
                  <a:off x="3432" y="2128"/>
                  <a:ext cx="48" cy="768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680" name="Line 49"/>
                <p:cNvSpPr>
                  <a:spLocks noChangeShapeType="1"/>
                </p:cNvSpPr>
                <p:nvPr/>
              </p:nvSpPr>
              <p:spPr bwMode="auto">
                <a:xfrm flipV="1">
                  <a:off x="3496" y="2240"/>
                  <a:ext cx="680" cy="648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681" name="Line 50"/>
                <p:cNvSpPr>
                  <a:spLocks noChangeShapeType="1"/>
                </p:cNvSpPr>
                <p:nvPr/>
              </p:nvSpPr>
              <p:spPr bwMode="auto">
                <a:xfrm flipH="1" flipV="1">
                  <a:off x="1608" y="2024"/>
                  <a:ext cx="656" cy="224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682" name="Line 51"/>
                <p:cNvSpPr>
                  <a:spLocks noChangeShapeType="1"/>
                </p:cNvSpPr>
                <p:nvPr/>
              </p:nvSpPr>
              <p:spPr bwMode="auto">
                <a:xfrm flipH="1">
                  <a:off x="2272" y="1648"/>
                  <a:ext cx="472" cy="640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grpSp>
              <p:nvGrpSpPr>
                <p:cNvPr id="1683" name="Group 52"/>
                <p:cNvGrpSpPr>
                  <a:grpSpLocks/>
                </p:cNvGrpSpPr>
                <p:nvPr/>
              </p:nvGrpSpPr>
              <p:grpSpPr bwMode="auto">
                <a:xfrm>
                  <a:off x="2533" y="1089"/>
                  <a:ext cx="2121" cy="1026"/>
                  <a:chOff x="2798" y="452"/>
                  <a:chExt cx="1872" cy="909"/>
                </a:xfrm>
              </p:grpSpPr>
              <p:sp>
                <p:nvSpPr>
                  <p:cNvPr id="1759" name="Line 5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944" y="760"/>
                    <a:ext cx="781" cy="242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760" name="Line 5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955" y="1011"/>
                    <a:ext cx="1060" cy="122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761" name="Line 55"/>
                  <p:cNvSpPr>
                    <a:spLocks noChangeShapeType="1"/>
                  </p:cNvSpPr>
                  <p:nvPr/>
                </p:nvSpPr>
                <p:spPr bwMode="auto">
                  <a:xfrm>
                    <a:off x="2814" y="727"/>
                    <a:ext cx="883" cy="36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762" name="Line 5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90" y="715"/>
                    <a:ext cx="463" cy="646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763" name="Line 57"/>
                  <p:cNvSpPr>
                    <a:spLocks noChangeShapeType="1"/>
                  </p:cNvSpPr>
                  <p:nvPr/>
                </p:nvSpPr>
                <p:spPr bwMode="auto">
                  <a:xfrm>
                    <a:off x="3951" y="452"/>
                    <a:ext cx="595" cy="160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764" name="Line 5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47" y="595"/>
                    <a:ext cx="485" cy="112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765" name="Line 5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017" y="711"/>
                    <a:ext cx="28" cy="423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766" name="Line 60"/>
                  <p:cNvSpPr>
                    <a:spLocks noChangeShapeType="1"/>
                  </p:cNvSpPr>
                  <p:nvPr/>
                </p:nvSpPr>
                <p:spPr bwMode="auto">
                  <a:xfrm>
                    <a:off x="2798" y="713"/>
                    <a:ext cx="155" cy="293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767" name="Line 6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955" y="463"/>
                    <a:ext cx="980" cy="528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768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2951" y="1005"/>
                    <a:ext cx="641" cy="347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769" name="Line 6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708" y="719"/>
                    <a:ext cx="321" cy="39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770" name="Line 6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706" y="461"/>
                    <a:ext cx="227" cy="298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771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3942" y="475"/>
                    <a:ext cx="99" cy="244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772" name="Line 6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01" y="599"/>
                    <a:ext cx="524" cy="555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773" name="Line 6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798" y="479"/>
                    <a:ext cx="384" cy="249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774" name="Line 6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13" y="461"/>
                    <a:ext cx="1130" cy="261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775" name="Line 6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63" y="466"/>
                    <a:ext cx="766" cy="16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776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4024" y="1135"/>
                    <a:ext cx="644" cy="38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777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4537" y="594"/>
                    <a:ext cx="133" cy="582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778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4039" y="719"/>
                    <a:ext cx="628" cy="463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1684" name="Oval 73"/>
                <p:cNvSpPr>
                  <a:spLocks noChangeArrowheads="1"/>
                </p:cNvSpPr>
                <p:nvPr/>
              </p:nvSpPr>
              <p:spPr bwMode="auto">
                <a:xfrm>
                  <a:off x="3757" y="1032"/>
                  <a:ext cx="140" cy="140"/>
                </a:xfrm>
                <a:prstGeom prst="ellipse">
                  <a:avLst/>
                </a:prstGeom>
                <a:solidFill>
                  <a:srgbClr val="CC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685" name="Oval 74"/>
                <p:cNvSpPr>
                  <a:spLocks noChangeArrowheads="1"/>
                </p:cNvSpPr>
                <p:nvPr/>
              </p:nvSpPr>
              <p:spPr bwMode="auto">
                <a:xfrm>
                  <a:off x="3878" y="1329"/>
                  <a:ext cx="140" cy="140"/>
                </a:xfrm>
                <a:prstGeom prst="ellipse">
                  <a:avLst/>
                </a:prstGeom>
                <a:solidFill>
                  <a:srgbClr val="CC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686" name="Oval 75"/>
                <p:cNvSpPr>
                  <a:spLocks noChangeArrowheads="1"/>
                </p:cNvSpPr>
                <p:nvPr/>
              </p:nvSpPr>
              <p:spPr bwMode="auto">
                <a:xfrm>
                  <a:off x="4415" y="1184"/>
                  <a:ext cx="140" cy="140"/>
                </a:xfrm>
                <a:prstGeom prst="ellipse">
                  <a:avLst/>
                </a:prstGeom>
                <a:solidFill>
                  <a:srgbClr val="CC006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687" name="Oval 76"/>
                <p:cNvSpPr>
                  <a:spLocks noChangeArrowheads="1"/>
                </p:cNvSpPr>
                <p:nvPr/>
              </p:nvSpPr>
              <p:spPr bwMode="auto">
                <a:xfrm>
                  <a:off x="3850" y="1780"/>
                  <a:ext cx="141" cy="140"/>
                </a:xfrm>
                <a:prstGeom prst="ellipse">
                  <a:avLst/>
                </a:prstGeom>
                <a:solidFill>
                  <a:srgbClr val="CC006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688" name="Oval 77"/>
                <p:cNvSpPr>
                  <a:spLocks noChangeArrowheads="1"/>
                </p:cNvSpPr>
                <p:nvPr/>
              </p:nvSpPr>
              <p:spPr bwMode="auto">
                <a:xfrm>
                  <a:off x="4593" y="1837"/>
                  <a:ext cx="140" cy="141"/>
                </a:xfrm>
                <a:prstGeom prst="ellipse">
                  <a:avLst/>
                </a:prstGeom>
                <a:solidFill>
                  <a:srgbClr val="CC006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689" name="Oval 78"/>
                <p:cNvSpPr>
                  <a:spLocks noChangeArrowheads="1"/>
                </p:cNvSpPr>
                <p:nvPr/>
              </p:nvSpPr>
              <p:spPr bwMode="auto">
                <a:xfrm>
                  <a:off x="3502" y="1371"/>
                  <a:ext cx="141" cy="140"/>
                </a:xfrm>
                <a:prstGeom prst="ellipse">
                  <a:avLst/>
                </a:prstGeom>
                <a:solidFill>
                  <a:srgbClr val="CC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690" name="Oval 79"/>
                <p:cNvSpPr>
                  <a:spLocks noChangeArrowheads="1"/>
                </p:cNvSpPr>
                <p:nvPr/>
              </p:nvSpPr>
              <p:spPr bwMode="auto">
                <a:xfrm>
                  <a:off x="2642" y="1644"/>
                  <a:ext cx="141" cy="140"/>
                </a:xfrm>
                <a:prstGeom prst="ellipse">
                  <a:avLst/>
                </a:prstGeom>
                <a:solidFill>
                  <a:srgbClr val="CC006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691" name="Oval 80"/>
                <p:cNvSpPr>
                  <a:spLocks noChangeArrowheads="1"/>
                </p:cNvSpPr>
                <p:nvPr/>
              </p:nvSpPr>
              <p:spPr bwMode="auto">
                <a:xfrm>
                  <a:off x="2485" y="1329"/>
                  <a:ext cx="141" cy="140"/>
                </a:xfrm>
                <a:prstGeom prst="ellipse">
                  <a:avLst/>
                </a:prstGeom>
                <a:solidFill>
                  <a:srgbClr val="CC006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692" name="Oval 81"/>
                <p:cNvSpPr>
                  <a:spLocks noChangeArrowheads="1"/>
                </p:cNvSpPr>
                <p:nvPr/>
              </p:nvSpPr>
              <p:spPr bwMode="auto">
                <a:xfrm>
                  <a:off x="2886" y="1063"/>
                  <a:ext cx="141" cy="140"/>
                </a:xfrm>
                <a:prstGeom prst="ellipse">
                  <a:avLst/>
                </a:prstGeom>
                <a:solidFill>
                  <a:srgbClr val="CC006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693" name="Oval 82"/>
                <p:cNvSpPr>
                  <a:spLocks noChangeArrowheads="1"/>
                </p:cNvSpPr>
                <p:nvPr/>
              </p:nvSpPr>
              <p:spPr bwMode="auto">
                <a:xfrm>
                  <a:off x="3363" y="2045"/>
                  <a:ext cx="141" cy="140"/>
                </a:xfrm>
                <a:prstGeom prst="ellipse">
                  <a:avLst/>
                </a:prstGeom>
                <a:solidFill>
                  <a:srgbClr val="CC006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grpSp>
              <p:nvGrpSpPr>
                <p:cNvPr id="1694" name="Group 83"/>
                <p:cNvGrpSpPr>
                  <a:grpSpLocks/>
                </p:cNvGrpSpPr>
                <p:nvPr/>
              </p:nvGrpSpPr>
              <p:grpSpPr bwMode="auto">
                <a:xfrm>
                  <a:off x="2494" y="1048"/>
                  <a:ext cx="2167" cy="1068"/>
                  <a:chOff x="2769" y="414"/>
                  <a:chExt cx="1915" cy="949"/>
                </a:xfrm>
              </p:grpSpPr>
              <p:sp>
                <p:nvSpPr>
                  <p:cNvPr id="1749" name="Oval 84"/>
                  <p:cNvSpPr>
                    <a:spLocks noChangeArrowheads="1"/>
                  </p:cNvSpPr>
                  <p:nvPr/>
                </p:nvSpPr>
                <p:spPr bwMode="auto">
                  <a:xfrm>
                    <a:off x="3892" y="414"/>
                    <a:ext cx="54" cy="5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0066"/>
                      </a:gs>
                      <a:gs pos="100000">
                        <a:srgbClr val="E98FB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750" name="Oval 85"/>
                  <p:cNvSpPr>
                    <a:spLocks noChangeArrowheads="1"/>
                  </p:cNvSpPr>
                  <p:nvPr/>
                </p:nvSpPr>
                <p:spPr bwMode="auto">
                  <a:xfrm>
                    <a:off x="3998" y="676"/>
                    <a:ext cx="55" cy="5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0066"/>
                      </a:gs>
                      <a:gs pos="100000">
                        <a:srgbClr val="E98FB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751" name="Oval 86"/>
                  <p:cNvSpPr>
                    <a:spLocks noChangeArrowheads="1"/>
                  </p:cNvSpPr>
                  <p:nvPr/>
                </p:nvSpPr>
                <p:spPr bwMode="auto">
                  <a:xfrm>
                    <a:off x="4472" y="548"/>
                    <a:ext cx="55" cy="5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0066"/>
                      </a:gs>
                      <a:gs pos="100000">
                        <a:srgbClr val="E98FB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752" name="Oval 87"/>
                  <p:cNvSpPr>
                    <a:spLocks noChangeArrowheads="1"/>
                  </p:cNvSpPr>
                  <p:nvPr/>
                </p:nvSpPr>
                <p:spPr bwMode="auto">
                  <a:xfrm>
                    <a:off x="3974" y="1074"/>
                    <a:ext cx="55" cy="5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0066"/>
                      </a:gs>
                      <a:gs pos="100000">
                        <a:srgbClr val="E98FB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753" name="Oval 88"/>
                  <p:cNvSpPr>
                    <a:spLocks noChangeArrowheads="1"/>
                  </p:cNvSpPr>
                  <p:nvPr/>
                </p:nvSpPr>
                <p:spPr bwMode="auto">
                  <a:xfrm>
                    <a:off x="4629" y="1125"/>
                    <a:ext cx="55" cy="5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0066"/>
                      </a:gs>
                      <a:gs pos="100000">
                        <a:srgbClr val="E98FB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754" name="Oval 89"/>
                  <p:cNvSpPr>
                    <a:spLocks noChangeArrowheads="1"/>
                  </p:cNvSpPr>
                  <p:nvPr/>
                </p:nvSpPr>
                <p:spPr bwMode="auto">
                  <a:xfrm>
                    <a:off x="3667" y="713"/>
                    <a:ext cx="55" cy="5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0066"/>
                      </a:gs>
                      <a:gs pos="100000">
                        <a:srgbClr val="E98FB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755" name="Oval 90"/>
                  <p:cNvSpPr>
                    <a:spLocks noChangeArrowheads="1"/>
                  </p:cNvSpPr>
                  <p:nvPr/>
                </p:nvSpPr>
                <p:spPr bwMode="auto">
                  <a:xfrm>
                    <a:off x="2908" y="954"/>
                    <a:ext cx="55" cy="5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0066"/>
                      </a:gs>
                      <a:gs pos="100000">
                        <a:srgbClr val="E98FB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756" name="Oval 91"/>
                  <p:cNvSpPr>
                    <a:spLocks noChangeArrowheads="1"/>
                  </p:cNvSpPr>
                  <p:nvPr/>
                </p:nvSpPr>
                <p:spPr bwMode="auto">
                  <a:xfrm>
                    <a:off x="2769" y="676"/>
                    <a:ext cx="55" cy="5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0066"/>
                      </a:gs>
                      <a:gs pos="100000">
                        <a:srgbClr val="E98FB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757" name="Oval 92"/>
                  <p:cNvSpPr>
                    <a:spLocks noChangeArrowheads="1"/>
                  </p:cNvSpPr>
                  <p:nvPr/>
                </p:nvSpPr>
                <p:spPr bwMode="auto">
                  <a:xfrm>
                    <a:off x="3123" y="441"/>
                    <a:ext cx="55" cy="5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0066"/>
                      </a:gs>
                      <a:gs pos="100000">
                        <a:srgbClr val="E98FB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758" name="Oval 93"/>
                  <p:cNvSpPr>
                    <a:spLocks noChangeArrowheads="1"/>
                  </p:cNvSpPr>
                  <p:nvPr/>
                </p:nvSpPr>
                <p:spPr bwMode="auto">
                  <a:xfrm>
                    <a:off x="3544" y="1308"/>
                    <a:ext cx="55" cy="5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0066"/>
                      </a:gs>
                      <a:gs pos="100000">
                        <a:srgbClr val="E98FB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1695" name="Line 94"/>
                <p:cNvSpPr>
                  <a:spLocks noChangeShapeType="1"/>
                </p:cNvSpPr>
                <p:nvPr/>
              </p:nvSpPr>
              <p:spPr bwMode="auto">
                <a:xfrm flipV="1">
                  <a:off x="1588" y="1646"/>
                  <a:ext cx="1168" cy="362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696" name="Line 95"/>
                <p:cNvSpPr>
                  <a:spLocks noChangeShapeType="1"/>
                </p:cNvSpPr>
                <p:nvPr/>
              </p:nvSpPr>
              <p:spPr bwMode="auto">
                <a:xfrm flipH="1">
                  <a:off x="1604" y="1869"/>
                  <a:ext cx="3335" cy="153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697" name="Line 96"/>
                <p:cNvSpPr>
                  <a:spLocks noChangeShapeType="1"/>
                </p:cNvSpPr>
                <p:nvPr/>
              </p:nvSpPr>
              <p:spPr bwMode="auto">
                <a:xfrm>
                  <a:off x="1394" y="1597"/>
                  <a:ext cx="1321" cy="54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698" name="Line 97"/>
                <p:cNvSpPr>
                  <a:spLocks noChangeShapeType="1"/>
                </p:cNvSpPr>
                <p:nvPr/>
              </p:nvSpPr>
              <p:spPr bwMode="auto">
                <a:xfrm flipV="1">
                  <a:off x="1824" y="1579"/>
                  <a:ext cx="1423" cy="1301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699" name="Line 98"/>
                <p:cNvSpPr>
                  <a:spLocks noChangeShapeType="1"/>
                </p:cNvSpPr>
                <p:nvPr/>
              </p:nvSpPr>
              <p:spPr bwMode="auto">
                <a:xfrm>
                  <a:off x="3095" y="1186"/>
                  <a:ext cx="1382" cy="299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700" name="Line 99"/>
                <p:cNvSpPr>
                  <a:spLocks noChangeShapeType="1"/>
                </p:cNvSpPr>
                <p:nvPr/>
              </p:nvSpPr>
              <p:spPr bwMode="auto">
                <a:xfrm flipV="1">
                  <a:off x="3238" y="1483"/>
                  <a:ext cx="1241" cy="84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701" name="Line 100"/>
                <p:cNvSpPr>
                  <a:spLocks noChangeShapeType="1"/>
                </p:cNvSpPr>
                <p:nvPr/>
              </p:nvSpPr>
              <p:spPr bwMode="auto">
                <a:xfrm>
                  <a:off x="3235" y="1572"/>
                  <a:ext cx="1706" cy="298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702" name="Line 101"/>
                <p:cNvSpPr>
                  <a:spLocks noChangeShapeType="1"/>
                </p:cNvSpPr>
                <p:nvPr/>
              </p:nvSpPr>
              <p:spPr bwMode="auto">
                <a:xfrm>
                  <a:off x="1369" y="1575"/>
                  <a:ext cx="233" cy="439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703" name="Line 102"/>
                <p:cNvSpPr>
                  <a:spLocks noChangeShapeType="1"/>
                </p:cNvSpPr>
                <p:nvPr/>
              </p:nvSpPr>
              <p:spPr bwMode="auto">
                <a:xfrm flipH="1">
                  <a:off x="1604" y="1201"/>
                  <a:ext cx="1467" cy="790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704" name="Line 103"/>
                <p:cNvSpPr>
                  <a:spLocks noChangeShapeType="1"/>
                </p:cNvSpPr>
                <p:nvPr/>
              </p:nvSpPr>
              <p:spPr bwMode="auto">
                <a:xfrm>
                  <a:off x="1598" y="2013"/>
                  <a:ext cx="230" cy="842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705" name="Line 104"/>
                <p:cNvSpPr>
                  <a:spLocks noChangeShapeType="1"/>
                </p:cNvSpPr>
                <p:nvPr/>
              </p:nvSpPr>
              <p:spPr bwMode="auto">
                <a:xfrm flipV="1">
                  <a:off x="2731" y="1585"/>
                  <a:ext cx="480" cy="58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706" name="Line 105"/>
                <p:cNvSpPr>
                  <a:spLocks noChangeShapeType="1"/>
                </p:cNvSpPr>
                <p:nvPr/>
              </p:nvSpPr>
              <p:spPr bwMode="auto">
                <a:xfrm flipV="1">
                  <a:off x="2728" y="1198"/>
                  <a:ext cx="340" cy="446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707" name="Line 106"/>
                <p:cNvSpPr>
                  <a:spLocks noChangeShapeType="1"/>
                </p:cNvSpPr>
                <p:nvPr/>
              </p:nvSpPr>
              <p:spPr bwMode="auto">
                <a:xfrm>
                  <a:off x="3081" y="1220"/>
                  <a:ext cx="148" cy="365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708" name="Line 107"/>
                <p:cNvSpPr>
                  <a:spLocks noChangeShapeType="1"/>
                </p:cNvSpPr>
                <p:nvPr/>
              </p:nvSpPr>
              <p:spPr bwMode="auto">
                <a:xfrm flipH="1" flipV="1">
                  <a:off x="4492" y="1477"/>
                  <a:ext cx="462" cy="388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709" name="Line 108"/>
                <p:cNvSpPr>
                  <a:spLocks noChangeShapeType="1"/>
                </p:cNvSpPr>
                <p:nvPr/>
              </p:nvSpPr>
              <p:spPr bwMode="auto">
                <a:xfrm flipH="1" flipV="1">
                  <a:off x="999" y="1393"/>
                  <a:ext cx="370" cy="205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710" name="Line 109"/>
                <p:cNvSpPr>
                  <a:spLocks noChangeShapeType="1"/>
                </p:cNvSpPr>
                <p:nvPr/>
              </p:nvSpPr>
              <p:spPr bwMode="auto">
                <a:xfrm flipV="1">
                  <a:off x="1392" y="1198"/>
                  <a:ext cx="1691" cy="391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711" name="Line 110"/>
                <p:cNvSpPr>
                  <a:spLocks noChangeShapeType="1"/>
                </p:cNvSpPr>
                <p:nvPr/>
              </p:nvSpPr>
              <p:spPr bwMode="auto">
                <a:xfrm>
                  <a:off x="994" y="1385"/>
                  <a:ext cx="619" cy="647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712" name="Line 111"/>
                <p:cNvSpPr>
                  <a:spLocks noChangeShapeType="1"/>
                </p:cNvSpPr>
                <p:nvPr/>
              </p:nvSpPr>
              <p:spPr bwMode="auto">
                <a:xfrm flipH="1">
                  <a:off x="4168" y="1872"/>
                  <a:ext cx="784" cy="392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713" name="Line 112"/>
                <p:cNvSpPr>
                  <a:spLocks noChangeShapeType="1"/>
                </p:cNvSpPr>
                <p:nvPr/>
              </p:nvSpPr>
              <p:spPr bwMode="auto">
                <a:xfrm flipH="1">
                  <a:off x="4171" y="1469"/>
                  <a:ext cx="327" cy="800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714" name="Line 113"/>
                <p:cNvSpPr>
                  <a:spLocks noChangeShapeType="1"/>
                </p:cNvSpPr>
                <p:nvPr/>
              </p:nvSpPr>
              <p:spPr bwMode="auto">
                <a:xfrm>
                  <a:off x="3227" y="1585"/>
                  <a:ext cx="940" cy="692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grpSp>
              <p:nvGrpSpPr>
                <p:cNvPr id="1715" name="Group 114"/>
                <p:cNvGrpSpPr>
                  <a:grpSpLocks/>
                </p:cNvGrpSpPr>
                <p:nvPr/>
              </p:nvGrpSpPr>
              <p:grpSpPr bwMode="auto">
                <a:xfrm>
                  <a:off x="2988" y="1106"/>
                  <a:ext cx="185" cy="185"/>
                  <a:chOff x="4052" y="346"/>
                  <a:chExt cx="185" cy="185"/>
                </a:xfrm>
              </p:grpSpPr>
              <p:sp>
                <p:nvSpPr>
                  <p:cNvPr id="1747" name="Oval 115"/>
                  <p:cNvSpPr>
                    <a:spLocks noChangeArrowheads="1"/>
                  </p:cNvSpPr>
                  <p:nvPr/>
                </p:nvSpPr>
                <p:spPr bwMode="auto">
                  <a:xfrm>
                    <a:off x="4052" y="346"/>
                    <a:ext cx="185" cy="185"/>
                  </a:xfrm>
                  <a:prstGeom prst="ellipse">
                    <a:avLst/>
                  </a:prstGeom>
                  <a:solidFill>
                    <a:srgbClr val="9900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748" name="Oval 116"/>
                  <p:cNvSpPr>
                    <a:spLocks noChangeArrowheads="1"/>
                  </p:cNvSpPr>
                  <p:nvPr/>
                </p:nvSpPr>
                <p:spPr bwMode="auto">
                  <a:xfrm>
                    <a:off x="4070" y="368"/>
                    <a:ext cx="82" cy="8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E1B3C2"/>
                      </a:gs>
                      <a:gs pos="100000">
                        <a:srgbClr val="9900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716" name="Group 117"/>
                <p:cNvGrpSpPr>
                  <a:grpSpLocks/>
                </p:cNvGrpSpPr>
                <p:nvPr/>
              </p:nvGrpSpPr>
              <p:grpSpPr bwMode="auto">
                <a:xfrm>
                  <a:off x="3148" y="1498"/>
                  <a:ext cx="185" cy="185"/>
                  <a:chOff x="4052" y="346"/>
                  <a:chExt cx="185" cy="185"/>
                </a:xfrm>
              </p:grpSpPr>
              <p:sp>
                <p:nvSpPr>
                  <p:cNvPr id="1745" name="Oval 118"/>
                  <p:cNvSpPr>
                    <a:spLocks noChangeArrowheads="1"/>
                  </p:cNvSpPr>
                  <p:nvPr/>
                </p:nvSpPr>
                <p:spPr bwMode="auto">
                  <a:xfrm>
                    <a:off x="4052" y="346"/>
                    <a:ext cx="185" cy="185"/>
                  </a:xfrm>
                  <a:prstGeom prst="ellipse">
                    <a:avLst/>
                  </a:prstGeom>
                  <a:solidFill>
                    <a:srgbClr val="9900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746" name="Oval 119"/>
                  <p:cNvSpPr>
                    <a:spLocks noChangeArrowheads="1"/>
                  </p:cNvSpPr>
                  <p:nvPr/>
                </p:nvSpPr>
                <p:spPr bwMode="auto">
                  <a:xfrm>
                    <a:off x="4070" y="368"/>
                    <a:ext cx="82" cy="8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E1B3C2"/>
                      </a:gs>
                      <a:gs pos="100000">
                        <a:srgbClr val="9900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717" name="Group 120"/>
                <p:cNvGrpSpPr>
                  <a:grpSpLocks/>
                </p:cNvGrpSpPr>
                <p:nvPr/>
              </p:nvGrpSpPr>
              <p:grpSpPr bwMode="auto">
                <a:xfrm>
                  <a:off x="4396" y="1402"/>
                  <a:ext cx="185" cy="185"/>
                  <a:chOff x="4052" y="346"/>
                  <a:chExt cx="185" cy="185"/>
                </a:xfrm>
              </p:grpSpPr>
              <p:sp>
                <p:nvSpPr>
                  <p:cNvPr id="1743" name="Oval 121"/>
                  <p:cNvSpPr>
                    <a:spLocks noChangeArrowheads="1"/>
                  </p:cNvSpPr>
                  <p:nvPr/>
                </p:nvSpPr>
                <p:spPr bwMode="auto">
                  <a:xfrm>
                    <a:off x="4052" y="346"/>
                    <a:ext cx="185" cy="185"/>
                  </a:xfrm>
                  <a:prstGeom prst="ellipse">
                    <a:avLst/>
                  </a:prstGeom>
                  <a:solidFill>
                    <a:srgbClr val="9900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744" name="Oval 122"/>
                  <p:cNvSpPr>
                    <a:spLocks noChangeArrowheads="1"/>
                  </p:cNvSpPr>
                  <p:nvPr/>
                </p:nvSpPr>
                <p:spPr bwMode="auto">
                  <a:xfrm>
                    <a:off x="4070" y="368"/>
                    <a:ext cx="82" cy="8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E1B3C2"/>
                      </a:gs>
                      <a:gs pos="100000">
                        <a:srgbClr val="9900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718" name="Group 123"/>
                <p:cNvGrpSpPr>
                  <a:grpSpLocks/>
                </p:cNvGrpSpPr>
                <p:nvPr/>
              </p:nvGrpSpPr>
              <p:grpSpPr bwMode="auto">
                <a:xfrm>
                  <a:off x="4836" y="1770"/>
                  <a:ext cx="185" cy="185"/>
                  <a:chOff x="4052" y="346"/>
                  <a:chExt cx="185" cy="185"/>
                </a:xfrm>
              </p:grpSpPr>
              <p:sp>
                <p:nvSpPr>
                  <p:cNvPr id="1741" name="Oval 124"/>
                  <p:cNvSpPr>
                    <a:spLocks noChangeArrowheads="1"/>
                  </p:cNvSpPr>
                  <p:nvPr/>
                </p:nvSpPr>
                <p:spPr bwMode="auto">
                  <a:xfrm>
                    <a:off x="4052" y="346"/>
                    <a:ext cx="185" cy="185"/>
                  </a:xfrm>
                  <a:prstGeom prst="ellipse">
                    <a:avLst/>
                  </a:prstGeom>
                  <a:solidFill>
                    <a:srgbClr val="9900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742" name="Oval 125"/>
                  <p:cNvSpPr>
                    <a:spLocks noChangeArrowheads="1"/>
                  </p:cNvSpPr>
                  <p:nvPr/>
                </p:nvSpPr>
                <p:spPr bwMode="auto">
                  <a:xfrm>
                    <a:off x="4070" y="368"/>
                    <a:ext cx="82" cy="8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E1B3C2"/>
                      </a:gs>
                      <a:gs pos="100000">
                        <a:srgbClr val="9900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719" name="Group 126"/>
                <p:cNvGrpSpPr>
                  <a:grpSpLocks/>
                </p:cNvGrpSpPr>
                <p:nvPr/>
              </p:nvGrpSpPr>
              <p:grpSpPr bwMode="auto">
                <a:xfrm>
                  <a:off x="4092" y="2170"/>
                  <a:ext cx="185" cy="185"/>
                  <a:chOff x="4052" y="346"/>
                  <a:chExt cx="185" cy="185"/>
                </a:xfrm>
              </p:grpSpPr>
              <p:sp>
                <p:nvSpPr>
                  <p:cNvPr id="1739" name="Oval 127"/>
                  <p:cNvSpPr>
                    <a:spLocks noChangeArrowheads="1"/>
                  </p:cNvSpPr>
                  <p:nvPr/>
                </p:nvSpPr>
                <p:spPr bwMode="auto">
                  <a:xfrm>
                    <a:off x="4052" y="346"/>
                    <a:ext cx="185" cy="185"/>
                  </a:xfrm>
                  <a:prstGeom prst="ellipse">
                    <a:avLst/>
                  </a:prstGeom>
                  <a:solidFill>
                    <a:srgbClr val="9900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740" name="Oval 128"/>
                  <p:cNvSpPr>
                    <a:spLocks noChangeArrowheads="1"/>
                  </p:cNvSpPr>
                  <p:nvPr/>
                </p:nvSpPr>
                <p:spPr bwMode="auto">
                  <a:xfrm>
                    <a:off x="4070" y="368"/>
                    <a:ext cx="82" cy="8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E1B3C2"/>
                      </a:gs>
                      <a:gs pos="100000">
                        <a:srgbClr val="9900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720" name="Group 129"/>
                <p:cNvGrpSpPr>
                  <a:grpSpLocks/>
                </p:cNvGrpSpPr>
                <p:nvPr/>
              </p:nvGrpSpPr>
              <p:grpSpPr bwMode="auto">
                <a:xfrm>
                  <a:off x="2652" y="1554"/>
                  <a:ext cx="185" cy="185"/>
                  <a:chOff x="4052" y="346"/>
                  <a:chExt cx="185" cy="185"/>
                </a:xfrm>
              </p:grpSpPr>
              <p:sp>
                <p:nvSpPr>
                  <p:cNvPr id="1737" name="Oval 130"/>
                  <p:cNvSpPr>
                    <a:spLocks noChangeArrowheads="1"/>
                  </p:cNvSpPr>
                  <p:nvPr/>
                </p:nvSpPr>
                <p:spPr bwMode="auto">
                  <a:xfrm>
                    <a:off x="4052" y="346"/>
                    <a:ext cx="185" cy="185"/>
                  </a:xfrm>
                  <a:prstGeom prst="ellipse">
                    <a:avLst/>
                  </a:prstGeom>
                  <a:solidFill>
                    <a:srgbClr val="9900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738" name="Oval 131"/>
                  <p:cNvSpPr>
                    <a:spLocks noChangeArrowheads="1"/>
                  </p:cNvSpPr>
                  <p:nvPr/>
                </p:nvSpPr>
                <p:spPr bwMode="auto">
                  <a:xfrm>
                    <a:off x="4070" y="368"/>
                    <a:ext cx="82" cy="8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E1B3C2"/>
                      </a:gs>
                      <a:gs pos="100000">
                        <a:srgbClr val="9900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1721" name="Oval 132"/>
                <p:cNvSpPr>
                  <a:spLocks noChangeArrowheads="1"/>
                </p:cNvSpPr>
                <p:nvPr/>
              </p:nvSpPr>
              <p:spPr bwMode="auto">
                <a:xfrm>
                  <a:off x="1748" y="2746"/>
                  <a:ext cx="185" cy="185"/>
                </a:xfrm>
                <a:prstGeom prst="ellipse">
                  <a:avLst/>
                </a:prstGeom>
                <a:solidFill>
                  <a:srgbClr val="99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722" name="Oval 133"/>
                <p:cNvSpPr>
                  <a:spLocks noChangeArrowheads="1"/>
                </p:cNvSpPr>
                <p:nvPr/>
              </p:nvSpPr>
              <p:spPr bwMode="auto">
                <a:xfrm>
                  <a:off x="1766" y="2768"/>
                  <a:ext cx="82" cy="8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99"/>
                    </a:gs>
                    <a:gs pos="100000">
                      <a:srgbClr val="9900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723" name="Oval 134"/>
                <p:cNvSpPr>
                  <a:spLocks noChangeArrowheads="1"/>
                </p:cNvSpPr>
                <p:nvPr/>
              </p:nvSpPr>
              <p:spPr bwMode="auto">
                <a:xfrm>
                  <a:off x="1516" y="1914"/>
                  <a:ext cx="185" cy="185"/>
                </a:xfrm>
                <a:prstGeom prst="ellipse">
                  <a:avLst/>
                </a:prstGeom>
                <a:solidFill>
                  <a:srgbClr val="99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724" name="Oval 135"/>
                <p:cNvSpPr>
                  <a:spLocks noChangeArrowheads="1"/>
                </p:cNvSpPr>
                <p:nvPr/>
              </p:nvSpPr>
              <p:spPr bwMode="auto">
                <a:xfrm>
                  <a:off x="1534" y="1936"/>
                  <a:ext cx="82" cy="8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99"/>
                    </a:gs>
                    <a:gs pos="100000">
                      <a:srgbClr val="9900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grpSp>
              <p:nvGrpSpPr>
                <p:cNvPr id="1725" name="Group 136"/>
                <p:cNvGrpSpPr>
                  <a:grpSpLocks/>
                </p:cNvGrpSpPr>
                <p:nvPr/>
              </p:nvGrpSpPr>
              <p:grpSpPr bwMode="auto">
                <a:xfrm>
                  <a:off x="1308" y="1498"/>
                  <a:ext cx="185" cy="185"/>
                  <a:chOff x="4052" y="346"/>
                  <a:chExt cx="185" cy="185"/>
                </a:xfrm>
              </p:grpSpPr>
              <p:sp>
                <p:nvSpPr>
                  <p:cNvPr id="1735" name="Oval 137"/>
                  <p:cNvSpPr>
                    <a:spLocks noChangeArrowheads="1"/>
                  </p:cNvSpPr>
                  <p:nvPr/>
                </p:nvSpPr>
                <p:spPr bwMode="auto">
                  <a:xfrm>
                    <a:off x="4052" y="346"/>
                    <a:ext cx="185" cy="185"/>
                  </a:xfrm>
                  <a:prstGeom prst="ellipse">
                    <a:avLst/>
                  </a:prstGeom>
                  <a:solidFill>
                    <a:srgbClr val="9900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736" name="Oval 138"/>
                  <p:cNvSpPr>
                    <a:spLocks noChangeArrowheads="1"/>
                  </p:cNvSpPr>
                  <p:nvPr/>
                </p:nvSpPr>
                <p:spPr bwMode="auto">
                  <a:xfrm>
                    <a:off x="4070" y="368"/>
                    <a:ext cx="82" cy="8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E1B3C2"/>
                      </a:gs>
                      <a:gs pos="100000">
                        <a:srgbClr val="9900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726" name="Group 139"/>
                <p:cNvGrpSpPr>
                  <a:grpSpLocks/>
                </p:cNvGrpSpPr>
                <p:nvPr/>
              </p:nvGrpSpPr>
              <p:grpSpPr bwMode="auto">
                <a:xfrm>
                  <a:off x="916" y="1314"/>
                  <a:ext cx="185" cy="185"/>
                  <a:chOff x="4052" y="346"/>
                  <a:chExt cx="185" cy="185"/>
                </a:xfrm>
              </p:grpSpPr>
              <p:sp>
                <p:nvSpPr>
                  <p:cNvPr id="1733" name="Oval 140"/>
                  <p:cNvSpPr>
                    <a:spLocks noChangeArrowheads="1"/>
                  </p:cNvSpPr>
                  <p:nvPr/>
                </p:nvSpPr>
                <p:spPr bwMode="auto">
                  <a:xfrm>
                    <a:off x="4052" y="346"/>
                    <a:ext cx="185" cy="185"/>
                  </a:xfrm>
                  <a:prstGeom prst="ellipse">
                    <a:avLst/>
                  </a:prstGeom>
                  <a:solidFill>
                    <a:srgbClr val="9900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734" name="Oval 141"/>
                  <p:cNvSpPr>
                    <a:spLocks noChangeArrowheads="1"/>
                  </p:cNvSpPr>
                  <p:nvPr/>
                </p:nvSpPr>
                <p:spPr bwMode="auto">
                  <a:xfrm>
                    <a:off x="4070" y="368"/>
                    <a:ext cx="82" cy="8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E1B3C2"/>
                      </a:gs>
                      <a:gs pos="100000">
                        <a:srgbClr val="9900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1727" name="Oval 142"/>
                <p:cNvSpPr>
                  <a:spLocks noChangeArrowheads="1"/>
                </p:cNvSpPr>
                <p:nvPr/>
              </p:nvSpPr>
              <p:spPr bwMode="auto">
                <a:xfrm>
                  <a:off x="2140" y="2130"/>
                  <a:ext cx="233" cy="233"/>
                </a:xfrm>
                <a:prstGeom prst="ellipse">
                  <a:avLst/>
                </a:prstGeom>
                <a:solidFill>
                  <a:srgbClr val="99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728" name="Oval 143"/>
                <p:cNvSpPr>
                  <a:spLocks noChangeArrowheads="1"/>
                </p:cNvSpPr>
                <p:nvPr/>
              </p:nvSpPr>
              <p:spPr bwMode="auto">
                <a:xfrm>
                  <a:off x="2163" y="2158"/>
                  <a:ext cx="103" cy="10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00"/>
                    </a:gs>
                    <a:gs pos="100000">
                      <a:srgbClr val="9900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729" name="Oval 144"/>
                <p:cNvSpPr>
                  <a:spLocks noChangeArrowheads="1"/>
                </p:cNvSpPr>
                <p:nvPr/>
              </p:nvSpPr>
              <p:spPr bwMode="auto">
                <a:xfrm>
                  <a:off x="2700" y="2674"/>
                  <a:ext cx="273" cy="273"/>
                </a:xfrm>
                <a:prstGeom prst="ellipse">
                  <a:avLst/>
                </a:prstGeom>
                <a:solidFill>
                  <a:srgbClr val="66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730" name="Oval 145"/>
                <p:cNvSpPr>
                  <a:spLocks noChangeArrowheads="1"/>
                </p:cNvSpPr>
                <p:nvPr/>
              </p:nvSpPr>
              <p:spPr bwMode="auto">
                <a:xfrm>
                  <a:off x="2727" y="2706"/>
                  <a:ext cx="121" cy="1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00"/>
                    </a:gs>
                    <a:gs pos="100000">
                      <a:srgbClr val="9900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731" name="Oval 146"/>
                <p:cNvSpPr>
                  <a:spLocks noChangeArrowheads="1"/>
                </p:cNvSpPr>
                <p:nvPr/>
              </p:nvSpPr>
              <p:spPr bwMode="auto">
                <a:xfrm>
                  <a:off x="3300" y="2690"/>
                  <a:ext cx="377" cy="377"/>
                </a:xfrm>
                <a:prstGeom prst="ellipse">
                  <a:avLst/>
                </a:prstGeom>
                <a:solidFill>
                  <a:srgbClr val="66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732" name="Oval 147"/>
                <p:cNvSpPr>
                  <a:spLocks noChangeArrowheads="1"/>
                </p:cNvSpPr>
                <p:nvPr/>
              </p:nvSpPr>
              <p:spPr bwMode="auto">
                <a:xfrm>
                  <a:off x="3337" y="2735"/>
                  <a:ext cx="167" cy="16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00"/>
                    </a:gs>
                    <a:gs pos="100000">
                      <a:srgbClr val="9900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sp>
            <p:nvSpPr>
              <p:cNvPr id="1668" name="Rectangle 148"/>
              <p:cNvSpPr>
                <a:spLocks noChangeArrowheads="1"/>
              </p:cNvSpPr>
              <p:nvPr/>
            </p:nvSpPr>
            <p:spPr bwMode="auto">
              <a:xfrm>
                <a:off x="736" y="824"/>
                <a:ext cx="4432" cy="2408"/>
              </a:xfrm>
              <a:prstGeom prst="rect">
                <a:avLst/>
              </a:prstGeom>
              <a:solidFill>
                <a:srgbClr val="FFFFFF">
                  <a:alpha val="4588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535" name="Group 36"/>
            <p:cNvGrpSpPr>
              <a:grpSpLocks/>
            </p:cNvGrpSpPr>
            <p:nvPr/>
          </p:nvGrpSpPr>
          <p:grpSpPr bwMode="auto">
            <a:xfrm>
              <a:off x="395536" y="3249911"/>
              <a:ext cx="940099" cy="538090"/>
              <a:chOff x="736" y="824"/>
              <a:chExt cx="4432" cy="2408"/>
            </a:xfrm>
          </p:grpSpPr>
          <p:grpSp>
            <p:nvGrpSpPr>
              <p:cNvPr id="1555" name="Group 37"/>
              <p:cNvGrpSpPr>
                <a:grpSpLocks/>
              </p:cNvGrpSpPr>
              <p:nvPr/>
            </p:nvGrpSpPr>
            <p:grpSpPr bwMode="auto">
              <a:xfrm>
                <a:off x="916" y="1032"/>
                <a:ext cx="4105" cy="2035"/>
                <a:chOff x="916" y="1032"/>
                <a:chExt cx="4105" cy="2035"/>
              </a:xfrm>
            </p:grpSpPr>
            <p:sp>
              <p:nvSpPr>
                <p:cNvPr id="1557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1816" y="2256"/>
                  <a:ext cx="440" cy="584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558" name="Line 39"/>
                <p:cNvSpPr>
                  <a:spLocks noChangeShapeType="1"/>
                </p:cNvSpPr>
                <p:nvPr/>
              </p:nvSpPr>
              <p:spPr bwMode="auto">
                <a:xfrm flipH="1">
                  <a:off x="2288" y="2120"/>
                  <a:ext cx="1168" cy="144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559" name="Line 40"/>
                <p:cNvSpPr>
                  <a:spLocks noChangeShapeType="1"/>
                </p:cNvSpPr>
                <p:nvPr/>
              </p:nvSpPr>
              <p:spPr bwMode="auto">
                <a:xfrm flipH="1">
                  <a:off x="2840" y="2144"/>
                  <a:ext cx="584" cy="680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560" name="Line 41"/>
                <p:cNvSpPr>
                  <a:spLocks noChangeShapeType="1"/>
                </p:cNvSpPr>
                <p:nvPr/>
              </p:nvSpPr>
              <p:spPr bwMode="auto">
                <a:xfrm flipH="1" flipV="1">
                  <a:off x="1032" y="1400"/>
                  <a:ext cx="1496" cy="8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561" name="Line 42"/>
                <p:cNvSpPr>
                  <a:spLocks noChangeShapeType="1"/>
                </p:cNvSpPr>
                <p:nvPr/>
              </p:nvSpPr>
              <p:spPr bwMode="auto">
                <a:xfrm flipH="1">
                  <a:off x="1840" y="1456"/>
                  <a:ext cx="1712" cy="1376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562" name="Line 43"/>
                <p:cNvSpPr>
                  <a:spLocks noChangeShapeType="1"/>
                </p:cNvSpPr>
                <p:nvPr/>
              </p:nvSpPr>
              <p:spPr bwMode="auto">
                <a:xfrm>
                  <a:off x="3920" y="1840"/>
                  <a:ext cx="264" cy="432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563" name="Line 44"/>
                <p:cNvSpPr>
                  <a:spLocks noChangeShapeType="1"/>
                </p:cNvSpPr>
                <p:nvPr/>
              </p:nvSpPr>
              <p:spPr bwMode="auto">
                <a:xfrm flipH="1">
                  <a:off x="3280" y="1240"/>
                  <a:ext cx="1176" cy="352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564" name="Line 45"/>
                <p:cNvSpPr>
                  <a:spLocks noChangeShapeType="1"/>
                </p:cNvSpPr>
                <p:nvPr/>
              </p:nvSpPr>
              <p:spPr bwMode="auto">
                <a:xfrm flipH="1">
                  <a:off x="1016" y="1104"/>
                  <a:ext cx="1928" cy="280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565" name="Line 46"/>
                <p:cNvSpPr>
                  <a:spLocks noChangeShapeType="1"/>
                </p:cNvSpPr>
                <p:nvPr/>
              </p:nvSpPr>
              <p:spPr bwMode="auto">
                <a:xfrm>
                  <a:off x="2256" y="2240"/>
                  <a:ext cx="576" cy="560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566" name="Line 47"/>
                <p:cNvSpPr>
                  <a:spLocks noChangeShapeType="1"/>
                </p:cNvSpPr>
                <p:nvPr/>
              </p:nvSpPr>
              <p:spPr bwMode="auto">
                <a:xfrm>
                  <a:off x="2288" y="2264"/>
                  <a:ext cx="1192" cy="640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567" name="Line 48"/>
                <p:cNvSpPr>
                  <a:spLocks noChangeShapeType="1"/>
                </p:cNvSpPr>
                <p:nvPr/>
              </p:nvSpPr>
              <p:spPr bwMode="auto">
                <a:xfrm flipH="1" flipV="1">
                  <a:off x="3432" y="2128"/>
                  <a:ext cx="48" cy="768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568" name="Line 49"/>
                <p:cNvSpPr>
                  <a:spLocks noChangeShapeType="1"/>
                </p:cNvSpPr>
                <p:nvPr/>
              </p:nvSpPr>
              <p:spPr bwMode="auto">
                <a:xfrm flipV="1">
                  <a:off x="3496" y="2240"/>
                  <a:ext cx="680" cy="648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569" name="Line 50"/>
                <p:cNvSpPr>
                  <a:spLocks noChangeShapeType="1"/>
                </p:cNvSpPr>
                <p:nvPr/>
              </p:nvSpPr>
              <p:spPr bwMode="auto">
                <a:xfrm flipH="1" flipV="1">
                  <a:off x="1608" y="2024"/>
                  <a:ext cx="656" cy="224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570" name="Line 51"/>
                <p:cNvSpPr>
                  <a:spLocks noChangeShapeType="1"/>
                </p:cNvSpPr>
                <p:nvPr/>
              </p:nvSpPr>
              <p:spPr bwMode="auto">
                <a:xfrm flipH="1">
                  <a:off x="2272" y="1648"/>
                  <a:ext cx="472" cy="640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grpSp>
              <p:nvGrpSpPr>
                <p:cNvPr id="1571" name="Group 52"/>
                <p:cNvGrpSpPr>
                  <a:grpSpLocks/>
                </p:cNvGrpSpPr>
                <p:nvPr/>
              </p:nvGrpSpPr>
              <p:grpSpPr bwMode="auto">
                <a:xfrm>
                  <a:off x="2533" y="1089"/>
                  <a:ext cx="2121" cy="1026"/>
                  <a:chOff x="2798" y="452"/>
                  <a:chExt cx="1872" cy="909"/>
                </a:xfrm>
              </p:grpSpPr>
              <p:sp>
                <p:nvSpPr>
                  <p:cNvPr id="1647" name="Line 5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944" y="760"/>
                    <a:ext cx="781" cy="242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648" name="Line 5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2955" y="1011"/>
                    <a:ext cx="1060" cy="122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649" name="Line 55"/>
                  <p:cNvSpPr>
                    <a:spLocks noChangeShapeType="1"/>
                  </p:cNvSpPr>
                  <p:nvPr/>
                </p:nvSpPr>
                <p:spPr bwMode="auto">
                  <a:xfrm>
                    <a:off x="2814" y="727"/>
                    <a:ext cx="883" cy="36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650" name="Line 5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90" y="715"/>
                    <a:ext cx="463" cy="646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651" name="Line 57"/>
                  <p:cNvSpPr>
                    <a:spLocks noChangeShapeType="1"/>
                  </p:cNvSpPr>
                  <p:nvPr/>
                </p:nvSpPr>
                <p:spPr bwMode="auto">
                  <a:xfrm>
                    <a:off x="3951" y="452"/>
                    <a:ext cx="595" cy="160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652" name="Line 5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47" y="595"/>
                    <a:ext cx="485" cy="112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653" name="Line 5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017" y="711"/>
                    <a:ext cx="28" cy="423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654" name="Line 60"/>
                  <p:cNvSpPr>
                    <a:spLocks noChangeShapeType="1"/>
                  </p:cNvSpPr>
                  <p:nvPr/>
                </p:nvSpPr>
                <p:spPr bwMode="auto">
                  <a:xfrm>
                    <a:off x="2798" y="713"/>
                    <a:ext cx="155" cy="293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655" name="Line 6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955" y="463"/>
                    <a:ext cx="980" cy="528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656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2951" y="1005"/>
                    <a:ext cx="641" cy="347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657" name="Line 6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708" y="719"/>
                    <a:ext cx="321" cy="39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658" name="Line 6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706" y="461"/>
                    <a:ext cx="227" cy="298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659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3942" y="475"/>
                    <a:ext cx="99" cy="244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660" name="Line 6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01" y="599"/>
                    <a:ext cx="524" cy="555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661" name="Line 6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798" y="479"/>
                    <a:ext cx="384" cy="249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662" name="Line 6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13" y="461"/>
                    <a:ext cx="1130" cy="261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663" name="Line 6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63" y="466"/>
                    <a:ext cx="766" cy="16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664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4024" y="1135"/>
                    <a:ext cx="644" cy="38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665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4537" y="594"/>
                    <a:ext cx="133" cy="582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666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4039" y="719"/>
                    <a:ext cx="628" cy="463"/>
                  </a:xfrm>
                  <a:prstGeom prst="line">
                    <a:avLst/>
                  </a:prstGeom>
                  <a:noFill/>
                  <a:ln w="9525">
                    <a:solidFill>
                      <a:srgbClr val="CC0066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1572" name="Oval 73"/>
                <p:cNvSpPr>
                  <a:spLocks noChangeArrowheads="1"/>
                </p:cNvSpPr>
                <p:nvPr/>
              </p:nvSpPr>
              <p:spPr bwMode="auto">
                <a:xfrm>
                  <a:off x="3757" y="1032"/>
                  <a:ext cx="140" cy="140"/>
                </a:xfrm>
                <a:prstGeom prst="ellipse">
                  <a:avLst/>
                </a:prstGeom>
                <a:solidFill>
                  <a:srgbClr val="CC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573" name="Oval 74"/>
                <p:cNvSpPr>
                  <a:spLocks noChangeArrowheads="1"/>
                </p:cNvSpPr>
                <p:nvPr/>
              </p:nvSpPr>
              <p:spPr bwMode="auto">
                <a:xfrm>
                  <a:off x="3878" y="1329"/>
                  <a:ext cx="140" cy="140"/>
                </a:xfrm>
                <a:prstGeom prst="ellipse">
                  <a:avLst/>
                </a:prstGeom>
                <a:solidFill>
                  <a:srgbClr val="CC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574" name="Oval 75"/>
                <p:cNvSpPr>
                  <a:spLocks noChangeArrowheads="1"/>
                </p:cNvSpPr>
                <p:nvPr/>
              </p:nvSpPr>
              <p:spPr bwMode="auto">
                <a:xfrm>
                  <a:off x="4415" y="1184"/>
                  <a:ext cx="140" cy="140"/>
                </a:xfrm>
                <a:prstGeom prst="ellipse">
                  <a:avLst/>
                </a:prstGeom>
                <a:solidFill>
                  <a:srgbClr val="CC006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575" name="Oval 76"/>
                <p:cNvSpPr>
                  <a:spLocks noChangeArrowheads="1"/>
                </p:cNvSpPr>
                <p:nvPr/>
              </p:nvSpPr>
              <p:spPr bwMode="auto">
                <a:xfrm>
                  <a:off x="3850" y="1780"/>
                  <a:ext cx="141" cy="140"/>
                </a:xfrm>
                <a:prstGeom prst="ellipse">
                  <a:avLst/>
                </a:prstGeom>
                <a:solidFill>
                  <a:srgbClr val="CC006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576" name="Oval 77"/>
                <p:cNvSpPr>
                  <a:spLocks noChangeArrowheads="1"/>
                </p:cNvSpPr>
                <p:nvPr/>
              </p:nvSpPr>
              <p:spPr bwMode="auto">
                <a:xfrm>
                  <a:off x="4593" y="1837"/>
                  <a:ext cx="140" cy="141"/>
                </a:xfrm>
                <a:prstGeom prst="ellipse">
                  <a:avLst/>
                </a:prstGeom>
                <a:solidFill>
                  <a:srgbClr val="CC006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577" name="Oval 78"/>
                <p:cNvSpPr>
                  <a:spLocks noChangeArrowheads="1"/>
                </p:cNvSpPr>
                <p:nvPr/>
              </p:nvSpPr>
              <p:spPr bwMode="auto">
                <a:xfrm>
                  <a:off x="3502" y="1371"/>
                  <a:ext cx="141" cy="140"/>
                </a:xfrm>
                <a:prstGeom prst="ellipse">
                  <a:avLst/>
                </a:prstGeom>
                <a:solidFill>
                  <a:srgbClr val="CC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578" name="Oval 79"/>
                <p:cNvSpPr>
                  <a:spLocks noChangeArrowheads="1"/>
                </p:cNvSpPr>
                <p:nvPr/>
              </p:nvSpPr>
              <p:spPr bwMode="auto">
                <a:xfrm>
                  <a:off x="2642" y="1644"/>
                  <a:ext cx="141" cy="140"/>
                </a:xfrm>
                <a:prstGeom prst="ellipse">
                  <a:avLst/>
                </a:prstGeom>
                <a:solidFill>
                  <a:srgbClr val="CC006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579" name="Oval 80"/>
                <p:cNvSpPr>
                  <a:spLocks noChangeArrowheads="1"/>
                </p:cNvSpPr>
                <p:nvPr/>
              </p:nvSpPr>
              <p:spPr bwMode="auto">
                <a:xfrm>
                  <a:off x="2485" y="1329"/>
                  <a:ext cx="141" cy="140"/>
                </a:xfrm>
                <a:prstGeom prst="ellipse">
                  <a:avLst/>
                </a:prstGeom>
                <a:solidFill>
                  <a:srgbClr val="CC006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580" name="Oval 81"/>
                <p:cNvSpPr>
                  <a:spLocks noChangeArrowheads="1"/>
                </p:cNvSpPr>
                <p:nvPr/>
              </p:nvSpPr>
              <p:spPr bwMode="auto">
                <a:xfrm>
                  <a:off x="2886" y="1063"/>
                  <a:ext cx="141" cy="140"/>
                </a:xfrm>
                <a:prstGeom prst="ellipse">
                  <a:avLst/>
                </a:prstGeom>
                <a:solidFill>
                  <a:srgbClr val="CC006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581" name="Oval 82"/>
                <p:cNvSpPr>
                  <a:spLocks noChangeArrowheads="1"/>
                </p:cNvSpPr>
                <p:nvPr/>
              </p:nvSpPr>
              <p:spPr bwMode="auto">
                <a:xfrm>
                  <a:off x="3363" y="2045"/>
                  <a:ext cx="141" cy="140"/>
                </a:xfrm>
                <a:prstGeom prst="ellipse">
                  <a:avLst/>
                </a:prstGeom>
                <a:solidFill>
                  <a:srgbClr val="CC006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grpSp>
              <p:nvGrpSpPr>
                <p:cNvPr id="1582" name="Group 83"/>
                <p:cNvGrpSpPr>
                  <a:grpSpLocks/>
                </p:cNvGrpSpPr>
                <p:nvPr/>
              </p:nvGrpSpPr>
              <p:grpSpPr bwMode="auto">
                <a:xfrm>
                  <a:off x="2494" y="1048"/>
                  <a:ext cx="2167" cy="1068"/>
                  <a:chOff x="2769" y="414"/>
                  <a:chExt cx="1915" cy="949"/>
                </a:xfrm>
              </p:grpSpPr>
              <p:sp>
                <p:nvSpPr>
                  <p:cNvPr id="1637" name="Oval 84"/>
                  <p:cNvSpPr>
                    <a:spLocks noChangeArrowheads="1"/>
                  </p:cNvSpPr>
                  <p:nvPr/>
                </p:nvSpPr>
                <p:spPr bwMode="auto">
                  <a:xfrm>
                    <a:off x="3892" y="414"/>
                    <a:ext cx="54" cy="5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0066"/>
                      </a:gs>
                      <a:gs pos="100000">
                        <a:srgbClr val="E98FB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638" name="Oval 85"/>
                  <p:cNvSpPr>
                    <a:spLocks noChangeArrowheads="1"/>
                  </p:cNvSpPr>
                  <p:nvPr/>
                </p:nvSpPr>
                <p:spPr bwMode="auto">
                  <a:xfrm>
                    <a:off x="3998" y="676"/>
                    <a:ext cx="55" cy="5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0066"/>
                      </a:gs>
                      <a:gs pos="100000">
                        <a:srgbClr val="E98FB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639" name="Oval 86"/>
                  <p:cNvSpPr>
                    <a:spLocks noChangeArrowheads="1"/>
                  </p:cNvSpPr>
                  <p:nvPr/>
                </p:nvSpPr>
                <p:spPr bwMode="auto">
                  <a:xfrm>
                    <a:off x="4472" y="548"/>
                    <a:ext cx="55" cy="5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0066"/>
                      </a:gs>
                      <a:gs pos="100000">
                        <a:srgbClr val="E98FB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640" name="Oval 87"/>
                  <p:cNvSpPr>
                    <a:spLocks noChangeArrowheads="1"/>
                  </p:cNvSpPr>
                  <p:nvPr/>
                </p:nvSpPr>
                <p:spPr bwMode="auto">
                  <a:xfrm>
                    <a:off x="3974" y="1074"/>
                    <a:ext cx="55" cy="5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0066"/>
                      </a:gs>
                      <a:gs pos="100000">
                        <a:srgbClr val="E98FB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641" name="Oval 88"/>
                  <p:cNvSpPr>
                    <a:spLocks noChangeArrowheads="1"/>
                  </p:cNvSpPr>
                  <p:nvPr/>
                </p:nvSpPr>
                <p:spPr bwMode="auto">
                  <a:xfrm>
                    <a:off x="4629" y="1125"/>
                    <a:ext cx="55" cy="5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0066"/>
                      </a:gs>
                      <a:gs pos="100000">
                        <a:srgbClr val="E98FB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642" name="Oval 89"/>
                  <p:cNvSpPr>
                    <a:spLocks noChangeArrowheads="1"/>
                  </p:cNvSpPr>
                  <p:nvPr/>
                </p:nvSpPr>
                <p:spPr bwMode="auto">
                  <a:xfrm>
                    <a:off x="3667" y="713"/>
                    <a:ext cx="55" cy="5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0066"/>
                      </a:gs>
                      <a:gs pos="100000">
                        <a:srgbClr val="E98FB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643" name="Oval 90"/>
                  <p:cNvSpPr>
                    <a:spLocks noChangeArrowheads="1"/>
                  </p:cNvSpPr>
                  <p:nvPr/>
                </p:nvSpPr>
                <p:spPr bwMode="auto">
                  <a:xfrm>
                    <a:off x="2908" y="954"/>
                    <a:ext cx="55" cy="5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0066"/>
                      </a:gs>
                      <a:gs pos="100000">
                        <a:srgbClr val="E98FB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644" name="Oval 91"/>
                  <p:cNvSpPr>
                    <a:spLocks noChangeArrowheads="1"/>
                  </p:cNvSpPr>
                  <p:nvPr/>
                </p:nvSpPr>
                <p:spPr bwMode="auto">
                  <a:xfrm>
                    <a:off x="2769" y="676"/>
                    <a:ext cx="55" cy="5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0066"/>
                      </a:gs>
                      <a:gs pos="100000">
                        <a:srgbClr val="E98FB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645" name="Oval 92"/>
                  <p:cNvSpPr>
                    <a:spLocks noChangeArrowheads="1"/>
                  </p:cNvSpPr>
                  <p:nvPr/>
                </p:nvSpPr>
                <p:spPr bwMode="auto">
                  <a:xfrm>
                    <a:off x="3123" y="441"/>
                    <a:ext cx="55" cy="5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0066"/>
                      </a:gs>
                      <a:gs pos="100000">
                        <a:srgbClr val="E98FB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646" name="Oval 93"/>
                  <p:cNvSpPr>
                    <a:spLocks noChangeArrowheads="1"/>
                  </p:cNvSpPr>
                  <p:nvPr/>
                </p:nvSpPr>
                <p:spPr bwMode="auto">
                  <a:xfrm>
                    <a:off x="3544" y="1308"/>
                    <a:ext cx="55" cy="5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0066"/>
                      </a:gs>
                      <a:gs pos="100000">
                        <a:srgbClr val="E98FBC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1583" name="Line 94"/>
                <p:cNvSpPr>
                  <a:spLocks noChangeShapeType="1"/>
                </p:cNvSpPr>
                <p:nvPr/>
              </p:nvSpPr>
              <p:spPr bwMode="auto">
                <a:xfrm flipV="1">
                  <a:off x="1588" y="1646"/>
                  <a:ext cx="1168" cy="362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584" name="Line 95"/>
                <p:cNvSpPr>
                  <a:spLocks noChangeShapeType="1"/>
                </p:cNvSpPr>
                <p:nvPr/>
              </p:nvSpPr>
              <p:spPr bwMode="auto">
                <a:xfrm flipH="1">
                  <a:off x="1604" y="1869"/>
                  <a:ext cx="3335" cy="153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585" name="Line 96"/>
                <p:cNvSpPr>
                  <a:spLocks noChangeShapeType="1"/>
                </p:cNvSpPr>
                <p:nvPr/>
              </p:nvSpPr>
              <p:spPr bwMode="auto">
                <a:xfrm>
                  <a:off x="1394" y="1597"/>
                  <a:ext cx="1321" cy="54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586" name="Line 97"/>
                <p:cNvSpPr>
                  <a:spLocks noChangeShapeType="1"/>
                </p:cNvSpPr>
                <p:nvPr/>
              </p:nvSpPr>
              <p:spPr bwMode="auto">
                <a:xfrm flipV="1">
                  <a:off x="1824" y="1579"/>
                  <a:ext cx="1423" cy="1301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587" name="Line 98"/>
                <p:cNvSpPr>
                  <a:spLocks noChangeShapeType="1"/>
                </p:cNvSpPr>
                <p:nvPr/>
              </p:nvSpPr>
              <p:spPr bwMode="auto">
                <a:xfrm>
                  <a:off x="3095" y="1186"/>
                  <a:ext cx="1382" cy="299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588" name="Line 99"/>
                <p:cNvSpPr>
                  <a:spLocks noChangeShapeType="1"/>
                </p:cNvSpPr>
                <p:nvPr/>
              </p:nvSpPr>
              <p:spPr bwMode="auto">
                <a:xfrm flipV="1">
                  <a:off x="3238" y="1483"/>
                  <a:ext cx="1241" cy="84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589" name="Line 100"/>
                <p:cNvSpPr>
                  <a:spLocks noChangeShapeType="1"/>
                </p:cNvSpPr>
                <p:nvPr/>
              </p:nvSpPr>
              <p:spPr bwMode="auto">
                <a:xfrm>
                  <a:off x="3235" y="1572"/>
                  <a:ext cx="1706" cy="298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590" name="Line 101"/>
                <p:cNvSpPr>
                  <a:spLocks noChangeShapeType="1"/>
                </p:cNvSpPr>
                <p:nvPr/>
              </p:nvSpPr>
              <p:spPr bwMode="auto">
                <a:xfrm>
                  <a:off x="1369" y="1575"/>
                  <a:ext cx="233" cy="439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591" name="Line 102"/>
                <p:cNvSpPr>
                  <a:spLocks noChangeShapeType="1"/>
                </p:cNvSpPr>
                <p:nvPr/>
              </p:nvSpPr>
              <p:spPr bwMode="auto">
                <a:xfrm flipH="1">
                  <a:off x="1604" y="1201"/>
                  <a:ext cx="1467" cy="790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592" name="Line 103"/>
                <p:cNvSpPr>
                  <a:spLocks noChangeShapeType="1"/>
                </p:cNvSpPr>
                <p:nvPr/>
              </p:nvSpPr>
              <p:spPr bwMode="auto">
                <a:xfrm>
                  <a:off x="1598" y="2013"/>
                  <a:ext cx="230" cy="842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593" name="Line 104"/>
                <p:cNvSpPr>
                  <a:spLocks noChangeShapeType="1"/>
                </p:cNvSpPr>
                <p:nvPr/>
              </p:nvSpPr>
              <p:spPr bwMode="auto">
                <a:xfrm flipV="1">
                  <a:off x="2731" y="1585"/>
                  <a:ext cx="480" cy="58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594" name="Line 105"/>
                <p:cNvSpPr>
                  <a:spLocks noChangeShapeType="1"/>
                </p:cNvSpPr>
                <p:nvPr/>
              </p:nvSpPr>
              <p:spPr bwMode="auto">
                <a:xfrm flipV="1">
                  <a:off x="2728" y="1198"/>
                  <a:ext cx="340" cy="446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595" name="Line 106"/>
                <p:cNvSpPr>
                  <a:spLocks noChangeShapeType="1"/>
                </p:cNvSpPr>
                <p:nvPr/>
              </p:nvSpPr>
              <p:spPr bwMode="auto">
                <a:xfrm>
                  <a:off x="3081" y="1220"/>
                  <a:ext cx="148" cy="365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596" name="Line 107"/>
                <p:cNvSpPr>
                  <a:spLocks noChangeShapeType="1"/>
                </p:cNvSpPr>
                <p:nvPr/>
              </p:nvSpPr>
              <p:spPr bwMode="auto">
                <a:xfrm flipH="1" flipV="1">
                  <a:off x="4492" y="1477"/>
                  <a:ext cx="462" cy="388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597" name="Line 108"/>
                <p:cNvSpPr>
                  <a:spLocks noChangeShapeType="1"/>
                </p:cNvSpPr>
                <p:nvPr/>
              </p:nvSpPr>
              <p:spPr bwMode="auto">
                <a:xfrm flipH="1" flipV="1">
                  <a:off x="999" y="1393"/>
                  <a:ext cx="370" cy="205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598" name="Line 109"/>
                <p:cNvSpPr>
                  <a:spLocks noChangeShapeType="1"/>
                </p:cNvSpPr>
                <p:nvPr/>
              </p:nvSpPr>
              <p:spPr bwMode="auto">
                <a:xfrm flipV="1">
                  <a:off x="1392" y="1198"/>
                  <a:ext cx="1691" cy="391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599" name="Line 110"/>
                <p:cNvSpPr>
                  <a:spLocks noChangeShapeType="1"/>
                </p:cNvSpPr>
                <p:nvPr/>
              </p:nvSpPr>
              <p:spPr bwMode="auto">
                <a:xfrm>
                  <a:off x="994" y="1385"/>
                  <a:ext cx="619" cy="647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600" name="Line 111"/>
                <p:cNvSpPr>
                  <a:spLocks noChangeShapeType="1"/>
                </p:cNvSpPr>
                <p:nvPr/>
              </p:nvSpPr>
              <p:spPr bwMode="auto">
                <a:xfrm flipH="1">
                  <a:off x="4168" y="1872"/>
                  <a:ext cx="784" cy="392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601" name="Line 112"/>
                <p:cNvSpPr>
                  <a:spLocks noChangeShapeType="1"/>
                </p:cNvSpPr>
                <p:nvPr/>
              </p:nvSpPr>
              <p:spPr bwMode="auto">
                <a:xfrm flipH="1">
                  <a:off x="4171" y="1469"/>
                  <a:ext cx="327" cy="800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602" name="Line 113"/>
                <p:cNvSpPr>
                  <a:spLocks noChangeShapeType="1"/>
                </p:cNvSpPr>
                <p:nvPr/>
              </p:nvSpPr>
              <p:spPr bwMode="auto">
                <a:xfrm>
                  <a:off x="3227" y="1585"/>
                  <a:ext cx="940" cy="692"/>
                </a:xfrm>
                <a:prstGeom prst="line">
                  <a:avLst/>
                </a:prstGeom>
                <a:noFill/>
                <a:ln w="9525">
                  <a:solidFill>
                    <a:srgbClr val="99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grpSp>
              <p:nvGrpSpPr>
                <p:cNvPr id="1603" name="Group 114"/>
                <p:cNvGrpSpPr>
                  <a:grpSpLocks/>
                </p:cNvGrpSpPr>
                <p:nvPr/>
              </p:nvGrpSpPr>
              <p:grpSpPr bwMode="auto">
                <a:xfrm>
                  <a:off x="2988" y="1106"/>
                  <a:ext cx="185" cy="185"/>
                  <a:chOff x="4052" y="346"/>
                  <a:chExt cx="185" cy="185"/>
                </a:xfrm>
              </p:grpSpPr>
              <p:sp>
                <p:nvSpPr>
                  <p:cNvPr id="1635" name="Oval 115"/>
                  <p:cNvSpPr>
                    <a:spLocks noChangeArrowheads="1"/>
                  </p:cNvSpPr>
                  <p:nvPr/>
                </p:nvSpPr>
                <p:spPr bwMode="auto">
                  <a:xfrm>
                    <a:off x="4052" y="346"/>
                    <a:ext cx="185" cy="185"/>
                  </a:xfrm>
                  <a:prstGeom prst="ellipse">
                    <a:avLst/>
                  </a:prstGeom>
                  <a:solidFill>
                    <a:srgbClr val="9900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636" name="Oval 116"/>
                  <p:cNvSpPr>
                    <a:spLocks noChangeArrowheads="1"/>
                  </p:cNvSpPr>
                  <p:nvPr/>
                </p:nvSpPr>
                <p:spPr bwMode="auto">
                  <a:xfrm>
                    <a:off x="4070" y="368"/>
                    <a:ext cx="82" cy="8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E1B3C2"/>
                      </a:gs>
                      <a:gs pos="100000">
                        <a:srgbClr val="9900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604" name="Group 117"/>
                <p:cNvGrpSpPr>
                  <a:grpSpLocks/>
                </p:cNvGrpSpPr>
                <p:nvPr/>
              </p:nvGrpSpPr>
              <p:grpSpPr bwMode="auto">
                <a:xfrm>
                  <a:off x="3148" y="1498"/>
                  <a:ext cx="185" cy="185"/>
                  <a:chOff x="4052" y="346"/>
                  <a:chExt cx="185" cy="185"/>
                </a:xfrm>
              </p:grpSpPr>
              <p:sp>
                <p:nvSpPr>
                  <p:cNvPr id="1633" name="Oval 118"/>
                  <p:cNvSpPr>
                    <a:spLocks noChangeArrowheads="1"/>
                  </p:cNvSpPr>
                  <p:nvPr/>
                </p:nvSpPr>
                <p:spPr bwMode="auto">
                  <a:xfrm>
                    <a:off x="4052" y="346"/>
                    <a:ext cx="185" cy="185"/>
                  </a:xfrm>
                  <a:prstGeom prst="ellipse">
                    <a:avLst/>
                  </a:prstGeom>
                  <a:solidFill>
                    <a:srgbClr val="9900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634" name="Oval 119"/>
                  <p:cNvSpPr>
                    <a:spLocks noChangeArrowheads="1"/>
                  </p:cNvSpPr>
                  <p:nvPr/>
                </p:nvSpPr>
                <p:spPr bwMode="auto">
                  <a:xfrm>
                    <a:off x="4070" y="368"/>
                    <a:ext cx="82" cy="8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E1B3C2"/>
                      </a:gs>
                      <a:gs pos="100000">
                        <a:srgbClr val="9900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605" name="Group 120"/>
                <p:cNvGrpSpPr>
                  <a:grpSpLocks/>
                </p:cNvGrpSpPr>
                <p:nvPr/>
              </p:nvGrpSpPr>
              <p:grpSpPr bwMode="auto">
                <a:xfrm>
                  <a:off x="4396" y="1402"/>
                  <a:ext cx="185" cy="185"/>
                  <a:chOff x="4052" y="346"/>
                  <a:chExt cx="185" cy="185"/>
                </a:xfrm>
              </p:grpSpPr>
              <p:sp>
                <p:nvSpPr>
                  <p:cNvPr id="1631" name="Oval 121"/>
                  <p:cNvSpPr>
                    <a:spLocks noChangeArrowheads="1"/>
                  </p:cNvSpPr>
                  <p:nvPr/>
                </p:nvSpPr>
                <p:spPr bwMode="auto">
                  <a:xfrm>
                    <a:off x="4052" y="346"/>
                    <a:ext cx="185" cy="185"/>
                  </a:xfrm>
                  <a:prstGeom prst="ellipse">
                    <a:avLst/>
                  </a:prstGeom>
                  <a:solidFill>
                    <a:srgbClr val="9900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632" name="Oval 122"/>
                  <p:cNvSpPr>
                    <a:spLocks noChangeArrowheads="1"/>
                  </p:cNvSpPr>
                  <p:nvPr/>
                </p:nvSpPr>
                <p:spPr bwMode="auto">
                  <a:xfrm>
                    <a:off x="4070" y="368"/>
                    <a:ext cx="82" cy="8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E1B3C2"/>
                      </a:gs>
                      <a:gs pos="100000">
                        <a:srgbClr val="9900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606" name="Group 123"/>
                <p:cNvGrpSpPr>
                  <a:grpSpLocks/>
                </p:cNvGrpSpPr>
                <p:nvPr/>
              </p:nvGrpSpPr>
              <p:grpSpPr bwMode="auto">
                <a:xfrm>
                  <a:off x="4836" y="1770"/>
                  <a:ext cx="185" cy="185"/>
                  <a:chOff x="4052" y="346"/>
                  <a:chExt cx="185" cy="185"/>
                </a:xfrm>
              </p:grpSpPr>
              <p:sp>
                <p:nvSpPr>
                  <p:cNvPr id="1629" name="Oval 124"/>
                  <p:cNvSpPr>
                    <a:spLocks noChangeArrowheads="1"/>
                  </p:cNvSpPr>
                  <p:nvPr/>
                </p:nvSpPr>
                <p:spPr bwMode="auto">
                  <a:xfrm>
                    <a:off x="4052" y="346"/>
                    <a:ext cx="185" cy="185"/>
                  </a:xfrm>
                  <a:prstGeom prst="ellipse">
                    <a:avLst/>
                  </a:prstGeom>
                  <a:solidFill>
                    <a:srgbClr val="9900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630" name="Oval 125"/>
                  <p:cNvSpPr>
                    <a:spLocks noChangeArrowheads="1"/>
                  </p:cNvSpPr>
                  <p:nvPr/>
                </p:nvSpPr>
                <p:spPr bwMode="auto">
                  <a:xfrm>
                    <a:off x="4070" y="368"/>
                    <a:ext cx="82" cy="8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E1B3C2"/>
                      </a:gs>
                      <a:gs pos="100000">
                        <a:srgbClr val="9900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607" name="Group 126"/>
                <p:cNvGrpSpPr>
                  <a:grpSpLocks/>
                </p:cNvGrpSpPr>
                <p:nvPr/>
              </p:nvGrpSpPr>
              <p:grpSpPr bwMode="auto">
                <a:xfrm>
                  <a:off x="4092" y="2170"/>
                  <a:ext cx="185" cy="185"/>
                  <a:chOff x="4052" y="346"/>
                  <a:chExt cx="185" cy="185"/>
                </a:xfrm>
              </p:grpSpPr>
              <p:sp>
                <p:nvSpPr>
                  <p:cNvPr id="1627" name="Oval 127"/>
                  <p:cNvSpPr>
                    <a:spLocks noChangeArrowheads="1"/>
                  </p:cNvSpPr>
                  <p:nvPr/>
                </p:nvSpPr>
                <p:spPr bwMode="auto">
                  <a:xfrm>
                    <a:off x="4052" y="346"/>
                    <a:ext cx="185" cy="185"/>
                  </a:xfrm>
                  <a:prstGeom prst="ellipse">
                    <a:avLst/>
                  </a:prstGeom>
                  <a:solidFill>
                    <a:srgbClr val="9900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628" name="Oval 128"/>
                  <p:cNvSpPr>
                    <a:spLocks noChangeArrowheads="1"/>
                  </p:cNvSpPr>
                  <p:nvPr/>
                </p:nvSpPr>
                <p:spPr bwMode="auto">
                  <a:xfrm>
                    <a:off x="4070" y="368"/>
                    <a:ext cx="82" cy="8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E1B3C2"/>
                      </a:gs>
                      <a:gs pos="100000">
                        <a:srgbClr val="9900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608" name="Group 129"/>
                <p:cNvGrpSpPr>
                  <a:grpSpLocks/>
                </p:cNvGrpSpPr>
                <p:nvPr/>
              </p:nvGrpSpPr>
              <p:grpSpPr bwMode="auto">
                <a:xfrm>
                  <a:off x="2652" y="1554"/>
                  <a:ext cx="185" cy="185"/>
                  <a:chOff x="4052" y="346"/>
                  <a:chExt cx="185" cy="185"/>
                </a:xfrm>
              </p:grpSpPr>
              <p:sp>
                <p:nvSpPr>
                  <p:cNvPr id="1625" name="Oval 130"/>
                  <p:cNvSpPr>
                    <a:spLocks noChangeArrowheads="1"/>
                  </p:cNvSpPr>
                  <p:nvPr/>
                </p:nvSpPr>
                <p:spPr bwMode="auto">
                  <a:xfrm>
                    <a:off x="4052" y="346"/>
                    <a:ext cx="185" cy="185"/>
                  </a:xfrm>
                  <a:prstGeom prst="ellipse">
                    <a:avLst/>
                  </a:prstGeom>
                  <a:solidFill>
                    <a:srgbClr val="9900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626" name="Oval 131"/>
                  <p:cNvSpPr>
                    <a:spLocks noChangeArrowheads="1"/>
                  </p:cNvSpPr>
                  <p:nvPr/>
                </p:nvSpPr>
                <p:spPr bwMode="auto">
                  <a:xfrm>
                    <a:off x="4070" y="368"/>
                    <a:ext cx="82" cy="8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E1B3C2"/>
                      </a:gs>
                      <a:gs pos="100000">
                        <a:srgbClr val="9900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1609" name="Oval 132"/>
                <p:cNvSpPr>
                  <a:spLocks noChangeArrowheads="1"/>
                </p:cNvSpPr>
                <p:nvPr/>
              </p:nvSpPr>
              <p:spPr bwMode="auto">
                <a:xfrm>
                  <a:off x="1748" y="2746"/>
                  <a:ext cx="185" cy="185"/>
                </a:xfrm>
                <a:prstGeom prst="ellipse">
                  <a:avLst/>
                </a:prstGeom>
                <a:solidFill>
                  <a:srgbClr val="99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610" name="Oval 133"/>
                <p:cNvSpPr>
                  <a:spLocks noChangeArrowheads="1"/>
                </p:cNvSpPr>
                <p:nvPr/>
              </p:nvSpPr>
              <p:spPr bwMode="auto">
                <a:xfrm>
                  <a:off x="1766" y="2768"/>
                  <a:ext cx="82" cy="8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99"/>
                    </a:gs>
                    <a:gs pos="100000">
                      <a:srgbClr val="9900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611" name="Oval 134"/>
                <p:cNvSpPr>
                  <a:spLocks noChangeArrowheads="1"/>
                </p:cNvSpPr>
                <p:nvPr/>
              </p:nvSpPr>
              <p:spPr bwMode="auto">
                <a:xfrm>
                  <a:off x="1516" y="1914"/>
                  <a:ext cx="185" cy="185"/>
                </a:xfrm>
                <a:prstGeom prst="ellipse">
                  <a:avLst/>
                </a:prstGeom>
                <a:solidFill>
                  <a:srgbClr val="99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612" name="Oval 135"/>
                <p:cNvSpPr>
                  <a:spLocks noChangeArrowheads="1"/>
                </p:cNvSpPr>
                <p:nvPr/>
              </p:nvSpPr>
              <p:spPr bwMode="auto">
                <a:xfrm>
                  <a:off x="1534" y="1936"/>
                  <a:ext cx="82" cy="8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99"/>
                    </a:gs>
                    <a:gs pos="100000">
                      <a:srgbClr val="9900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grpSp>
              <p:nvGrpSpPr>
                <p:cNvPr id="1613" name="Group 136"/>
                <p:cNvGrpSpPr>
                  <a:grpSpLocks/>
                </p:cNvGrpSpPr>
                <p:nvPr/>
              </p:nvGrpSpPr>
              <p:grpSpPr bwMode="auto">
                <a:xfrm>
                  <a:off x="1308" y="1498"/>
                  <a:ext cx="185" cy="185"/>
                  <a:chOff x="4052" y="346"/>
                  <a:chExt cx="185" cy="185"/>
                </a:xfrm>
              </p:grpSpPr>
              <p:sp>
                <p:nvSpPr>
                  <p:cNvPr id="1623" name="Oval 137"/>
                  <p:cNvSpPr>
                    <a:spLocks noChangeArrowheads="1"/>
                  </p:cNvSpPr>
                  <p:nvPr/>
                </p:nvSpPr>
                <p:spPr bwMode="auto">
                  <a:xfrm>
                    <a:off x="4052" y="346"/>
                    <a:ext cx="185" cy="185"/>
                  </a:xfrm>
                  <a:prstGeom prst="ellipse">
                    <a:avLst/>
                  </a:prstGeom>
                  <a:solidFill>
                    <a:srgbClr val="9900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624" name="Oval 138"/>
                  <p:cNvSpPr>
                    <a:spLocks noChangeArrowheads="1"/>
                  </p:cNvSpPr>
                  <p:nvPr/>
                </p:nvSpPr>
                <p:spPr bwMode="auto">
                  <a:xfrm>
                    <a:off x="4070" y="368"/>
                    <a:ext cx="82" cy="8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E1B3C2"/>
                      </a:gs>
                      <a:gs pos="100000">
                        <a:srgbClr val="9900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grpSp>
              <p:nvGrpSpPr>
                <p:cNvPr id="1614" name="Group 139"/>
                <p:cNvGrpSpPr>
                  <a:grpSpLocks/>
                </p:cNvGrpSpPr>
                <p:nvPr/>
              </p:nvGrpSpPr>
              <p:grpSpPr bwMode="auto">
                <a:xfrm>
                  <a:off x="916" y="1314"/>
                  <a:ext cx="185" cy="185"/>
                  <a:chOff x="4052" y="346"/>
                  <a:chExt cx="185" cy="185"/>
                </a:xfrm>
              </p:grpSpPr>
              <p:sp>
                <p:nvSpPr>
                  <p:cNvPr id="1621" name="Oval 140"/>
                  <p:cNvSpPr>
                    <a:spLocks noChangeArrowheads="1"/>
                  </p:cNvSpPr>
                  <p:nvPr/>
                </p:nvSpPr>
                <p:spPr bwMode="auto">
                  <a:xfrm>
                    <a:off x="4052" y="346"/>
                    <a:ext cx="185" cy="185"/>
                  </a:xfrm>
                  <a:prstGeom prst="ellipse">
                    <a:avLst/>
                  </a:prstGeom>
                  <a:solidFill>
                    <a:srgbClr val="9900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1622" name="Oval 141"/>
                  <p:cNvSpPr>
                    <a:spLocks noChangeArrowheads="1"/>
                  </p:cNvSpPr>
                  <p:nvPr/>
                </p:nvSpPr>
                <p:spPr bwMode="auto">
                  <a:xfrm>
                    <a:off x="4070" y="368"/>
                    <a:ext cx="82" cy="8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E1B3C2"/>
                      </a:gs>
                      <a:gs pos="100000">
                        <a:srgbClr val="9900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1615" name="Oval 142"/>
                <p:cNvSpPr>
                  <a:spLocks noChangeArrowheads="1"/>
                </p:cNvSpPr>
                <p:nvPr/>
              </p:nvSpPr>
              <p:spPr bwMode="auto">
                <a:xfrm>
                  <a:off x="2140" y="2130"/>
                  <a:ext cx="233" cy="233"/>
                </a:xfrm>
                <a:prstGeom prst="ellipse">
                  <a:avLst/>
                </a:prstGeom>
                <a:solidFill>
                  <a:srgbClr val="99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616" name="Oval 143"/>
                <p:cNvSpPr>
                  <a:spLocks noChangeArrowheads="1"/>
                </p:cNvSpPr>
                <p:nvPr/>
              </p:nvSpPr>
              <p:spPr bwMode="auto">
                <a:xfrm>
                  <a:off x="2163" y="2158"/>
                  <a:ext cx="103" cy="10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00"/>
                    </a:gs>
                    <a:gs pos="100000">
                      <a:srgbClr val="9900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617" name="Oval 144"/>
                <p:cNvSpPr>
                  <a:spLocks noChangeArrowheads="1"/>
                </p:cNvSpPr>
                <p:nvPr/>
              </p:nvSpPr>
              <p:spPr bwMode="auto">
                <a:xfrm>
                  <a:off x="2700" y="2674"/>
                  <a:ext cx="273" cy="273"/>
                </a:xfrm>
                <a:prstGeom prst="ellipse">
                  <a:avLst/>
                </a:prstGeom>
                <a:solidFill>
                  <a:srgbClr val="66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618" name="Oval 145"/>
                <p:cNvSpPr>
                  <a:spLocks noChangeArrowheads="1"/>
                </p:cNvSpPr>
                <p:nvPr/>
              </p:nvSpPr>
              <p:spPr bwMode="auto">
                <a:xfrm>
                  <a:off x="2727" y="2706"/>
                  <a:ext cx="121" cy="1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00"/>
                    </a:gs>
                    <a:gs pos="100000">
                      <a:srgbClr val="9900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619" name="Oval 146"/>
                <p:cNvSpPr>
                  <a:spLocks noChangeArrowheads="1"/>
                </p:cNvSpPr>
                <p:nvPr/>
              </p:nvSpPr>
              <p:spPr bwMode="auto">
                <a:xfrm>
                  <a:off x="3300" y="2690"/>
                  <a:ext cx="377" cy="377"/>
                </a:xfrm>
                <a:prstGeom prst="ellipse">
                  <a:avLst/>
                </a:prstGeom>
                <a:solidFill>
                  <a:srgbClr val="66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620" name="Oval 147"/>
                <p:cNvSpPr>
                  <a:spLocks noChangeArrowheads="1"/>
                </p:cNvSpPr>
                <p:nvPr/>
              </p:nvSpPr>
              <p:spPr bwMode="auto">
                <a:xfrm>
                  <a:off x="3337" y="2735"/>
                  <a:ext cx="167" cy="16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00"/>
                    </a:gs>
                    <a:gs pos="100000">
                      <a:srgbClr val="9900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sp>
            <p:nvSpPr>
              <p:cNvPr id="1556" name="Rectangle 148"/>
              <p:cNvSpPr>
                <a:spLocks noChangeArrowheads="1"/>
              </p:cNvSpPr>
              <p:nvPr/>
            </p:nvSpPr>
            <p:spPr bwMode="auto">
              <a:xfrm>
                <a:off x="736" y="824"/>
                <a:ext cx="4432" cy="2408"/>
              </a:xfrm>
              <a:prstGeom prst="rect">
                <a:avLst/>
              </a:prstGeom>
              <a:solidFill>
                <a:srgbClr val="FFFFFF">
                  <a:alpha val="45882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536" name="TextBox 1535"/>
            <p:cNvSpPr txBox="1"/>
            <p:nvPr/>
          </p:nvSpPr>
          <p:spPr>
            <a:xfrm>
              <a:off x="7480046" y="3434861"/>
              <a:ext cx="16639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dirty="0"/>
                <a:t>Type </a:t>
              </a:r>
              <a:r>
                <a:rPr lang="it-IT" sz="1200" dirty="0" smtClean="0"/>
                <a:t>Z Resources</a:t>
              </a:r>
              <a:endParaRPr lang="it-IT" sz="1200" dirty="0"/>
            </a:p>
            <a:p>
              <a:r>
                <a:rPr lang="it-IT" sz="1200" dirty="0" smtClean="0"/>
                <a:t>Z Enabling </a:t>
              </a:r>
              <a:r>
                <a:rPr lang="it-IT" sz="1200" dirty="0"/>
                <a:t>services </a:t>
              </a:r>
            </a:p>
          </p:txBody>
        </p:sp>
        <p:sp>
          <p:nvSpPr>
            <p:cNvPr id="1537" name="Left Brace 1536"/>
            <p:cNvSpPr/>
            <p:nvPr/>
          </p:nvSpPr>
          <p:spPr>
            <a:xfrm>
              <a:off x="7398809" y="3513174"/>
              <a:ext cx="163634" cy="348870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38" name="TextBox 1537"/>
            <p:cNvSpPr txBox="1"/>
            <p:nvPr/>
          </p:nvSpPr>
          <p:spPr>
            <a:xfrm>
              <a:off x="6092533" y="4934196"/>
              <a:ext cx="16478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dirty="0"/>
                <a:t>Type </a:t>
              </a:r>
              <a:r>
                <a:rPr lang="it-IT" sz="1200" dirty="0" smtClean="0"/>
                <a:t>W Resources</a:t>
              </a:r>
              <a:endParaRPr lang="it-IT" sz="1200" dirty="0"/>
            </a:p>
            <a:p>
              <a:r>
                <a:rPr lang="it-IT" sz="1200" dirty="0" smtClean="0"/>
                <a:t>W </a:t>
              </a:r>
              <a:r>
                <a:rPr lang="it-IT" sz="1200" dirty="0"/>
                <a:t>Enabling services </a:t>
              </a:r>
            </a:p>
            <a:p>
              <a:endParaRPr lang="it-IT" sz="1200" dirty="0"/>
            </a:p>
          </p:txBody>
        </p:sp>
        <p:sp>
          <p:nvSpPr>
            <p:cNvPr id="1539" name="Left Brace 1538"/>
            <p:cNvSpPr/>
            <p:nvPr/>
          </p:nvSpPr>
          <p:spPr>
            <a:xfrm>
              <a:off x="6012160" y="5065723"/>
              <a:ext cx="101467" cy="251227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40" name="TextBox 1539"/>
            <p:cNvSpPr txBox="1"/>
            <p:nvPr/>
          </p:nvSpPr>
          <p:spPr>
            <a:xfrm>
              <a:off x="2924621" y="4582869"/>
              <a:ext cx="17763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dirty="0"/>
                <a:t>Type </a:t>
              </a:r>
              <a:r>
                <a:rPr lang="it-IT" sz="1200" dirty="0" smtClean="0"/>
                <a:t>K </a:t>
              </a:r>
              <a:r>
                <a:rPr lang="it-IT" sz="1200" dirty="0"/>
                <a:t>Resources</a:t>
              </a:r>
            </a:p>
            <a:p>
              <a:r>
                <a:rPr lang="it-IT" sz="1200" dirty="0" smtClean="0"/>
                <a:t>K Enabling </a:t>
              </a:r>
              <a:r>
                <a:rPr lang="it-IT" sz="1200" dirty="0"/>
                <a:t>services </a:t>
              </a:r>
            </a:p>
          </p:txBody>
        </p:sp>
        <p:sp>
          <p:nvSpPr>
            <p:cNvPr id="1541" name="Left Brace 1540"/>
            <p:cNvSpPr/>
            <p:nvPr/>
          </p:nvSpPr>
          <p:spPr>
            <a:xfrm>
              <a:off x="2843808" y="4714397"/>
              <a:ext cx="124908" cy="268394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42" name="TextBox 1541"/>
            <p:cNvSpPr txBox="1"/>
            <p:nvPr/>
          </p:nvSpPr>
          <p:spPr>
            <a:xfrm>
              <a:off x="1394927" y="3068961"/>
              <a:ext cx="17815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dirty="0"/>
                <a:t>Type X Resources</a:t>
              </a:r>
            </a:p>
            <a:p>
              <a:r>
                <a:rPr lang="it-IT" sz="1200" dirty="0"/>
                <a:t>X Enabling services </a:t>
              </a:r>
            </a:p>
          </p:txBody>
        </p:sp>
        <p:sp>
          <p:nvSpPr>
            <p:cNvPr id="1543" name="Left Brace 1542"/>
            <p:cNvSpPr/>
            <p:nvPr/>
          </p:nvSpPr>
          <p:spPr>
            <a:xfrm>
              <a:off x="1187624" y="3200487"/>
              <a:ext cx="90103" cy="276459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44" name="TextBox 1543"/>
            <p:cNvSpPr txBox="1"/>
            <p:nvPr/>
          </p:nvSpPr>
          <p:spPr>
            <a:xfrm>
              <a:off x="4520570" y="2806666"/>
              <a:ext cx="16649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dirty="0"/>
                <a:t>Type </a:t>
              </a:r>
              <a:r>
                <a:rPr lang="it-IT" sz="1200" dirty="0" smtClean="0"/>
                <a:t>Y </a:t>
              </a:r>
              <a:r>
                <a:rPr lang="it-IT" sz="1200" dirty="0"/>
                <a:t>Resources</a:t>
              </a:r>
            </a:p>
            <a:p>
              <a:r>
                <a:rPr lang="it-IT" sz="1200" dirty="0" smtClean="0"/>
                <a:t>Y Enabling </a:t>
              </a:r>
              <a:r>
                <a:rPr lang="it-IT" sz="1200" dirty="0"/>
                <a:t>services </a:t>
              </a:r>
            </a:p>
            <a:p>
              <a:endParaRPr lang="it-IT" sz="1200" dirty="0"/>
            </a:p>
          </p:txBody>
        </p:sp>
        <p:sp>
          <p:nvSpPr>
            <p:cNvPr id="1545" name="Left Brace 1544"/>
            <p:cNvSpPr/>
            <p:nvPr/>
          </p:nvSpPr>
          <p:spPr>
            <a:xfrm>
              <a:off x="4499992" y="2914196"/>
              <a:ext cx="86233" cy="297209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1546" name="Group 1545"/>
            <p:cNvGrpSpPr/>
            <p:nvPr/>
          </p:nvGrpSpPr>
          <p:grpSpPr>
            <a:xfrm>
              <a:off x="2686095" y="2170533"/>
              <a:ext cx="6368815" cy="2688907"/>
              <a:chOff x="2686095" y="2170533"/>
              <a:chExt cx="6368815" cy="2688907"/>
            </a:xfrm>
          </p:grpSpPr>
          <p:cxnSp>
            <p:nvCxnSpPr>
              <p:cNvPr id="1548" name="Straight Arrow Connector 1547"/>
              <p:cNvCxnSpPr/>
              <p:nvPr/>
            </p:nvCxnSpPr>
            <p:spPr>
              <a:xfrm flipH="1">
                <a:off x="6227000" y="4077371"/>
                <a:ext cx="1027033" cy="782069"/>
              </a:xfrm>
              <a:prstGeom prst="straightConnector1">
                <a:avLst/>
              </a:prstGeom>
              <a:ln w="38100">
                <a:solidFill>
                  <a:srgbClr val="002060"/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49" name="TextBox 1548"/>
              <p:cNvSpPr txBox="1"/>
              <p:nvPr/>
            </p:nvSpPr>
            <p:spPr>
              <a:xfrm>
                <a:off x="7097379" y="2327737"/>
                <a:ext cx="19575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uses/outsources</a:t>
                </a:r>
                <a:endParaRPr lang="it-IT" dirty="0"/>
              </a:p>
            </p:txBody>
          </p:sp>
          <p:cxnSp>
            <p:nvCxnSpPr>
              <p:cNvPr id="1550" name="Straight Arrow Connector 1549"/>
              <p:cNvCxnSpPr/>
              <p:nvPr/>
            </p:nvCxnSpPr>
            <p:spPr>
              <a:xfrm flipH="1">
                <a:off x="4400798" y="3453355"/>
                <a:ext cx="600383" cy="1182626"/>
              </a:xfrm>
              <a:prstGeom prst="straightConnector1">
                <a:avLst/>
              </a:prstGeom>
              <a:ln w="38100">
                <a:solidFill>
                  <a:srgbClr val="002060"/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1" name="Straight Arrow Connector 1550"/>
              <p:cNvCxnSpPr/>
              <p:nvPr/>
            </p:nvCxnSpPr>
            <p:spPr>
              <a:xfrm>
                <a:off x="2686095" y="3727744"/>
                <a:ext cx="597793" cy="785592"/>
              </a:xfrm>
              <a:prstGeom prst="straightConnector1">
                <a:avLst/>
              </a:prstGeom>
              <a:ln w="38100">
                <a:solidFill>
                  <a:srgbClr val="002060"/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2" name="Straight Arrow Connector 1551"/>
              <p:cNvCxnSpPr/>
              <p:nvPr/>
            </p:nvCxnSpPr>
            <p:spPr>
              <a:xfrm flipV="1">
                <a:off x="3448485" y="3501249"/>
                <a:ext cx="341206" cy="928275"/>
              </a:xfrm>
              <a:prstGeom prst="straightConnector1">
                <a:avLst/>
              </a:prstGeom>
              <a:ln w="38100">
                <a:solidFill>
                  <a:srgbClr val="002060"/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3" name="Straight Arrow Connector 1552"/>
              <p:cNvCxnSpPr>
                <a:endCxn id="1544" idx="2"/>
              </p:cNvCxnSpPr>
              <p:nvPr/>
            </p:nvCxnSpPr>
            <p:spPr>
              <a:xfrm flipV="1">
                <a:off x="5271967" y="3452997"/>
                <a:ext cx="81097" cy="1359450"/>
              </a:xfrm>
              <a:prstGeom prst="straightConnector1">
                <a:avLst/>
              </a:prstGeom>
              <a:ln w="38100">
                <a:solidFill>
                  <a:srgbClr val="002060"/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4" name="Straight Arrow Connector 1553"/>
              <p:cNvCxnSpPr/>
              <p:nvPr/>
            </p:nvCxnSpPr>
            <p:spPr>
              <a:xfrm>
                <a:off x="7740352" y="2170533"/>
                <a:ext cx="1070087" cy="0"/>
              </a:xfrm>
              <a:prstGeom prst="straightConnector1">
                <a:avLst/>
              </a:prstGeom>
              <a:ln w="38100">
                <a:solidFill>
                  <a:srgbClr val="002060"/>
                </a:solidFill>
                <a:prstDash val="sys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25" name="Rectangle 1524"/>
          <p:cNvSpPr/>
          <p:nvPr/>
        </p:nvSpPr>
        <p:spPr>
          <a:xfrm>
            <a:off x="1076746" y="5835502"/>
            <a:ext cx="55095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>
              <a:buNone/>
            </a:pPr>
            <a:r>
              <a:rPr lang="it-IT" sz="2400" dirty="0"/>
              <a:t>«</a:t>
            </a:r>
            <a:r>
              <a:rPr lang="it-IT" sz="2400" dirty="0" smtClean="0"/>
              <a:t>Infrastructures do </a:t>
            </a:r>
            <a:r>
              <a:rPr lang="it-IT" sz="2400" dirty="0"/>
              <a:t>not grow de novo»</a:t>
            </a:r>
          </a:p>
        </p:txBody>
      </p:sp>
      <p:sp>
        <p:nvSpPr>
          <p:cNvPr id="2227" name="Rectangle 148"/>
          <p:cNvSpPr>
            <a:spLocks noChangeArrowheads="1"/>
          </p:cNvSpPr>
          <p:nvPr/>
        </p:nvSpPr>
        <p:spPr bwMode="auto">
          <a:xfrm>
            <a:off x="3447243" y="2810454"/>
            <a:ext cx="940098" cy="538090"/>
          </a:xfrm>
          <a:prstGeom prst="rect">
            <a:avLst/>
          </a:prstGeom>
          <a:solidFill>
            <a:srgbClr val="FFFFFF">
              <a:alpha val="4588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228" name="Rectangle 2227"/>
          <p:cNvSpPr/>
          <p:nvPr/>
        </p:nvSpPr>
        <p:spPr>
          <a:xfrm>
            <a:off x="279181" y="1397959"/>
            <a:ext cx="5372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it-IT" sz="2800" b="1" dirty="0" smtClean="0">
                <a:solidFill>
                  <a:srgbClr val="C00000"/>
                </a:solidFill>
              </a:rPr>
              <a:t>Infrastructures Ecosystem</a:t>
            </a:r>
            <a:endParaRPr lang="it-IT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5391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a Data Access Interoperability Task Force, 22-23 September 2011, Brussels</a:t>
            </a:r>
            <a:endParaRPr lang="it-IT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12968" cy="1224136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>
                <a:effectLst/>
              </a:rPr>
              <a:t>Infrastructure: </a:t>
            </a:r>
            <a:br>
              <a:rPr lang="it-IT" dirty="0" smtClean="0">
                <a:effectLst/>
              </a:rPr>
            </a:br>
            <a:r>
              <a:rPr lang="it-IT" dirty="0" smtClean="0">
                <a:effectLst/>
              </a:rPr>
              <a:t>many definitions</a:t>
            </a:r>
            <a:endParaRPr lang="it-IT" dirty="0">
              <a:effectLst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it-IT" dirty="0" smtClean="0"/>
              <a:t>«Infrastructure is a fundamentally </a:t>
            </a:r>
            <a:r>
              <a:rPr lang="it-IT" dirty="0" smtClean="0">
                <a:solidFill>
                  <a:srgbClr val="C00000"/>
                </a:solidFill>
              </a:rPr>
              <a:t>relational concept</a:t>
            </a:r>
            <a:r>
              <a:rPr lang="it-IT" dirty="0" smtClean="0"/>
              <a:t>, becoming real infrastructure in relation to organised practices»</a:t>
            </a:r>
          </a:p>
          <a:p>
            <a:pPr marL="45720" indent="0">
              <a:buNone/>
            </a:pPr>
            <a:r>
              <a:rPr lang="it-IT" dirty="0" smtClean="0"/>
              <a:t>«Infrastructure </a:t>
            </a:r>
            <a:r>
              <a:rPr lang="it-IT" dirty="0" smtClean="0">
                <a:solidFill>
                  <a:srgbClr val="C00000"/>
                </a:solidFill>
              </a:rPr>
              <a:t>is sunk into and inside </a:t>
            </a:r>
            <a:r>
              <a:rPr lang="it-IT" dirty="0" smtClean="0"/>
              <a:t>of other structures, social arrangements, and tecnologies»</a:t>
            </a:r>
          </a:p>
          <a:p>
            <a:pPr marL="640080" lvl="2" indent="0">
              <a:buNone/>
            </a:pPr>
            <a:endParaRPr lang="it-IT" i="1" dirty="0" smtClean="0"/>
          </a:p>
          <a:p>
            <a:pPr marL="640080" lvl="2" indent="0">
              <a:buNone/>
            </a:pPr>
            <a:r>
              <a:rPr lang="it-IT" i="1" dirty="0" smtClean="0"/>
              <a:t>S.Leigh </a:t>
            </a:r>
            <a:r>
              <a:rPr lang="it-IT" i="1" dirty="0"/>
              <a:t>Star &amp; K. Ruhleder (1996) </a:t>
            </a:r>
            <a:r>
              <a:rPr lang="it-IT" i="1" dirty="0" smtClean="0"/>
              <a:t>«Steps towards an ecology of infrastructure: Design and access for large information space» </a:t>
            </a:r>
            <a:r>
              <a:rPr lang="it-IT" dirty="0" smtClean="0"/>
              <a:t>			</a:t>
            </a:r>
          </a:p>
          <a:p>
            <a:pPr marL="4572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7192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a Data Access Interoperability Task Force, 22-23 September 2011, Brussels</a:t>
            </a:r>
            <a:endParaRPr lang="it-IT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U</a:t>
            </a:r>
            <a:r>
              <a:rPr lang="it-IT" dirty="0" smtClean="0">
                <a:effectLst/>
              </a:rPr>
              <a:t>sage</a:t>
            </a:r>
            <a:endParaRPr lang="it-IT" dirty="0">
              <a:effectLst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endParaRPr lang="it-IT" sz="2400" b="1" dirty="0" smtClean="0">
              <a:solidFill>
                <a:srgbClr val="C00000"/>
              </a:solidFill>
            </a:endParaRPr>
          </a:p>
          <a:p>
            <a:r>
              <a:rPr lang="it-IT" sz="2400" b="1" dirty="0" smtClean="0">
                <a:solidFill>
                  <a:srgbClr val="C00000"/>
                </a:solidFill>
              </a:rPr>
              <a:t>Access/Exchangability</a:t>
            </a:r>
            <a:r>
              <a:rPr lang="it-IT" sz="2400" dirty="0" smtClean="0">
                <a:solidFill>
                  <a:srgbClr val="C00000"/>
                </a:solidFill>
              </a:rPr>
              <a:t>:</a:t>
            </a:r>
            <a:r>
              <a:rPr lang="it-IT" sz="2400" dirty="0" smtClean="0">
                <a:solidFill>
                  <a:schemeClr val="tx1"/>
                </a:solidFill>
              </a:rPr>
              <a:t> ability </a:t>
            </a:r>
            <a:r>
              <a:rPr lang="it-IT" sz="2400" dirty="0"/>
              <a:t>to exchange </a:t>
            </a:r>
            <a:r>
              <a:rPr lang="it-IT" sz="2400" dirty="0" smtClean="0"/>
              <a:t>meaninful information objects </a:t>
            </a:r>
          </a:p>
          <a:p>
            <a:endParaRPr lang="it-IT" sz="2400" dirty="0" smtClean="0"/>
          </a:p>
          <a:p>
            <a:r>
              <a:rPr lang="it-IT" sz="2400" b="1" dirty="0" smtClean="0">
                <a:solidFill>
                  <a:srgbClr val="C00000"/>
                </a:solidFill>
              </a:rPr>
              <a:t>Usage: </a:t>
            </a:r>
            <a:r>
              <a:rPr lang="it-IT" sz="2400" dirty="0"/>
              <a:t>ability to </a:t>
            </a:r>
            <a:r>
              <a:rPr lang="en-US" sz="2400" dirty="0"/>
              <a:t>perform a set of tasks that depend on the utilization of the exchanged information </a:t>
            </a:r>
            <a:endParaRPr lang="en-US" sz="2400" dirty="0" smtClean="0"/>
          </a:p>
          <a:p>
            <a:pPr marL="45720" indent="0">
              <a:buNone/>
            </a:pPr>
            <a:endParaRPr lang="it-IT" sz="2400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5442495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Usability concerns also policies, quality, and tools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45285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a Data Access Interoperability Task Force, 22-23 September 2011, Brussels</a:t>
            </a:r>
            <a:endParaRPr lang="it-IT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24679" cy="948463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Facilitating interoperability</a:t>
            </a:r>
            <a:endParaRPr lang="it-IT" dirty="0"/>
          </a:p>
        </p:txBody>
      </p:sp>
      <p:sp>
        <p:nvSpPr>
          <p:cNvPr id="5" name="Cloud 4"/>
          <p:cNvSpPr/>
          <p:nvPr/>
        </p:nvSpPr>
        <p:spPr>
          <a:xfrm>
            <a:off x="98256" y="1556793"/>
            <a:ext cx="3177600" cy="3168352"/>
          </a:xfrm>
          <a:prstGeom prst="cloud">
            <a:avLst/>
          </a:prstGeom>
          <a:gradFill flip="none" rotWithShape="1">
            <a:gsLst>
              <a:gs pos="0">
                <a:schemeClr val="accent2">
                  <a:lumMod val="75000"/>
                  <a:shade val="30000"/>
                  <a:satMod val="115000"/>
                </a:schemeClr>
              </a:gs>
              <a:gs pos="50000">
                <a:schemeClr val="accent2">
                  <a:lumMod val="75000"/>
                  <a:shade val="67500"/>
                  <a:satMod val="115000"/>
                </a:schemeClr>
              </a:gs>
              <a:gs pos="100000">
                <a:schemeClr val="accent2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  <a:scene3d>
            <a:camera prst="isometricOffAxis2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loud 5"/>
          <p:cNvSpPr/>
          <p:nvPr/>
        </p:nvSpPr>
        <p:spPr>
          <a:xfrm>
            <a:off x="5508104" y="1692159"/>
            <a:ext cx="3570996" cy="3032985"/>
          </a:xfrm>
          <a:prstGeom prst="cloud">
            <a:avLst/>
          </a:prstGeom>
          <a:gradFill flip="none" rotWithShape="1">
            <a:gsLst>
              <a:gs pos="0">
                <a:schemeClr val="accent4">
                  <a:lumMod val="75000"/>
                  <a:shade val="30000"/>
                  <a:satMod val="115000"/>
                </a:schemeClr>
              </a:gs>
              <a:gs pos="50000">
                <a:schemeClr val="accent4">
                  <a:lumMod val="75000"/>
                  <a:shade val="67500"/>
                  <a:satMod val="115000"/>
                </a:schemeClr>
              </a:gs>
              <a:gs pos="100000">
                <a:schemeClr val="accent4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  <a:scene3d>
            <a:camera prst="isometricOffAxis2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42" name="Group 241"/>
          <p:cNvGrpSpPr/>
          <p:nvPr/>
        </p:nvGrpSpPr>
        <p:grpSpPr>
          <a:xfrm>
            <a:off x="3440440" y="1209111"/>
            <a:ext cx="2355696" cy="1499809"/>
            <a:chOff x="3440440" y="908720"/>
            <a:chExt cx="2355696" cy="1499809"/>
          </a:xfrm>
        </p:grpSpPr>
        <p:sp>
          <p:nvSpPr>
            <p:cNvPr id="9" name="Left-Right Arrow 8"/>
            <p:cNvSpPr/>
            <p:nvPr/>
          </p:nvSpPr>
          <p:spPr>
            <a:xfrm>
              <a:off x="3440440" y="908720"/>
              <a:ext cx="2355696" cy="1499809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804672" y="1427791"/>
              <a:ext cx="15841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dirty="0" smtClean="0"/>
                <a:t>Mediators</a:t>
              </a:r>
              <a:endParaRPr lang="it-IT" sz="2400" dirty="0"/>
            </a:p>
          </p:txBody>
        </p:sp>
      </p:grpSp>
      <p:grpSp>
        <p:nvGrpSpPr>
          <p:cNvPr id="243" name="Group 242"/>
          <p:cNvGrpSpPr/>
          <p:nvPr/>
        </p:nvGrpSpPr>
        <p:grpSpPr>
          <a:xfrm>
            <a:off x="3442241" y="3429000"/>
            <a:ext cx="2259413" cy="2221301"/>
            <a:chOff x="3442241" y="3902376"/>
            <a:chExt cx="2259413" cy="2221301"/>
          </a:xfrm>
        </p:grpSpPr>
        <p:sp>
          <p:nvSpPr>
            <p:cNvPr id="12" name="Diagonal Stripe 11"/>
            <p:cNvSpPr/>
            <p:nvPr/>
          </p:nvSpPr>
          <p:spPr>
            <a:xfrm rot="2725759">
              <a:off x="3461297" y="3883320"/>
              <a:ext cx="2221301" cy="2259413"/>
            </a:xfrm>
            <a:prstGeom prst="diagStrip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04672" y="4352922"/>
              <a:ext cx="15343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400" dirty="0" smtClean="0"/>
                <a:t>Standards</a:t>
              </a:r>
              <a:endParaRPr lang="it-IT" sz="24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65440" y="5118283"/>
            <a:ext cx="8771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638" indent="-274638"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2400" dirty="0" smtClean="0"/>
              <a:t>Many Communities of </a:t>
            </a:r>
            <a:r>
              <a:rPr lang="it-IT" sz="2400" dirty="0"/>
              <a:t>P</a:t>
            </a:r>
            <a:r>
              <a:rPr lang="it-IT" sz="2400" dirty="0" smtClean="0"/>
              <a:t>ractice are working for new bottom-up defined standards  («harmonized solutions»)</a:t>
            </a:r>
            <a:endParaRPr lang="it-IT" sz="2400" dirty="0"/>
          </a:p>
        </p:txBody>
      </p:sp>
      <p:grpSp>
        <p:nvGrpSpPr>
          <p:cNvPr id="16" name="Group 36"/>
          <p:cNvGrpSpPr>
            <a:grpSpLocks/>
          </p:cNvGrpSpPr>
          <p:nvPr/>
        </p:nvGrpSpPr>
        <p:grpSpPr bwMode="auto">
          <a:xfrm>
            <a:off x="1197777" y="2835269"/>
            <a:ext cx="1293674" cy="593731"/>
            <a:chOff x="736" y="824"/>
            <a:chExt cx="4432" cy="2408"/>
          </a:xfrm>
        </p:grpSpPr>
        <p:grpSp>
          <p:nvGrpSpPr>
            <p:cNvPr id="17" name="Group 37"/>
            <p:cNvGrpSpPr>
              <a:grpSpLocks/>
            </p:cNvGrpSpPr>
            <p:nvPr/>
          </p:nvGrpSpPr>
          <p:grpSpPr bwMode="auto">
            <a:xfrm>
              <a:off x="916" y="1032"/>
              <a:ext cx="4105" cy="2035"/>
              <a:chOff x="916" y="1032"/>
              <a:chExt cx="4105" cy="2035"/>
            </a:xfrm>
          </p:grpSpPr>
          <p:sp>
            <p:nvSpPr>
              <p:cNvPr id="19" name="Line 38"/>
              <p:cNvSpPr>
                <a:spLocks noChangeShapeType="1"/>
              </p:cNvSpPr>
              <p:nvPr/>
            </p:nvSpPr>
            <p:spPr bwMode="auto">
              <a:xfrm flipH="1">
                <a:off x="1816" y="2256"/>
                <a:ext cx="440" cy="584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0" name="Line 39"/>
              <p:cNvSpPr>
                <a:spLocks noChangeShapeType="1"/>
              </p:cNvSpPr>
              <p:nvPr/>
            </p:nvSpPr>
            <p:spPr bwMode="auto">
              <a:xfrm flipH="1">
                <a:off x="2288" y="2120"/>
                <a:ext cx="1168" cy="144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1" name="Line 40"/>
              <p:cNvSpPr>
                <a:spLocks noChangeShapeType="1"/>
              </p:cNvSpPr>
              <p:nvPr/>
            </p:nvSpPr>
            <p:spPr bwMode="auto">
              <a:xfrm flipH="1">
                <a:off x="2840" y="2144"/>
                <a:ext cx="584" cy="680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2" name="Line 41"/>
              <p:cNvSpPr>
                <a:spLocks noChangeShapeType="1"/>
              </p:cNvSpPr>
              <p:nvPr/>
            </p:nvSpPr>
            <p:spPr bwMode="auto">
              <a:xfrm flipH="1" flipV="1">
                <a:off x="1032" y="1400"/>
                <a:ext cx="1496" cy="8"/>
              </a:xfrm>
              <a:prstGeom prst="line">
                <a:avLst/>
              </a:prstGeom>
              <a:noFill/>
              <a:ln w="9525">
                <a:solidFill>
                  <a:srgbClr val="CC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3" name="Line 42"/>
              <p:cNvSpPr>
                <a:spLocks noChangeShapeType="1"/>
              </p:cNvSpPr>
              <p:nvPr/>
            </p:nvSpPr>
            <p:spPr bwMode="auto">
              <a:xfrm flipH="1">
                <a:off x="1840" y="1456"/>
                <a:ext cx="1712" cy="1376"/>
              </a:xfrm>
              <a:prstGeom prst="line">
                <a:avLst/>
              </a:prstGeom>
              <a:noFill/>
              <a:ln w="9525">
                <a:solidFill>
                  <a:srgbClr val="CC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4" name="Line 43"/>
              <p:cNvSpPr>
                <a:spLocks noChangeShapeType="1"/>
              </p:cNvSpPr>
              <p:nvPr/>
            </p:nvSpPr>
            <p:spPr bwMode="auto">
              <a:xfrm>
                <a:off x="3920" y="1840"/>
                <a:ext cx="264" cy="432"/>
              </a:xfrm>
              <a:prstGeom prst="line">
                <a:avLst/>
              </a:prstGeom>
              <a:noFill/>
              <a:ln w="9525">
                <a:solidFill>
                  <a:srgbClr val="CC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" name="Line 44"/>
              <p:cNvSpPr>
                <a:spLocks noChangeShapeType="1"/>
              </p:cNvSpPr>
              <p:nvPr/>
            </p:nvSpPr>
            <p:spPr bwMode="auto">
              <a:xfrm flipH="1">
                <a:off x="3280" y="1240"/>
                <a:ext cx="1176" cy="352"/>
              </a:xfrm>
              <a:prstGeom prst="line">
                <a:avLst/>
              </a:prstGeom>
              <a:noFill/>
              <a:ln w="9525">
                <a:solidFill>
                  <a:srgbClr val="CC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6" name="Line 45"/>
              <p:cNvSpPr>
                <a:spLocks noChangeShapeType="1"/>
              </p:cNvSpPr>
              <p:nvPr/>
            </p:nvSpPr>
            <p:spPr bwMode="auto">
              <a:xfrm flipH="1">
                <a:off x="1016" y="1104"/>
                <a:ext cx="1928" cy="280"/>
              </a:xfrm>
              <a:prstGeom prst="line">
                <a:avLst/>
              </a:prstGeom>
              <a:noFill/>
              <a:ln w="9525">
                <a:solidFill>
                  <a:srgbClr val="CC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7" name="Line 46"/>
              <p:cNvSpPr>
                <a:spLocks noChangeShapeType="1"/>
              </p:cNvSpPr>
              <p:nvPr/>
            </p:nvSpPr>
            <p:spPr bwMode="auto">
              <a:xfrm>
                <a:off x="2256" y="2240"/>
                <a:ext cx="576" cy="560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8" name="Line 47"/>
              <p:cNvSpPr>
                <a:spLocks noChangeShapeType="1"/>
              </p:cNvSpPr>
              <p:nvPr/>
            </p:nvSpPr>
            <p:spPr bwMode="auto">
              <a:xfrm>
                <a:off x="2288" y="2264"/>
                <a:ext cx="1192" cy="640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9" name="Line 48"/>
              <p:cNvSpPr>
                <a:spLocks noChangeShapeType="1"/>
              </p:cNvSpPr>
              <p:nvPr/>
            </p:nvSpPr>
            <p:spPr bwMode="auto">
              <a:xfrm flipH="1" flipV="1">
                <a:off x="3432" y="2128"/>
                <a:ext cx="48" cy="768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30" name="Line 49"/>
              <p:cNvSpPr>
                <a:spLocks noChangeShapeType="1"/>
              </p:cNvSpPr>
              <p:nvPr/>
            </p:nvSpPr>
            <p:spPr bwMode="auto">
              <a:xfrm flipV="1">
                <a:off x="3496" y="2240"/>
                <a:ext cx="680" cy="648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31" name="Line 50"/>
              <p:cNvSpPr>
                <a:spLocks noChangeShapeType="1"/>
              </p:cNvSpPr>
              <p:nvPr/>
            </p:nvSpPr>
            <p:spPr bwMode="auto">
              <a:xfrm flipH="1" flipV="1">
                <a:off x="1608" y="2024"/>
                <a:ext cx="656" cy="224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32" name="Line 51"/>
              <p:cNvSpPr>
                <a:spLocks noChangeShapeType="1"/>
              </p:cNvSpPr>
              <p:nvPr/>
            </p:nvSpPr>
            <p:spPr bwMode="auto">
              <a:xfrm flipH="1">
                <a:off x="2272" y="1648"/>
                <a:ext cx="472" cy="640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grpSp>
            <p:nvGrpSpPr>
              <p:cNvPr id="33" name="Group 52"/>
              <p:cNvGrpSpPr>
                <a:grpSpLocks/>
              </p:cNvGrpSpPr>
              <p:nvPr/>
            </p:nvGrpSpPr>
            <p:grpSpPr bwMode="auto">
              <a:xfrm>
                <a:off x="2533" y="1089"/>
                <a:ext cx="2121" cy="1026"/>
                <a:chOff x="2798" y="452"/>
                <a:chExt cx="1872" cy="909"/>
              </a:xfrm>
            </p:grpSpPr>
            <p:sp>
              <p:nvSpPr>
                <p:cNvPr id="109" name="Line 53"/>
                <p:cNvSpPr>
                  <a:spLocks noChangeShapeType="1"/>
                </p:cNvSpPr>
                <p:nvPr/>
              </p:nvSpPr>
              <p:spPr bwMode="auto">
                <a:xfrm flipV="1">
                  <a:off x="2944" y="760"/>
                  <a:ext cx="781" cy="242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10" name="Line 54"/>
                <p:cNvSpPr>
                  <a:spLocks noChangeShapeType="1"/>
                </p:cNvSpPr>
                <p:nvPr/>
              </p:nvSpPr>
              <p:spPr bwMode="auto">
                <a:xfrm flipH="1" flipV="1">
                  <a:off x="2955" y="1011"/>
                  <a:ext cx="1060" cy="122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11" name="Line 55"/>
                <p:cNvSpPr>
                  <a:spLocks noChangeShapeType="1"/>
                </p:cNvSpPr>
                <p:nvPr/>
              </p:nvSpPr>
              <p:spPr bwMode="auto">
                <a:xfrm>
                  <a:off x="2814" y="727"/>
                  <a:ext cx="883" cy="36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12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3590" y="715"/>
                  <a:ext cx="463" cy="646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13" name="Line 57"/>
                <p:cNvSpPr>
                  <a:spLocks noChangeShapeType="1"/>
                </p:cNvSpPr>
                <p:nvPr/>
              </p:nvSpPr>
              <p:spPr bwMode="auto">
                <a:xfrm>
                  <a:off x="3951" y="452"/>
                  <a:ext cx="595" cy="160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14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4047" y="595"/>
                  <a:ext cx="485" cy="112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15" name="Line 59"/>
                <p:cNvSpPr>
                  <a:spLocks noChangeShapeType="1"/>
                </p:cNvSpPr>
                <p:nvPr/>
              </p:nvSpPr>
              <p:spPr bwMode="auto">
                <a:xfrm flipH="1">
                  <a:off x="4017" y="711"/>
                  <a:ext cx="28" cy="423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16" name="Line 60"/>
                <p:cNvSpPr>
                  <a:spLocks noChangeShapeType="1"/>
                </p:cNvSpPr>
                <p:nvPr/>
              </p:nvSpPr>
              <p:spPr bwMode="auto">
                <a:xfrm>
                  <a:off x="2798" y="713"/>
                  <a:ext cx="155" cy="293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17" name="Line 61"/>
                <p:cNvSpPr>
                  <a:spLocks noChangeShapeType="1"/>
                </p:cNvSpPr>
                <p:nvPr/>
              </p:nvSpPr>
              <p:spPr bwMode="auto">
                <a:xfrm flipH="1">
                  <a:off x="2955" y="463"/>
                  <a:ext cx="980" cy="528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18" name="Line 62"/>
                <p:cNvSpPr>
                  <a:spLocks noChangeShapeType="1"/>
                </p:cNvSpPr>
                <p:nvPr/>
              </p:nvSpPr>
              <p:spPr bwMode="auto">
                <a:xfrm>
                  <a:off x="2951" y="1005"/>
                  <a:ext cx="641" cy="347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19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3708" y="719"/>
                  <a:ext cx="321" cy="39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20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3706" y="461"/>
                  <a:ext cx="227" cy="298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21" name="Line 65"/>
                <p:cNvSpPr>
                  <a:spLocks noChangeShapeType="1"/>
                </p:cNvSpPr>
                <p:nvPr/>
              </p:nvSpPr>
              <p:spPr bwMode="auto">
                <a:xfrm>
                  <a:off x="3942" y="475"/>
                  <a:ext cx="99" cy="244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22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4001" y="599"/>
                  <a:ext cx="524" cy="555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23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2798" y="479"/>
                  <a:ext cx="384" cy="249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24" name="Line 68"/>
                <p:cNvSpPr>
                  <a:spLocks noChangeShapeType="1"/>
                </p:cNvSpPr>
                <p:nvPr/>
              </p:nvSpPr>
              <p:spPr bwMode="auto">
                <a:xfrm flipV="1">
                  <a:off x="2813" y="461"/>
                  <a:ext cx="1130" cy="261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25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3163" y="466"/>
                  <a:ext cx="766" cy="16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26" name="Line 70"/>
                <p:cNvSpPr>
                  <a:spLocks noChangeShapeType="1"/>
                </p:cNvSpPr>
                <p:nvPr/>
              </p:nvSpPr>
              <p:spPr bwMode="auto">
                <a:xfrm>
                  <a:off x="4024" y="1135"/>
                  <a:ext cx="644" cy="38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27" name="Line 71"/>
                <p:cNvSpPr>
                  <a:spLocks noChangeShapeType="1"/>
                </p:cNvSpPr>
                <p:nvPr/>
              </p:nvSpPr>
              <p:spPr bwMode="auto">
                <a:xfrm>
                  <a:off x="4537" y="594"/>
                  <a:ext cx="133" cy="582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28" name="Line 72"/>
                <p:cNvSpPr>
                  <a:spLocks noChangeShapeType="1"/>
                </p:cNvSpPr>
                <p:nvPr/>
              </p:nvSpPr>
              <p:spPr bwMode="auto">
                <a:xfrm>
                  <a:off x="4039" y="719"/>
                  <a:ext cx="628" cy="463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sp>
            <p:nvSpPr>
              <p:cNvPr id="34" name="Oval 73"/>
              <p:cNvSpPr>
                <a:spLocks noChangeArrowheads="1"/>
              </p:cNvSpPr>
              <p:nvPr/>
            </p:nvSpPr>
            <p:spPr bwMode="auto">
              <a:xfrm>
                <a:off x="3757" y="1032"/>
                <a:ext cx="140" cy="140"/>
              </a:xfrm>
              <a:prstGeom prst="ellipse">
                <a:avLst/>
              </a:prstGeom>
              <a:solidFill>
                <a:srgbClr val="CC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5" name="Oval 74"/>
              <p:cNvSpPr>
                <a:spLocks noChangeArrowheads="1"/>
              </p:cNvSpPr>
              <p:nvPr/>
            </p:nvSpPr>
            <p:spPr bwMode="auto">
              <a:xfrm>
                <a:off x="3878" y="1329"/>
                <a:ext cx="140" cy="140"/>
              </a:xfrm>
              <a:prstGeom prst="ellipse">
                <a:avLst/>
              </a:prstGeom>
              <a:solidFill>
                <a:srgbClr val="CC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6" name="Oval 75"/>
              <p:cNvSpPr>
                <a:spLocks noChangeArrowheads="1"/>
              </p:cNvSpPr>
              <p:nvPr/>
            </p:nvSpPr>
            <p:spPr bwMode="auto">
              <a:xfrm>
                <a:off x="4415" y="1184"/>
                <a:ext cx="140" cy="140"/>
              </a:xfrm>
              <a:prstGeom prst="ellipse">
                <a:avLst/>
              </a:prstGeom>
              <a:solidFill>
                <a:srgbClr val="CC006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7" name="Oval 76"/>
              <p:cNvSpPr>
                <a:spLocks noChangeArrowheads="1"/>
              </p:cNvSpPr>
              <p:nvPr/>
            </p:nvSpPr>
            <p:spPr bwMode="auto">
              <a:xfrm>
                <a:off x="3850" y="1780"/>
                <a:ext cx="141" cy="140"/>
              </a:xfrm>
              <a:prstGeom prst="ellipse">
                <a:avLst/>
              </a:prstGeom>
              <a:solidFill>
                <a:srgbClr val="CC006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8" name="Oval 77"/>
              <p:cNvSpPr>
                <a:spLocks noChangeArrowheads="1"/>
              </p:cNvSpPr>
              <p:nvPr/>
            </p:nvSpPr>
            <p:spPr bwMode="auto">
              <a:xfrm>
                <a:off x="4593" y="1837"/>
                <a:ext cx="140" cy="141"/>
              </a:xfrm>
              <a:prstGeom prst="ellipse">
                <a:avLst/>
              </a:prstGeom>
              <a:solidFill>
                <a:srgbClr val="CC006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9" name="Oval 78"/>
              <p:cNvSpPr>
                <a:spLocks noChangeArrowheads="1"/>
              </p:cNvSpPr>
              <p:nvPr/>
            </p:nvSpPr>
            <p:spPr bwMode="auto">
              <a:xfrm>
                <a:off x="3502" y="1371"/>
                <a:ext cx="141" cy="140"/>
              </a:xfrm>
              <a:prstGeom prst="ellipse">
                <a:avLst/>
              </a:prstGeom>
              <a:solidFill>
                <a:srgbClr val="CC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0" name="Oval 79"/>
              <p:cNvSpPr>
                <a:spLocks noChangeArrowheads="1"/>
              </p:cNvSpPr>
              <p:nvPr/>
            </p:nvSpPr>
            <p:spPr bwMode="auto">
              <a:xfrm>
                <a:off x="2642" y="1644"/>
                <a:ext cx="141" cy="140"/>
              </a:xfrm>
              <a:prstGeom prst="ellipse">
                <a:avLst/>
              </a:prstGeom>
              <a:solidFill>
                <a:srgbClr val="CC006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" name="Oval 80"/>
              <p:cNvSpPr>
                <a:spLocks noChangeArrowheads="1"/>
              </p:cNvSpPr>
              <p:nvPr/>
            </p:nvSpPr>
            <p:spPr bwMode="auto">
              <a:xfrm>
                <a:off x="2485" y="1329"/>
                <a:ext cx="141" cy="140"/>
              </a:xfrm>
              <a:prstGeom prst="ellipse">
                <a:avLst/>
              </a:prstGeom>
              <a:solidFill>
                <a:srgbClr val="CC006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2" name="Oval 81"/>
              <p:cNvSpPr>
                <a:spLocks noChangeArrowheads="1"/>
              </p:cNvSpPr>
              <p:nvPr/>
            </p:nvSpPr>
            <p:spPr bwMode="auto">
              <a:xfrm>
                <a:off x="2886" y="1063"/>
                <a:ext cx="141" cy="140"/>
              </a:xfrm>
              <a:prstGeom prst="ellipse">
                <a:avLst/>
              </a:prstGeom>
              <a:solidFill>
                <a:srgbClr val="CC006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3" name="Oval 82"/>
              <p:cNvSpPr>
                <a:spLocks noChangeArrowheads="1"/>
              </p:cNvSpPr>
              <p:nvPr/>
            </p:nvSpPr>
            <p:spPr bwMode="auto">
              <a:xfrm>
                <a:off x="3363" y="2045"/>
                <a:ext cx="141" cy="140"/>
              </a:xfrm>
              <a:prstGeom prst="ellipse">
                <a:avLst/>
              </a:prstGeom>
              <a:solidFill>
                <a:srgbClr val="CC006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grpSp>
            <p:nvGrpSpPr>
              <p:cNvPr id="44" name="Group 83"/>
              <p:cNvGrpSpPr>
                <a:grpSpLocks/>
              </p:cNvGrpSpPr>
              <p:nvPr/>
            </p:nvGrpSpPr>
            <p:grpSpPr bwMode="auto">
              <a:xfrm>
                <a:off x="2494" y="1048"/>
                <a:ext cx="2167" cy="1068"/>
                <a:chOff x="2769" y="414"/>
                <a:chExt cx="1915" cy="949"/>
              </a:xfrm>
            </p:grpSpPr>
            <p:sp>
              <p:nvSpPr>
                <p:cNvPr id="99" name="Oval 84"/>
                <p:cNvSpPr>
                  <a:spLocks noChangeArrowheads="1"/>
                </p:cNvSpPr>
                <p:nvPr/>
              </p:nvSpPr>
              <p:spPr bwMode="auto">
                <a:xfrm>
                  <a:off x="3892" y="414"/>
                  <a:ext cx="54" cy="5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0066"/>
                    </a:gs>
                    <a:gs pos="100000">
                      <a:srgbClr val="E98FBC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00" name="Oval 85"/>
                <p:cNvSpPr>
                  <a:spLocks noChangeArrowheads="1"/>
                </p:cNvSpPr>
                <p:nvPr/>
              </p:nvSpPr>
              <p:spPr bwMode="auto">
                <a:xfrm>
                  <a:off x="3998" y="676"/>
                  <a:ext cx="55" cy="5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0066"/>
                    </a:gs>
                    <a:gs pos="100000">
                      <a:srgbClr val="E98FBC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01" name="Oval 86"/>
                <p:cNvSpPr>
                  <a:spLocks noChangeArrowheads="1"/>
                </p:cNvSpPr>
                <p:nvPr/>
              </p:nvSpPr>
              <p:spPr bwMode="auto">
                <a:xfrm>
                  <a:off x="4472" y="548"/>
                  <a:ext cx="55" cy="5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0066"/>
                    </a:gs>
                    <a:gs pos="100000">
                      <a:srgbClr val="E98FBC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02" name="Oval 87"/>
                <p:cNvSpPr>
                  <a:spLocks noChangeArrowheads="1"/>
                </p:cNvSpPr>
                <p:nvPr/>
              </p:nvSpPr>
              <p:spPr bwMode="auto">
                <a:xfrm>
                  <a:off x="3974" y="1074"/>
                  <a:ext cx="55" cy="5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0066"/>
                    </a:gs>
                    <a:gs pos="100000">
                      <a:srgbClr val="E98FBC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03" name="Oval 88"/>
                <p:cNvSpPr>
                  <a:spLocks noChangeArrowheads="1"/>
                </p:cNvSpPr>
                <p:nvPr/>
              </p:nvSpPr>
              <p:spPr bwMode="auto">
                <a:xfrm>
                  <a:off x="4629" y="1125"/>
                  <a:ext cx="55" cy="5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0066"/>
                    </a:gs>
                    <a:gs pos="100000">
                      <a:srgbClr val="E98FBC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04" name="Oval 89"/>
                <p:cNvSpPr>
                  <a:spLocks noChangeArrowheads="1"/>
                </p:cNvSpPr>
                <p:nvPr/>
              </p:nvSpPr>
              <p:spPr bwMode="auto">
                <a:xfrm>
                  <a:off x="3667" y="713"/>
                  <a:ext cx="55" cy="5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0066"/>
                    </a:gs>
                    <a:gs pos="100000">
                      <a:srgbClr val="E98FBC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05" name="Oval 90"/>
                <p:cNvSpPr>
                  <a:spLocks noChangeArrowheads="1"/>
                </p:cNvSpPr>
                <p:nvPr/>
              </p:nvSpPr>
              <p:spPr bwMode="auto">
                <a:xfrm>
                  <a:off x="2908" y="954"/>
                  <a:ext cx="55" cy="5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0066"/>
                    </a:gs>
                    <a:gs pos="100000">
                      <a:srgbClr val="E98FBC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06" name="Oval 91"/>
                <p:cNvSpPr>
                  <a:spLocks noChangeArrowheads="1"/>
                </p:cNvSpPr>
                <p:nvPr/>
              </p:nvSpPr>
              <p:spPr bwMode="auto">
                <a:xfrm>
                  <a:off x="2769" y="676"/>
                  <a:ext cx="55" cy="5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0066"/>
                    </a:gs>
                    <a:gs pos="100000">
                      <a:srgbClr val="E98FBC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07" name="Oval 92"/>
                <p:cNvSpPr>
                  <a:spLocks noChangeArrowheads="1"/>
                </p:cNvSpPr>
                <p:nvPr/>
              </p:nvSpPr>
              <p:spPr bwMode="auto">
                <a:xfrm>
                  <a:off x="3123" y="441"/>
                  <a:ext cx="55" cy="5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0066"/>
                    </a:gs>
                    <a:gs pos="100000">
                      <a:srgbClr val="E98FBC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08" name="Oval 93"/>
                <p:cNvSpPr>
                  <a:spLocks noChangeArrowheads="1"/>
                </p:cNvSpPr>
                <p:nvPr/>
              </p:nvSpPr>
              <p:spPr bwMode="auto">
                <a:xfrm>
                  <a:off x="3544" y="1308"/>
                  <a:ext cx="55" cy="5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0066"/>
                    </a:gs>
                    <a:gs pos="100000">
                      <a:srgbClr val="E98FBC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sp>
            <p:nvSpPr>
              <p:cNvPr id="45" name="Line 94"/>
              <p:cNvSpPr>
                <a:spLocks noChangeShapeType="1"/>
              </p:cNvSpPr>
              <p:nvPr/>
            </p:nvSpPr>
            <p:spPr bwMode="auto">
              <a:xfrm flipV="1">
                <a:off x="1588" y="1646"/>
                <a:ext cx="1168" cy="362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6" name="Line 95"/>
              <p:cNvSpPr>
                <a:spLocks noChangeShapeType="1"/>
              </p:cNvSpPr>
              <p:nvPr/>
            </p:nvSpPr>
            <p:spPr bwMode="auto">
              <a:xfrm flipH="1">
                <a:off x="1604" y="1869"/>
                <a:ext cx="3335" cy="153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7" name="Line 96"/>
              <p:cNvSpPr>
                <a:spLocks noChangeShapeType="1"/>
              </p:cNvSpPr>
              <p:nvPr/>
            </p:nvSpPr>
            <p:spPr bwMode="auto">
              <a:xfrm>
                <a:off x="1394" y="1597"/>
                <a:ext cx="1321" cy="54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8" name="Line 97"/>
              <p:cNvSpPr>
                <a:spLocks noChangeShapeType="1"/>
              </p:cNvSpPr>
              <p:nvPr/>
            </p:nvSpPr>
            <p:spPr bwMode="auto">
              <a:xfrm flipV="1">
                <a:off x="1824" y="1579"/>
                <a:ext cx="1423" cy="1301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9" name="Line 98"/>
              <p:cNvSpPr>
                <a:spLocks noChangeShapeType="1"/>
              </p:cNvSpPr>
              <p:nvPr/>
            </p:nvSpPr>
            <p:spPr bwMode="auto">
              <a:xfrm>
                <a:off x="3095" y="1186"/>
                <a:ext cx="1382" cy="299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0" name="Line 99"/>
              <p:cNvSpPr>
                <a:spLocks noChangeShapeType="1"/>
              </p:cNvSpPr>
              <p:nvPr/>
            </p:nvSpPr>
            <p:spPr bwMode="auto">
              <a:xfrm flipV="1">
                <a:off x="3238" y="1483"/>
                <a:ext cx="1241" cy="84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1" name="Line 100"/>
              <p:cNvSpPr>
                <a:spLocks noChangeShapeType="1"/>
              </p:cNvSpPr>
              <p:nvPr/>
            </p:nvSpPr>
            <p:spPr bwMode="auto">
              <a:xfrm>
                <a:off x="3235" y="1572"/>
                <a:ext cx="1706" cy="298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2" name="Line 101"/>
              <p:cNvSpPr>
                <a:spLocks noChangeShapeType="1"/>
              </p:cNvSpPr>
              <p:nvPr/>
            </p:nvSpPr>
            <p:spPr bwMode="auto">
              <a:xfrm>
                <a:off x="1369" y="1575"/>
                <a:ext cx="233" cy="439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3" name="Line 102"/>
              <p:cNvSpPr>
                <a:spLocks noChangeShapeType="1"/>
              </p:cNvSpPr>
              <p:nvPr/>
            </p:nvSpPr>
            <p:spPr bwMode="auto">
              <a:xfrm flipH="1">
                <a:off x="1604" y="1201"/>
                <a:ext cx="1467" cy="790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4" name="Line 103"/>
              <p:cNvSpPr>
                <a:spLocks noChangeShapeType="1"/>
              </p:cNvSpPr>
              <p:nvPr/>
            </p:nvSpPr>
            <p:spPr bwMode="auto">
              <a:xfrm>
                <a:off x="1598" y="2013"/>
                <a:ext cx="230" cy="842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5" name="Line 104"/>
              <p:cNvSpPr>
                <a:spLocks noChangeShapeType="1"/>
              </p:cNvSpPr>
              <p:nvPr/>
            </p:nvSpPr>
            <p:spPr bwMode="auto">
              <a:xfrm flipV="1">
                <a:off x="2731" y="1585"/>
                <a:ext cx="480" cy="58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6" name="Line 105"/>
              <p:cNvSpPr>
                <a:spLocks noChangeShapeType="1"/>
              </p:cNvSpPr>
              <p:nvPr/>
            </p:nvSpPr>
            <p:spPr bwMode="auto">
              <a:xfrm flipV="1">
                <a:off x="2728" y="1198"/>
                <a:ext cx="340" cy="446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7" name="Line 106"/>
              <p:cNvSpPr>
                <a:spLocks noChangeShapeType="1"/>
              </p:cNvSpPr>
              <p:nvPr/>
            </p:nvSpPr>
            <p:spPr bwMode="auto">
              <a:xfrm>
                <a:off x="3081" y="1220"/>
                <a:ext cx="148" cy="365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8" name="Line 107"/>
              <p:cNvSpPr>
                <a:spLocks noChangeShapeType="1"/>
              </p:cNvSpPr>
              <p:nvPr/>
            </p:nvSpPr>
            <p:spPr bwMode="auto">
              <a:xfrm flipH="1" flipV="1">
                <a:off x="4492" y="1477"/>
                <a:ext cx="462" cy="388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9" name="Line 108"/>
              <p:cNvSpPr>
                <a:spLocks noChangeShapeType="1"/>
              </p:cNvSpPr>
              <p:nvPr/>
            </p:nvSpPr>
            <p:spPr bwMode="auto">
              <a:xfrm flipH="1" flipV="1">
                <a:off x="999" y="1393"/>
                <a:ext cx="370" cy="205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0" name="Line 109"/>
              <p:cNvSpPr>
                <a:spLocks noChangeShapeType="1"/>
              </p:cNvSpPr>
              <p:nvPr/>
            </p:nvSpPr>
            <p:spPr bwMode="auto">
              <a:xfrm flipV="1">
                <a:off x="1392" y="1198"/>
                <a:ext cx="1691" cy="391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1" name="Line 110"/>
              <p:cNvSpPr>
                <a:spLocks noChangeShapeType="1"/>
              </p:cNvSpPr>
              <p:nvPr/>
            </p:nvSpPr>
            <p:spPr bwMode="auto">
              <a:xfrm>
                <a:off x="994" y="1385"/>
                <a:ext cx="619" cy="647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2" name="Line 111"/>
              <p:cNvSpPr>
                <a:spLocks noChangeShapeType="1"/>
              </p:cNvSpPr>
              <p:nvPr/>
            </p:nvSpPr>
            <p:spPr bwMode="auto">
              <a:xfrm flipH="1">
                <a:off x="4168" y="1872"/>
                <a:ext cx="784" cy="392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3" name="Line 112"/>
              <p:cNvSpPr>
                <a:spLocks noChangeShapeType="1"/>
              </p:cNvSpPr>
              <p:nvPr/>
            </p:nvSpPr>
            <p:spPr bwMode="auto">
              <a:xfrm flipH="1">
                <a:off x="4171" y="1469"/>
                <a:ext cx="327" cy="800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4" name="Line 113"/>
              <p:cNvSpPr>
                <a:spLocks noChangeShapeType="1"/>
              </p:cNvSpPr>
              <p:nvPr/>
            </p:nvSpPr>
            <p:spPr bwMode="auto">
              <a:xfrm>
                <a:off x="3227" y="1585"/>
                <a:ext cx="940" cy="692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grpSp>
            <p:nvGrpSpPr>
              <p:cNvPr id="65" name="Group 114"/>
              <p:cNvGrpSpPr>
                <a:grpSpLocks/>
              </p:cNvGrpSpPr>
              <p:nvPr/>
            </p:nvGrpSpPr>
            <p:grpSpPr bwMode="auto">
              <a:xfrm>
                <a:off x="2988" y="1106"/>
                <a:ext cx="185" cy="185"/>
                <a:chOff x="4052" y="346"/>
                <a:chExt cx="185" cy="185"/>
              </a:xfrm>
            </p:grpSpPr>
            <p:sp>
              <p:nvSpPr>
                <p:cNvPr id="97" name="Oval 115"/>
                <p:cNvSpPr>
                  <a:spLocks noChangeArrowheads="1"/>
                </p:cNvSpPr>
                <p:nvPr/>
              </p:nvSpPr>
              <p:spPr bwMode="auto">
                <a:xfrm>
                  <a:off x="4052" y="346"/>
                  <a:ext cx="185" cy="185"/>
                </a:xfrm>
                <a:prstGeom prst="ellipse">
                  <a:avLst/>
                </a:prstGeom>
                <a:solidFill>
                  <a:srgbClr val="99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98" name="Oval 116"/>
                <p:cNvSpPr>
                  <a:spLocks noChangeArrowheads="1"/>
                </p:cNvSpPr>
                <p:nvPr/>
              </p:nvSpPr>
              <p:spPr bwMode="auto">
                <a:xfrm>
                  <a:off x="4070" y="368"/>
                  <a:ext cx="82" cy="8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E1B3C2"/>
                    </a:gs>
                    <a:gs pos="100000">
                      <a:srgbClr val="9900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grpSp>
            <p:nvGrpSpPr>
              <p:cNvPr id="66" name="Group 117"/>
              <p:cNvGrpSpPr>
                <a:grpSpLocks/>
              </p:cNvGrpSpPr>
              <p:nvPr/>
            </p:nvGrpSpPr>
            <p:grpSpPr bwMode="auto">
              <a:xfrm>
                <a:off x="3148" y="1498"/>
                <a:ext cx="185" cy="185"/>
                <a:chOff x="4052" y="346"/>
                <a:chExt cx="185" cy="185"/>
              </a:xfrm>
            </p:grpSpPr>
            <p:sp>
              <p:nvSpPr>
                <p:cNvPr id="95" name="Oval 118"/>
                <p:cNvSpPr>
                  <a:spLocks noChangeArrowheads="1"/>
                </p:cNvSpPr>
                <p:nvPr/>
              </p:nvSpPr>
              <p:spPr bwMode="auto">
                <a:xfrm>
                  <a:off x="4052" y="346"/>
                  <a:ext cx="185" cy="185"/>
                </a:xfrm>
                <a:prstGeom prst="ellipse">
                  <a:avLst/>
                </a:prstGeom>
                <a:solidFill>
                  <a:srgbClr val="99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96" name="Oval 119"/>
                <p:cNvSpPr>
                  <a:spLocks noChangeArrowheads="1"/>
                </p:cNvSpPr>
                <p:nvPr/>
              </p:nvSpPr>
              <p:spPr bwMode="auto">
                <a:xfrm>
                  <a:off x="4070" y="368"/>
                  <a:ext cx="82" cy="8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E1B3C2"/>
                    </a:gs>
                    <a:gs pos="100000">
                      <a:srgbClr val="9900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grpSp>
            <p:nvGrpSpPr>
              <p:cNvPr id="67" name="Group 120"/>
              <p:cNvGrpSpPr>
                <a:grpSpLocks/>
              </p:cNvGrpSpPr>
              <p:nvPr/>
            </p:nvGrpSpPr>
            <p:grpSpPr bwMode="auto">
              <a:xfrm>
                <a:off x="4396" y="1402"/>
                <a:ext cx="185" cy="185"/>
                <a:chOff x="4052" y="346"/>
                <a:chExt cx="185" cy="185"/>
              </a:xfrm>
            </p:grpSpPr>
            <p:sp>
              <p:nvSpPr>
                <p:cNvPr id="93" name="Oval 121"/>
                <p:cNvSpPr>
                  <a:spLocks noChangeArrowheads="1"/>
                </p:cNvSpPr>
                <p:nvPr/>
              </p:nvSpPr>
              <p:spPr bwMode="auto">
                <a:xfrm>
                  <a:off x="4052" y="346"/>
                  <a:ext cx="185" cy="185"/>
                </a:xfrm>
                <a:prstGeom prst="ellipse">
                  <a:avLst/>
                </a:prstGeom>
                <a:solidFill>
                  <a:srgbClr val="99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94" name="Oval 122"/>
                <p:cNvSpPr>
                  <a:spLocks noChangeArrowheads="1"/>
                </p:cNvSpPr>
                <p:nvPr/>
              </p:nvSpPr>
              <p:spPr bwMode="auto">
                <a:xfrm>
                  <a:off x="4070" y="368"/>
                  <a:ext cx="82" cy="8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E1B3C2"/>
                    </a:gs>
                    <a:gs pos="100000">
                      <a:srgbClr val="9900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grpSp>
            <p:nvGrpSpPr>
              <p:cNvPr id="68" name="Group 123"/>
              <p:cNvGrpSpPr>
                <a:grpSpLocks/>
              </p:cNvGrpSpPr>
              <p:nvPr/>
            </p:nvGrpSpPr>
            <p:grpSpPr bwMode="auto">
              <a:xfrm>
                <a:off x="4836" y="1770"/>
                <a:ext cx="185" cy="185"/>
                <a:chOff x="4052" y="346"/>
                <a:chExt cx="185" cy="185"/>
              </a:xfrm>
            </p:grpSpPr>
            <p:sp>
              <p:nvSpPr>
                <p:cNvPr id="91" name="Oval 124"/>
                <p:cNvSpPr>
                  <a:spLocks noChangeArrowheads="1"/>
                </p:cNvSpPr>
                <p:nvPr/>
              </p:nvSpPr>
              <p:spPr bwMode="auto">
                <a:xfrm>
                  <a:off x="4052" y="346"/>
                  <a:ext cx="185" cy="185"/>
                </a:xfrm>
                <a:prstGeom prst="ellipse">
                  <a:avLst/>
                </a:prstGeom>
                <a:solidFill>
                  <a:srgbClr val="99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92" name="Oval 125"/>
                <p:cNvSpPr>
                  <a:spLocks noChangeArrowheads="1"/>
                </p:cNvSpPr>
                <p:nvPr/>
              </p:nvSpPr>
              <p:spPr bwMode="auto">
                <a:xfrm>
                  <a:off x="4070" y="368"/>
                  <a:ext cx="82" cy="8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E1B3C2"/>
                    </a:gs>
                    <a:gs pos="100000">
                      <a:srgbClr val="9900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grpSp>
            <p:nvGrpSpPr>
              <p:cNvPr id="69" name="Group 126"/>
              <p:cNvGrpSpPr>
                <a:grpSpLocks/>
              </p:cNvGrpSpPr>
              <p:nvPr/>
            </p:nvGrpSpPr>
            <p:grpSpPr bwMode="auto">
              <a:xfrm>
                <a:off x="4092" y="2170"/>
                <a:ext cx="185" cy="185"/>
                <a:chOff x="4052" y="346"/>
                <a:chExt cx="185" cy="185"/>
              </a:xfrm>
            </p:grpSpPr>
            <p:sp>
              <p:nvSpPr>
                <p:cNvPr id="89" name="Oval 127"/>
                <p:cNvSpPr>
                  <a:spLocks noChangeArrowheads="1"/>
                </p:cNvSpPr>
                <p:nvPr/>
              </p:nvSpPr>
              <p:spPr bwMode="auto">
                <a:xfrm>
                  <a:off x="4052" y="346"/>
                  <a:ext cx="185" cy="185"/>
                </a:xfrm>
                <a:prstGeom prst="ellipse">
                  <a:avLst/>
                </a:prstGeom>
                <a:solidFill>
                  <a:srgbClr val="99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90" name="Oval 128"/>
                <p:cNvSpPr>
                  <a:spLocks noChangeArrowheads="1"/>
                </p:cNvSpPr>
                <p:nvPr/>
              </p:nvSpPr>
              <p:spPr bwMode="auto">
                <a:xfrm>
                  <a:off x="4070" y="368"/>
                  <a:ext cx="82" cy="8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E1B3C2"/>
                    </a:gs>
                    <a:gs pos="100000">
                      <a:srgbClr val="9900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grpSp>
            <p:nvGrpSpPr>
              <p:cNvPr id="70" name="Group 129"/>
              <p:cNvGrpSpPr>
                <a:grpSpLocks/>
              </p:cNvGrpSpPr>
              <p:nvPr/>
            </p:nvGrpSpPr>
            <p:grpSpPr bwMode="auto">
              <a:xfrm>
                <a:off x="2652" y="1554"/>
                <a:ext cx="185" cy="185"/>
                <a:chOff x="4052" y="346"/>
                <a:chExt cx="185" cy="185"/>
              </a:xfrm>
            </p:grpSpPr>
            <p:sp>
              <p:nvSpPr>
                <p:cNvPr id="87" name="Oval 130"/>
                <p:cNvSpPr>
                  <a:spLocks noChangeArrowheads="1"/>
                </p:cNvSpPr>
                <p:nvPr/>
              </p:nvSpPr>
              <p:spPr bwMode="auto">
                <a:xfrm>
                  <a:off x="4052" y="346"/>
                  <a:ext cx="185" cy="185"/>
                </a:xfrm>
                <a:prstGeom prst="ellipse">
                  <a:avLst/>
                </a:prstGeom>
                <a:solidFill>
                  <a:srgbClr val="99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88" name="Oval 131"/>
                <p:cNvSpPr>
                  <a:spLocks noChangeArrowheads="1"/>
                </p:cNvSpPr>
                <p:nvPr/>
              </p:nvSpPr>
              <p:spPr bwMode="auto">
                <a:xfrm>
                  <a:off x="4070" y="368"/>
                  <a:ext cx="82" cy="8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E1B3C2"/>
                    </a:gs>
                    <a:gs pos="100000">
                      <a:srgbClr val="9900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sp>
            <p:nvSpPr>
              <p:cNvPr id="71" name="Oval 132"/>
              <p:cNvSpPr>
                <a:spLocks noChangeArrowheads="1"/>
              </p:cNvSpPr>
              <p:nvPr/>
            </p:nvSpPr>
            <p:spPr bwMode="auto">
              <a:xfrm>
                <a:off x="1748" y="2746"/>
                <a:ext cx="185" cy="185"/>
              </a:xfrm>
              <a:prstGeom prst="ellipse">
                <a:avLst/>
              </a:prstGeom>
              <a:solidFill>
                <a:srgbClr val="99003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2" name="Oval 133"/>
              <p:cNvSpPr>
                <a:spLocks noChangeArrowheads="1"/>
              </p:cNvSpPr>
              <p:nvPr/>
            </p:nvSpPr>
            <p:spPr bwMode="auto">
              <a:xfrm>
                <a:off x="1766" y="2768"/>
                <a:ext cx="82" cy="82"/>
              </a:xfrm>
              <a:prstGeom prst="ellipse">
                <a:avLst/>
              </a:prstGeom>
              <a:gradFill rotWithShape="1">
                <a:gsLst>
                  <a:gs pos="0">
                    <a:srgbClr val="FFFF99"/>
                  </a:gs>
                  <a:gs pos="100000">
                    <a:srgbClr val="990033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3" name="Oval 134"/>
              <p:cNvSpPr>
                <a:spLocks noChangeArrowheads="1"/>
              </p:cNvSpPr>
              <p:nvPr/>
            </p:nvSpPr>
            <p:spPr bwMode="auto">
              <a:xfrm>
                <a:off x="1516" y="1914"/>
                <a:ext cx="185" cy="185"/>
              </a:xfrm>
              <a:prstGeom prst="ellipse">
                <a:avLst/>
              </a:prstGeom>
              <a:solidFill>
                <a:srgbClr val="99003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4" name="Oval 135"/>
              <p:cNvSpPr>
                <a:spLocks noChangeArrowheads="1"/>
              </p:cNvSpPr>
              <p:nvPr/>
            </p:nvSpPr>
            <p:spPr bwMode="auto">
              <a:xfrm>
                <a:off x="1534" y="1936"/>
                <a:ext cx="82" cy="82"/>
              </a:xfrm>
              <a:prstGeom prst="ellipse">
                <a:avLst/>
              </a:prstGeom>
              <a:gradFill rotWithShape="1">
                <a:gsLst>
                  <a:gs pos="0">
                    <a:srgbClr val="FFFF99"/>
                  </a:gs>
                  <a:gs pos="100000">
                    <a:srgbClr val="990033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grpSp>
            <p:nvGrpSpPr>
              <p:cNvPr id="75" name="Group 136"/>
              <p:cNvGrpSpPr>
                <a:grpSpLocks/>
              </p:cNvGrpSpPr>
              <p:nvPr/>
            </p:nvGrpSpPr>
            <p:grpSpPr bwMode="auto">
              <a:xfrm>
                <a:off x="1308" y="1498"/>
                <a:ext cx="185" cy="185"/>
                <a:chOff x="4052" y="346"/>
                <a:chExt cx="185" cy="185"/>
              </a:xfrm>
            </p:grpSpPr>
            <p:sp>
              <p:nvSpPr>
                <p:cNvPr id="85" name="Oval 137"/>
                <p:cNvSpPr>
                  <a:spLocks noChangeArrowheads="1"/>
                </p:cNvSpPr>
                <p:nvPr/>
              </p:nvSpPr>
              <p:spPr bwMode="auto">
                <a:xfrm>
                  <a:off x="4052" y="346"/>
                  <a:ext cx="185" cy="185"/>
                </a:xfrm>
                <a:prstGeom prst="ellipse">
                  <a:avLst/>
                </a:prstGeom>
                <a:solidFill>
                  <a:srgbClr val="99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86" name="Oval 138"/>
                <p:cNvSpPr>
                  <a:spLocks noChangeArrowheads="1"/>
                </p:cNvSpPr>
                <p:nvPr/>
              </p:nvSpPr>
              <p:spPr bwMode="auto">
                <a:xfrm>
                  <a:off x="4070" y="368"/>
                  <a:ext cx="82" cy="8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E1B3C2"/>
                    </a:gs>
                    <a:gs pos="100000">
                      <a:srgbClr val="9900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grpSp>
            <p:nvGrpSpPr>
              <p:cNvPr id="76" name="Group 139"/>
              <p:cNvGrpSpPr>
                <a:grpSpLocks/>
              </p:cNvGrpSpPr>
              <p:nvPr/>
            </p:nvGrpSpPr>
            <p:grpSpPr bwMode="auto">
              <a:xfrm>
                <a:off x="916" y="1314"/>
                <a:ext cx="185" cy="185"/>
                <a:chOff x="4052" y="346"/>
                <a:chExt cx="185" cy="185"/>
              </a:xfrm>
            </p:grpSpPr>
            <p:sp>
              <p:nvSpPr>
                <p:cNvPr id="83" name="Oval 140"/>
                <p:cNvSpPr>
                  <a:spLocks noChangeArrowheads="1"/>
                </p:cNvSpPr>
                <p:nvPr/>
              </p:nvSpPr>
              <p:spPr bwMode="auto">
                <a:xfrm>
                  <a:off x="4052" y="346"/>
                  <a:ext cx="185" cy="185"/>
                </a:xfrm>
                <a:prstGeom prst="ellipse">
                  <a:avLst/>
                </a:prstGeom>
                <a:solidFill>
                  <a:srgbClr val="99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84" name="Oval 141"/>
                <p:cNvSpPr>
                  <a:spLocks noChangeArrowheads="1"/>
                </p:cNvSpPr>
                <p:nvPr/>
              </p:nvSpPr>
              <p:spPr bwMode="auto">
                <a:xfrm>
                  <a:off x="4070" y="368"/>
                  <a:ext cx="82" cy="8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E1B3C2"/>
                    </a:gs>
                    <a:gs pos="100000">
                      <a:srgbClr val="9900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sp>
            <p:nvSpPr>
              <p:cNvPr id="77" name="Oval 142"/>
              <p:cNvSpPr>
                <a:spLocks noChangeArrowheads="1"/>
              </p:cNvSpPr>
              <p:nvPr/>
            </p:nvSpPr>
            <p:spPr bwMode="auto">
              <a:xfrm>
                <a:off x="2140" y="2130"/>
                <a:ext cx="233" cy="233"/>
              </a:xfrm>
              <a:prstGeom prst="ellipse">
                <a:avLst/>
              </a:prstGeom>
              <a:solidFill>
                <a:srgbClr val="99003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8" name="Oval 143"/>
              <p:cNvSpPr>
                <a:spLocks noChangeArrowheads="1"/>
              </p:cNvSpPr>
              <p:nvPr/>
            </p:nvSpPr>
            <p:spPr bwMode="auto">
              <a:xfrm>
                <a:off x="2163" y="2158"/>
                <a:ext cx="103" cy="103"/>
              </a:xfrm>
              <a:prstGeom prst="ellipse">
                <a:avLst/>
              </a:prstGeom>
              <a:gradFill rotWithShape="1">
                <a:gsLst>
                  <a:gs pos="0">
                    <a:srgbClr val="FFFF00"/>
                  </a:gs>
                  <a:gs pos="100000">
                    <a:srgbClr val="990033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9" name="Oval 144"/>
              <p:cNvSpPr>
                <a:spLocks noChangeArrowheads="1"/>
              </p:cNvSpPr>
              <p:nvPr/>
            </p:nvSpPr>
            <p:spPr bwMode="auto">
              <a:xfrm>
                <a:off x="2700" y="2674"/>
                <a:ext cx="273" cy="273"/>
              </a:xfrm>
              <a:prstGeom prst="ellipse">
                <a:avLst/>
              </a:prstGeom>
              <a:solidFill>
                <a:srgbClr val="66003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0" name="Oval 145"/>
              <p:cNvSpPr>
                <a:spLocks noChangeArrowheads="1"/>
              </p:cNvSpPr>
              <p:nvPr/>
            </p:nvSpPr>
            <p:spPr bwMode="auto">
              <a:xfrm>
                <a:off x="2727" y="2706"/>
                <a:ext cx="121" cy="121"/>
              </a:xfrm>
              <a:prstGeom prst="ellipse">
                <a:avLst/>
              </a:prstGeom>
              <a:gradFill rotWithShape="1">
                <a:gsLst>
                  <a:gs pos="0">
                    <a:srgbClr val="FFFF00"/>
                  </a:gs>
                  <a:gs pos="100000">
                    <a:srgbClr val="990033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1" name="Oval 146"/>
              <p:cNvSpPr>
                <a:spLocks noChangeArrowheads="1"/>
              </p:cNvSpPr>
              <p:nvPr/>
            </p:nvSpPr>
            <p:spPr bwMode="auto">
              <a:xfrm>
                <a:off x="3300" y="2690"/>
                <a:ext cx="377" cy="377"/>
              </a:xfrm>
              <a:prstGeom prst="ellipse">
                <a:avLst/>
              </a:prstGeom>
              <a:solidFill>
                <a:srgbClr val="66003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2" name="Oval 147"/>
              <p:cNvSpPr>
                <a:spLocks noChangeArrowheads="1"/>
              </p:cNvSpPr>
              <p:nvPr/>
            </p:nvSpPr>
            <p:spPr bwMode="auto">
              <a:xfrm>
                <a:off x="3337" y="2735"/>
                <a:ext cx="167" cy="167"/>
              </a:xfrm>
              <a:prstGeom prst="ellipse">
                <a:avLst/>
              </a:prstGeom>
              <a:gradFill rotWithShape="1">
                <a:gsLst>
                  <a:gs pos="0">
                    <a:srgbClr val="FFFF00"/>
                  </a:gs>
                  <a:gs pos="100000">
                    <a:srgbClr val="990033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8" name="Rectangle 148"/>
            <p:cNvSpPr>
              <a:spLocks noChangeArrowheads="1"/>
            </p:cNvSpPr>
            <p:nvPr/>
          </p:nvSpPr>
          <p:spPr bwMode="auto">
            <a:xfrm>
              <a:off x="736" y="824"/>
              <a:ext cx="4432" cy="2408"/>
            </a:xfrm>
            <a:prstGeom prst="rect">
              <a:avLst/>
            </a:prstGeom>
            <a:solidFill>
              <a:srgbClr val="FFFFFF">
                <a:alpha val="45882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129" name="Group 36"/>
          <p:cNvGrpSpPr>
            <a:grpSpLocks/>
          </p:cNvGrpSpPr>
          <p:nvPr/>
        </p:nvGrpSpPr>
        <p:grpSpPr bwMode="auto">
          <a:xfrm>
            <a:off x="6772797" y="2835268"/>
            <a:ext cx="1293674" cy="593731"/>
            <a:chOff x="736" y="824"/>
            <a:chExt cx="4432" cy="2408"/>
          </a:xfrm>
        </p:grpSpPr>
        <p:grpSp>
          <p:nvGrpSpPr>
            <p:cNvPr id="130" name="Group 37"/>
            <p:cNvGrpSpPr>
              <a:grpSpLocks/>
            </p:cNvGrpSpPr>
            <p:nvPr/>
          </p:nvGrpSpPr>
          <p:grpSpPr bwMode="auto">
            <a:xfrm>
              <a:off x="916" y="1032"/>
              <a:ext cx="4105" cy="2035"/>
              <a:chOff x="916" y="1032"/>
              <a:chExt cx="4105" cy="2035"/>
            </a:xfrm>
          </p:grpSpPr>
          <p:sp>
            <p:nvSpPr>
              <p:cNvPr id="132" name="Line 38"/>
              <p:cNvSpPr>
                <a:spLocks noChangeShapeType="1"/>
              </p:cNvSpPr>
              <p:nvPr/>
            </p:nvSpPr>
            <p:spPr bwMode="auto">
              <a:xfrm flipH="1">
                <a:off x="1816" y="2256"/>
                <a:ext cx="440" cy="584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33" name="Line 39"/>
              <p:cNvSpPr>
                <a:spLocks noChangeShapeType="1"/>
              </p:cNvSpPr>
              <p:nvPr/>
            </p:nvSpPr>
            <p:spPr bwMode="auto">
              <a:xfrm flipH="1">
                <a:off x="2288" y="2120"/>
                <a:ext cx="1168" cy="144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34" name="Line 40"/>
              <p:cNvSpPr>
                <a:spLocks noChangeShapeType="1"/>
              </p:cNvSpPr>
              <p:nvPr/>
            </p:nvSpPr>
            <p:spPr bwMode="auto">
              <a:xfrm flipH="1">
                <a:off x="2840" y="2144"/>
                <a:ext cx="584" cy="680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35" name="Line 41"/>
              <p:cNvSpPr>
                <a:spLocks noChangeShapeType="1"/>
              </p:cNvSpPr>
              <p:nvPr/>
            </p:nvSpPr>
            <p:spPr bwMode="auto">
              <a:xfrm flipH="1" flipV="1">
                <a:off x="1032" y="1400"/>
                <a:ext cx="1496" cy="8"/>
              </a:xfrm>
              <a:prstGeom prst="line">
                <a:avLst/>
              </a:prstGeom>
              <a:noFill/>
              <a:ln w="9525">
                <a:solidFill>
                  <a:srgbClr val="CC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36" name="Line 42"/>
              <p:cNvSpPr>
                <a:spLocks noChangeShapeType="1"/>
              </p:cNvSpPr>
              <p:nvPr/>
            </p:nvSpPr>
            <p:spPr bwMode="auto">
              <a:xfrm flipH="1">
                <a:off x="1840" y="1456"/>
                <a:ext cx="1712" cy="1376"/>
              </a:xfrm>
              <a:prstGeom prst="line">
                <a:avLst/>
              </a:prstGeom>
              <a:noFill/>
              <a:ln w="9525">
                <a:solidFill>
                  <a:srgbClr val="CC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37" name="Line 43"/>
              <p:cNvSpPr>
                <a:spLocks noChangeShapeType="1"/>
              </p:cNvSpPr>
              <p:nvPr/>
            </p:nvSpPr>
            <p:spPr bwMode="auto">
              <a:xfrm>
                <a:off x="3920" y="1840"/>
                <a:ext cx="264" cy="432"/>
              </a:xfrm>
              <a:prstGeom prst="line">
                <a:avLst/>
              </a:prstGeom>
              <a:noFill/>
              <a:ln w="9525">
                <a:solidFill>
                  <a:srgbClr val="CC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38" name="Line 44"/>
              <p:cNvSpPr>
                <a:spLocks noChangeShapeType="1"/>
              </p:cNvSpPr>
              <p:nvPr/>
            </p:nvSpPr>
            <p:spPr bwMode="auto">
              <a:xfrm flipH="1">
                <a:off x="3280" y="1240"/>
                <a:ext cx="1176" cy="352"/>
              </a:xfrm>
              <a:prstGeom prst="line">
                <a:avLst/>
              </a:prstGeom>
              <a:noFill/>
              <a:ln w="9525">
                <a:solidFill>
                  <a:srgbClr val="CC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39" name="Line 45"/>
              <p:cNvSpPr>
                <a:spLocks noChangeShapeType="1"/>
              </p:cNvSpPr>
              <p:nvPr/>
            </p:nvSpPr>
            <p:spPr bwMode="auto">
              <a:xfrm flipH="1">
                <a:off x="1016" y="1104"/>
                <a:ext cx="1928" cy="280"/>
              </a:xfrm>
              <a:prstGeom prst="line">
                <a:avLst/>
              </a:prstGeom>
              <a:noFill/>
              <a:ln w="9525">
                <a:solidFill>
                  <a:srgbClr val="CC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40" name="Line 46"/>
              <p:cNvSpPr>
                <a:spLocks noChangeShapeType="1"/>
              </p:cNvSpPr>
              <p:nvPr/>
            </p:nvSpPr>
            <p:spPr bwMode="auto">
              <a:xfrm>
                <a:off x="2256" y="2240"/>
                <a:ext cx="576" cy="560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41" name="Line 47"/>
              <p:cNvSpPr>
                <a:spLocks noChangeShapeType="1"/>
              </p:cNvSpPr>
              <p:nvPr/>
            </p:nvSpPr>
            <p:spPr bwMode="auto">
              <a:xfrm>
                <a:off x="2288" y="2264"/>
                <a:ext cx="1192" cy="640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42" name="Line 48"/>
              <p:cNvSpPr>
                <a:spLocks noChangeShapeType="1"/>
              </p:cNvSpPr>
              <p:nvPr/>
            </p:nvSpPr>
            <p:spPr bwMode="auto">
              <a:xfrm flipH="1" flipV="1">
                <a:off x="3432" y="2128"/>
                <a:ext cx="48" cy="768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43" name="Line 49"/>
              <p:cNvSpPr>
                <a:spLocks noChangeShapeType="1"/>
              </p:cNvSpPr>
              <p:nvPr/>
            </p:nvSpPr>
            <p:spPr bwMode="auto">
              <a:xfrm flipV="1">
                <a:off x="3496" y="2240"/>
                <a:ext cx="680" cy="648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44" name="Line 50"/>
              <p:cNvSpPr>
                <a:spLocks noChangeShapeType="1"/>
              </p:cNvSpPr>
              <p:nvPr/>
            </p:nvSpPr>
            <p:spPr bwMode="auto">
              <a:xfrm flipH="1" flipV="1">
                <a:off x="1608" y="2024"/>
                <a:ext cx="656" cy="224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45" name="Line 51"/>
              <p:cNvSpPr>
                <a:spLocks noChangeShapeType="1"/>
              </p:cNvSpPr>
              <p:nvPr/>
            </p:nvSpPr>
            <p:spPr bwMode="auto">
              <a:xfrm flipH="1">
                <a:off x="2272" y="1648"/>
                <a:ext cx="472" cy="640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grpSp>
            <p:nvGrpSpPr>
              <p:cNvPr id="146" name="Group 52"/>
              <p:cNvGrpSpPr>
                <a:grpSpLocks/>
              </p:cNvGrpSpPr>
              <p:nvPr/>
            </p:nvGrpSpPr>
            <p:grpSpPr bwMode="auto">
              <a:xfrm>
                <a:off x="2533" y="1089"/>
                <a:ext cx="2121" cy="1026"/>
                <a:chOff x="2798" y="452"/>
                <a:chExt cx="1872" cy="909"/>
              </a:xfrm>
            </p:grpSpPr>
            <p:sp>
              <p:nvSpPr>
                <p:cNvPr id="222" name="Line 53"/>
                <p:cNvSpPr>
                  <a:spLocks noChangeShapeType="1"/>
                </p:cNvSpPr>
                <p:nvPr/>
              </p:nvSpPr>
              <p:spPr bwMode="auto">
                <a:xfrm flipV="1">
                  <a:off x="2944" y="760"/>
                  <a:ext cx="781" cy="242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23" name="Line 54"/>
                <p:cNvSpPr>
                  <a:spLocks noChangeShapeType="1"/>
                </p:cNvSpPr>
                <p:nvPr/>
              </p:nvSpPr>
              <p:spPr bwMode="auto">
                <a:xfrm flipH="1" flipV="1">
                  <a:off x="2955" y="1011"/>
                  <a:ext cx="1060" cy="122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24" name="Line 55"/>
                <p:cNvSpPr>
                  <a:spLocks noChangeShapeType="1"/>
                </p:cNvSpPr>
                <p:nvPr/>
              </p:nvSpPr>
              <p:spPr bwMode="auto">
                <a:xfrm>
                  <a:off x="2814" y="727"/>
                  <a:ext cx="883" cy="36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25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3590" y="715"/>
                  <a:ext cx="463" cy="646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26" name="Line 57"/>
                <p:cNvSpPr>
                  <a:spLocks noChangeShapeType="1"/>
                </p:cNvSpPr>
                <p:nvPr/>
              </p:nvSpPr>
              <p:spPr bwMode="auto">
                <a:xfrm>
                  <a:off x="3951" y="452"/>
                  <a:ext cx="595" cy="160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27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4047" y="595"/>
                  <a:ext cx="485" cy="112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28" name="Line 59"/>
                <p:cNvSpPr>
                  <a:spLocks noChangeShapeType="1"/>
                </p:cNvSpPr>
                <p:nvPr/>
              </p:nvSpPr>
              <p:spPr bwMode="auto">
                <a:xfrm flipH="1">
                  <a:off x="4017" y="711"/>
                  <a:ext cx="28" cy="423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29" name="Line 60"/>
                <p:cNvSpPr>
                  <a:spLocks noChangeShapeType="1"/>
                </p:cNvSpPr>
                <p:nvPr/>
              </p:nvSpPr>
              <p:spPr bwMode="auto">
                <a:xfrm>
                  <a:off x="2798" y="713"/>
                  <a:ext cx="155" cy="293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30" name="Line 61"/>
                <p:cNvSpPr>
                  <a:spLocks noChangeShapeType="1"/>
                </p:cNvSpPr>
                <p:nvPr/>
              </p:nvSpPr>
              <p:spPr bwMode="auto">
                <a:xfrm flipH="1">
                  <a:off x="2955" y="463"/>
                  <a:ext cx="980" cy="528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31" name="Line 62"/>
                <p:cNvSpPr>
                  <a:spLocks noChangeShapeType="1"/>
                </p:cNvSpPr>
                <p:nvPr/>
              </p:nvSpPr>
              <p:spPr bwMode="auto">
                <a:xfrm>
                  <a:off x="2951" y="1005"/>
                  <a:ext cx="641" cy="347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32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3708" y="719"/>
                  <a:ext cx="321" cy="39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33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3706" y="461"/>
                  <a:ext cx="227" cy="298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34" name="Line 65"/>
                <p:cNvSpPr>
                  <a:spLocks noChangeShapeType="1"/>
                </p:cNvSpPr>
                <p:nvPr/>
              </p:nvSpPr>
              <p:spPr bwMode="auto">
                <a:xfrm>
                  <a:off x="3942" y="475"/>
                  <a:ext cx="99" cy="244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35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4001" y="599"/>
                  <a:ext cx="524" cy="555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36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2798" y="479"/>
                  <a:ext cx="384" cy="249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37" name="Line 68"/>
                <p:cNvSpPr>
                  <a:spLocks noChangeShapeType="1"/>
                </p:cNvSpPr>
                <p:nvPr/>
              </p:nvSpPr>
              <p:spPr bwMode="auto">
                <a:xfrm flipV="1">
                  <a:off x="2813" y="461"/>
                  <a:ext cx="1130" cy="261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38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3163" y="466"/>
                  <a:ext cx="766" cy="16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39" name="Line 70"/>
                <p:cNvSpPr>
                  <a:spLocks noChangeShapeType="1"/>
                </p:cNvSpPr>
                <p:nvPr/>
              </p:nvSpPr>
              <p:spPr bwMode="auto">
                <a:xfrm>
                  <a:off x="4024" y="1135"/>
                  <a:ext cx="644" cy="38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40" name="Line 71"/>
                <p:cNvSpPr>
                  <a:spLocks noChangeShapeType="1"/>
                </p:cNvSpPr>
                <p:nvPr/>
              </p:nvSpPr>
              <p:spPr bwMode="auto">
                <a:xfrm>
                  <a:off x="4537" y="594"/>
                  <a:ext cx="133" cy="582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41" name="Line 72"/>
                <p:cNvSpPr>
                  <a:spLocks noChangeShapeType="1"/>
                </p:cNvSpPr>
                <p:nvPr/>
              </p:nvSpPr>
              <p:spPr bwMode="auto">
                <a:xfrm>
                  <a:off x="4039" y="719"/>
                  <a:ext cx="628" cy="463"/>
                </a:xfrm>
                <a:prstGeom prst="line">
                  <a:avLst/>
                </a:prstGeom>
                <a:noFill/>
                <a:ln w="9525">
                  <a:solidFill>
                    <a:srgbClr val="CC00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sp>
            <p:nvSpPr>
              <p:cNvPr id="147" name="Oval 73"/>
              <p:cNvSpPr>
                <a:spLocks noChangeArrowheads="1"/>
              </p:cNvSpPr>
              <p:nvPr/>
            </p:nvSpPr>
            <p:spPr bwMode="auto">
              <a:xfrm>
                <a:off x="3757" y="1032"/>
                <a:ext cx="140" cy="140"/>
              </a:xfrm>
              <a:prstGeom prst="ellipse">
                <a:avLst/>
              </a:prstGeom>
              <a:solidFill>
                <a:srgbClr val="CC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48" name="Oval 74"/>
              <p:cNvSpPr>
                <a:spLocks noChangeArrowheads="1"/>
              </p:cNvSpPr>
              <p:nvPr/>
            </p:nvSpPr>
            <p:spPr bwMode="auto">
              <a:xfrm>
                <a:off x="3878" y="1329"/>
                <a:ext cx="140" cy="140"/>
              </a:xfrm>
              <a:prstGeom prst="ellipse">
                <a:avLst/>
              </a:prstGeom>
              <a:solidFill>
                <a:srgbClr val="CC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49" name="Oval 75"/>
              <p:cNvSpPr>
                <a:spLocks noChangeArrowheads="1"/>
              </p:cNvSpPr>
              <p:nvPr/>
            </p:nvSpPr>
            <p:spPr bwMode="auto">
              <a:xfrm>
                <a:off x="4415" y="1184"/>
                <a:ext cx="140" cy="140"/>
              </a:xfrm>
              <a:prstGeom prst="ellipse">
                <a:avLst/>
              </a:prstGeom>
              <a:solidFill>
                <a:srgbClr val="CC006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50" name="Oval 76"/>
              <p:cNvSpPr>
                <a:spLocks noChangeArrowheads="1"/>
              </p:cNvSpPr>
              <p:nvPr/>
            </p:nvSpPr>
            <p:spPr bwMode="auto">
              <a:xfrm>
                <a:off x="3850" y="1780"/>
                <a:ext cx="141" cy="140"/>
              </a:xfrm>
              <a:prstGeom prst="ellipse">
                <a:avLst/>
              </a:prstGeom>
              <a:solidFill>
                <a:srgbClr val="CC006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51" name="Oval 77"/>
              <p:cNvSpPr>
                <a:spLocks noChangeArrowheads="1"/>
              </p:cNvSpPr>
              <p:nvPr/>
            </p:nvSpPr>
            <p:spPr bwMode="auto">
              <a:xfrm>
                <a:off x="4593" y="1837"/>
                <a:ext cx="140" cy="141"/>
              </a:xfrm>
              <a:prstGeom prst="ellipse">
                <a:avLst/>
              </a:prstGeom>
              <a:solidFill>
                <a:srgbClr val="CC006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52" name="Oval 78"/>
              <p:cNvSpPr>
                <a:spLocks noChangeArrowheads="1"/>
              </p:cNvSpPr>
              <p:nvPr/>
            </p:nvSpPr>
            <p:spPr bwMode="auto">
              <a:xfrm>
                <a:off x="3502" y="1371"/>
                <a:ext cx="141" cy="140"/>
              </a:xfrm>
              <a:prstGeom prst="ellipse">
                <a:avLst/>
              </a:prstGeom>
              <a:solidFill>
                <a:srgbClr val="CC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53" name="Oval 79"/>
              <p:cNvSpPr>
                <a:spLocks noChangeArrowheads="1"/>
              </p:cNvSpPr>
              <p:nvPr/>
            </p:nvSpPr>
            <p:spPr bwMode="auto">
              <a:xfrm>
                <a:off x="2642" y="1644"/>
                <a:ext cx="141" cy="140"/>
              </a:xfrm>
              <a:prstGeom prst="ellipse">
                <a:avLst/>
              </a:prstGeom>
              <a:solidFill>
                <a:srgbClr val="CC006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54" name="Oval 80"/>
              <p:cNvSpPr>
                <a:spLocks noChangeArrowheads="1"/>
              </p:cNvSpPr>
              <p:nvPr/>
            </p:nvSpPr>
            <p:spPr bwMode="auto">
              <a:xfrm>
                <a:off x="2485" y="1329"/>
                <a:ext cx="141" cy="140"/>
              </a:xfrm>
              <a:prstGeom prst="ellipse">
                <a:avLst/>
              </a:prstGeom>
              <a:solidFill>
                <a:srgbClr val="CC006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55" name="Oval 81"/>
              <p:cNvSpPr>
                <a:spLocks noChangeArrowheads="1"/>
              </p:cNvSpPr>
              <p:nvPr/>
            </p:nvSpPr>
            <p:spPr bwMode="auto">
              <a:xfrm>
                <a:off x="2886" y="1063"/>
                <a:ext cx="141" cy="140"/>
              </a:xfrm>
              <a:prstGeom prst="ellipse">
                <a:avLst/>
              </a:prstGeom>
              <a:solidFill>
                <a:srgbClr val="CC006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56" name="Oval 82"/>
              <p:cNvSpPr>
                <a:spLocks noChangeArrowheads="1"/>
              </p:cNvSpPr>
              <p:nvPr/>
            </p:nvSpPr>
            <p:spPr bwMode="auto">
              <a:xfrm>
                <a:off x="3363" y="2045"/>
                <a:ext cx="141" cy="140"/>
              </a:xfrm>
              <a:prstGeom prst="ellipse">
                <a:avLst/>
              </a:prstGeom>
              <a:solidFill>
                <a:srgbClr val="CC006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grpSp>
            <p:nvGrpSpPr>
              <p:cNvPr id="157" name="Group 83"/>
              <p:cNvGrpSpPr>
                <a:grpSpLocks/>
              </p:cNvGrpSpPr>
              <p:nvPr/>
            </p:nvGrpSpPr>
            <p:grpSpPr bwMode="auto">
              <a:xfrm>
                <a:off x="2494" y="1048"/>
                <a:ext cx="2167" cy="1068"/>
                <a:chOff x="2769" y="414"/>
                <a:chExt cx="1915" cy="949"/>
              </a:xfrm>
            </p:grpSpPr>
            <p:sp>
              <p:nvSpPr>
                <p:cNvPr id="212" name="Oval 84"/>
                <p:cNvSpPr>
                  <a:spLocks noChangeArrowheads="1"/>
                </p:cNvSpPr>
                <p:nvPr/>
              </p:nvSpPr>
              <p:spPr bwMode="auto">
                <a:xfrm>
                  <a:off x="3892" y="414"/>
                  <a:ext cx="54" cy="5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0066"/>
                    </a:gs>
                    <a:gs pos="100000">
                      <a:srgbClr val="E98FBC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3" name="Oval 85"/>
                <p:cNvSpPr>
                  <a:spLocks noChangeArrowheads="1"/>
                </p:cNvSpPr>
                <p:nvPr/>
              </p:nvSpPr>
              <p:spPr bwMode="auto">
                <a:xfrm>
                  <a:off x="3998" y="676"/>
                  <a:ext cx="55" cy="5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0066"/>
                    </a:gs>
                    <a:gs pos="100000">
                      <a:srgbClr val="E98FBC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4" name="Oval 86"/>
                <p:cNvSpPr>
                  <a:spLocks noChangeArrowheads="1"/>
                </p:cNvSpPr>
                <p:nvPr/>
              </p:nvSpPr>
              <p:spPr bwMode="auto">
                <a:xfrm>
                  <a:off x="4472" y="548"/>
                  <a:ext cx="55" cy="5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0066"/>
                    </a:gs>
                    <a:gs pos="100000">
                      <a:srgbClr val="E98FBC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" name="Oval 87"/>
                <p:cNvSpPr>
                  <a:spLocks noChangeArrowheads="1"/>
                </p:cNvSpPr>
                <p:nvPr/>
              </p:nvSpPr>
              <p:spPr bwMode="auto">
                <a:xfrm>
                  <a:off x="3974" y="1074"/>
                  <a:ext cx="55" cy="5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0066"/>
                    </a:gs>
                    <a:gs pos="100000">
                      <a:srgbClr val="E98FBC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6" name="Oval 88"/>
                <p:cNvSpPr>
                  <a:spLocks noChangeArrowheads="1"/>
                </p:cNvSpPr>
                <p:nvPr/>
              </p:nvSpPr>
              <p:spPr bwMode="auto">
                <a:xfrm>
                  <a:off x="4629" y="1125"/>
                  <a:ext cx="55" cy="5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0066"/>
                    </a:gs>
                    <a:gs pos="100000">
                      <a:srgbClr val="E98FBC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7" name="Oval 89"/>
                <p:cNvSpPr>
                  <a:spLocks noChangeArrowheads="1"/>
                </p:cNvSpPr>
                <p:nvPr/>
              </p:nvSpPr>
              <p:spPr bwMode="auto">
                <a:xfrm>
                  <a:off x="3667" y="713"/>
                  <a:ext cx="55" cy="5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0066"/>
                    </a:gs>
                    <a:gs pos="100000">
                      <a:srgbClr val="E98FBC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8" name="Oval 90"/>
                <p:cNvSpPr>
                  <a:spLocks noChangeArrowheads="1"/>
                </p:cNvSpPr>
                <p:nvPr/>
              </p:nvSpPr>
              <p:spPr bwMode="auto">
                <a:xfrm>
                  <a:off x="2908" y="954"/>
                  <a:ext cx="55" cy="5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0066"/>
                    </a:gs>
                    <a:gs pos="100000">
                      <a:srgbClr val="E98FBC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9" name="Oval 91"/>
                <p:cNvSpPr>
                  <a:spLocks noChangeArrowheads="1"/>
                </p:cNvSpPr>
                <p:nvPr/>
              </p:nvSpPr>
              <p:spPr bwMode="auto">
                <a:xfrm>
                  <a:off x="2769" y="676"/>
                  <a:ext cx="55" cy="5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0066"/>
                    </a:gs>
                    <a:gs pos="100000">
                      <a:srgbClr val="E98FBC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20" name="Oval 92"/>
                <p:cNvSpPr>
                  <a:spLocks noChangeArrowheads="1"/>
                </p:cNvSpPr>
                <p:nvPr/>
              </p:nvSpPr>
              <p:spPr bwMode="auto">
                <a:xfrm>
                  <a:off x="3123" y="441"/>
                  <a:ext cx="55" cy="5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0066"/>
                    </a:gs>
                    <a:gs pos="100000">
                      <a:srgbClr val="E98FBC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21" name="Oval 93"/>
                <p:cNvSpPr>
                  <a:spLocks noChangeArrowheads="1"/>
                </p:cNvSpPr>
                <p:nvPr/>
              </p:nvSpPr>
              <p:spPr bwMode="auto">
                <a:xfrm>
                  <a:off x="3544" y="1308"/>
                  <a:ext cx="55" cy="5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0066"/>
                    </a:gs>
                    <a:gs pos="100000">
                      <a:srgbClr val="E98FBC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sp>
            <p:nvSpPr>
              <p:cNvPr id="158" name="Line 94"/>
              <p:cNvSpPr>
                <a:spLocks noChangeShapeType="1"/>
              </p:cNvSpPr>
              <p:nvPr/>
            </p:nvSpPr>
            <p:spPr bwMode="auto">
              <a:xfrm flipV="1">
                <a:off x="1588" y="1646"/>
                <a:ext cx="1168" cy="362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59" name="Line 95"/>
              <p:cNvSpPr>
                <a:spLocks noChangeShapeType="1"/>
              </p:cNvSpPr>
              <p:nvPr/>
            </p:nvSpPr>
            <p:spPr bwMode="auto">
              <a:xfrm flipH="1">
                <a:off x="1604" y="1869"/>
                <a:ext cx="3335" cy="153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0" name="Line 96"/>
              <p:cNvSpPr>
                <a:spLocks noChangeShapeType="1"/>
              </p:cNvSpPr>
              <p:nvPr/>
            </p:nvSpPr>
            <p:spPr bwMode="auto">
              <a:xfrm>
                <a:off x="1394" y="1597"/>
                <a:ext cx="1321" cy="54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1" name="Line 97"/>
              <p:cNvSpPr>
                <a:spLocks noChangeShapeType="1"/>
              </p:cNvSpPr>
              <p:nvPr/>
            </p:nvSpPr>
            <p:spPr bwMode="auto">
              <a:xfrm flipV="1">
                <a:off x="1824" y="1579"/>
                <a:ext cx="1423" cy="1301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2" name="Line 98"/>
              <p:cNvSpPr>
                <a:spLocks noChangeShapeType="1"/>
              </p:cNvSpPr>
              <p:nvPr/>
            </p:nvSpPr>
            <p:spPr bwMode="auto">
              <a:xfrm>
                <a:off x="3095" y="1186"/>
                <a:ext cx="1382" cy="299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3" name="Line 99"/>
              <p:cNvSpPr>
                <a:spLocks noChangeShapeType="1"/>
              </p:cNvSpPr>
              <p:nvPr/>
            </p:nvSpPr>
            <p:spPr bwMode="auto">
              <a:xfrm flipV="1">
                <a:off x="3238" y="1483"/>
                <a:ext cx="1241" cy="84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4" name="Line 100"/>
              <p:cNvSpPr>
                <a:spLocks noChangeShapeType="1"/>
              </p:cNvSpPr>
              <p:nvPr/>
            </p:nvSpPr>
            <p:spPr bwMode="auto">
              <a:xfrm>
                <a:off x="3235" y="1572"/>
                <a:ext cx="1706" cy="298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5" name="Line 101"/>
              <p:cNvSpPr>
                <a:spLocks noChangeShapeType="1"/>
              </p:cNvSpPr>
              <p:nvPr/>
            </p:nvSpPr>
            <p:spPr bwMode="auto">
              <a:xfrm>
                <a:off x="1369" y="1575"/>
                <a:ext cx="233" cy="439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6" name="Line 102"/>
              <p:cNvSpPr>
                <a:spLocks noChangeShapeType="1"/>
              </p:cNvSpPr>
              <p:nvPr/>
            </p:nvSpPr>
            <p:spPr bwMode="auto">
              <a:xfrm flipH="1">
                <a:off x="1604" y="1201"/>
                <a:ext cx="1467" cy="790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7" name="Line 103"/>
              <p:cNvSpPr>
                <a:spLocks noChangeShapeType="1"/>
              </p:cNvSpPr>
              <p:nvPr/>
            </p:nvSpPr>
            <p:spPr bwMode="auto">
              <a:xfrm>
                <a:off x="1598" y="2013"/>
                <a:ext cx="230" cy="842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8" name="Line 104"/>
              <p:cNvSpPr>
                <a:spLocks noChangeShapeType="1"/>
              </p:cNvSpPr>
              <p:nvPr/>
            </p:nvSpPr>
            <p:spPr bwMode="auto">
              <a:xfrm flipV="1">
                <a:off x="2731" y="1585"/>
                <a:ext cx="480" cy="58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9" name="Line 105"/>
              <p:cNvSpPr>
                <a:spLocks noChangeShapeType="1"/>
              </p:cNvSpPr>
              <p:nvPr/>
            </p:nvSpPr>
            <p:spPr bwMode="auto">
              <a:xfrm flipV="1">
                <a:off x="2728" y="1198"/>
                <a:ext cx="340" cy="446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70" name="Line 106"/>
              <p:cNvSpPr>
                <a:spLocks noChangeShapeType="1"/>
              </p:cNvSpPr>
              <p:nvPr/>
            </p:nvSpPr>
            <p:spPr bwMode="auto">
              <a:xfrm>
                <a:off x="3081" y="1220"/>
                <a:ext cx="148" cy="365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71" name="Line 107"/>
              <p:cNvSpPr>
                <a:spLocks noChangeShapeType="1"/>
              </p:cNvSpPr>
              <p:nvPr/>
            </p:nvSpPr>
            <p:spPr bwMode="auto">
              <a:xfrm flipH="1" flipV="1">
                <a:off x="4492" y="1477"/>
                <a:ext cx="462" cy="388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72" name="Line 108"/>
              <p:cNvSpPr>
                <a:spLocks noChangeShapeType="1"/>
              </p:cNvSpPr>
              <p:nvPr/>
            </p:nvSpPr>
            <p:spPr bwMode="auto">
              <a:xfrm flipH="1" flipV="1">
                <a:off x="999" y="1393"/>
                <a:ext cx="370" cy="205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73" name="Line 109"/>
              <p:cNvSpPr>
                <a:spLocks noChangeShapeType="1"/>
              </p:cNvSpPr>
              <p:nvPr/>
            </p:nvSpPr>
            <p:spPr bwMode="auto">
              <a:xfrm flipV="1">
                <a:off x="1392" y="1198"/>
                <a:ext cx="1691" cy="391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74" name="Line 110"/>
              <p:cNvSpPr>
                <a:spLocks noChangeShapeType="1"/>
              </p:cNvSpPr>
              <p:nvPr/>
            </p:nvSpPr>
            <p:spPr bwMode="auto">
              <a:xfrm>
                <a:off x="994" y="1385"/>
                <a:ext cx="619" cy="647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75" name="Line 111"/>
              <p:cNvSpPr>
                <a:spLocks noChangeShapeType="1"/>
              </p:cNvSpPr>
              <p:nvPr/>
            </p:nvSpPr>
            <p:spPr bwMode="auto">
              <a:xfrm flipH="1">
                <a:off x="4168" y="1872"/>
                <a:ext cx="784" cy="392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76" name="Line 112"/>
              <p:cNvSpPr>
                <a:spLocks noChangeShapeType="1"/>
              </p:cNvSpPr>
              <p:nvPr/>
            </p:nvSpPr>
            <p:spPr bwMode="auto">
              <a:xfrm flipH="1">
                <a:off x="4171" y="1469"/>
                <a:ext cx="327" cy="800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77" name="Line 113"/>
              <p:cNvSpPr>
                <a:spLocks noChangeShapeType="1"/>
              </p:cNvSpPr>
              <p:nvPr/>
            </p:nvSpPr>
            <p:spPr bwMode="auto">
              <a:xfrm>
                <a:off x="3227" y="1585"/>
                <a:ext cx="940" cy="692"/>
              </a:xfrm>
              <a:prstGeom prst="line">
                <a:avLst/>
              </a:prstGeom>
              <a:noFill/>
              <a:ln w="9525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grpSp>
            <p:nvGrpSpPr>
              <p:cNvPr id="178" name="Group 114"/>
              <p:cNvGrpSpPr>
                <a:grpSpLocks/>
              </p:cNvGrpSpPr>
              <p:nvPr/>
            </p:nvGrpSpPr>
            <p:grpSpPr bwMode="auto">
              <a:xfrm>
                <a:off x="2988" y="1106"/>
                <a:ext cx="185" cy="185"/>
                <a:chOff x="4052" y="346"/>
                <a:chExt cx="185" cy="185"/>
              </a:xfrm>
            </p:grpSpPr>
            <p:sp>
              <p:nvSpPr>
                <p:cNvPr id="210" name="Oval 115"/>
                <p:cNvSpPr>
                  <a:spLocks noChangeArrowheads="1"/>
                </p:cNvSpPr>
                <p:nvPr/>
              </p:nvSpPr>
              <p:spPr bwMode="auto">
                <a:xfrm>
                  <a:off x="4052" y="346"/>
                  <a:ext cx="185" cy="185"/>
                </a:xfrm>
                <a:prstGeom prst="ellipse">
                  <a:avLst/>
                </a:prstGeom>
                <a:solidFill>
                  <a:srgbClr val="99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1" name="Oval 116"/>
                <p:cNvSpPr>
                  <a:spLocks noChangeArrowheads="1"/>
                </p:cNvSpPr>
                <p:nvPr/>
              </p:nvSpPr>
              <p:spPr bwMode="auto">
                <a:xfrm>
                  <a:off x="4070" y="368"/>
                  <a:ext cx="82" cy="8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E1B3C2"/>
                    </a:gs>
                    <a:gs pos="100000">
                      <a:srgbClr val="9900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grpSp>
            <p:nvGrpSpPr>
              <p:cNvPr id="179" name="Group 117"/>
              <p:cNvGrpSpPr>
                <a:grpSpLocks/>
              </p:cNvGrpSpPr>
              <p:nvPr/>
            </p:nvGrpSpPr>
            <p:grpSpPr bwMode="auto">
              <a:xfrm>
                <a:off x="3148" y="1498"/>
                <a:ext cx="185" cy="185"/>
                <a:chOff x="4052" y="346"/>
                <a:chExt cx="185" cy="185"/>
              </a:xfrm>
            </p:grpSpPr>
            <p:sp>
              <p:nvSpPr>
                <p:cNvPr id="208" name="Oval 118"/>
                <p:cNvSpPr>
                  <a:spLocks noChangeArrowheads="1"/>
                </p:cNvSpPr>
                <p:nvPr/>
              </p:nvSpPr>
              <p:spPr bwMode="auto">
                <a:xfrm>
                  <a:off x="4052" y="346"/>
                  <a:ext cx="185" cy="185"/>
                </a:xfrm>
                <a:prstGeom prst="ellipse">
                  <a:avLst/>
                </a:prstGeom>
                <a:solidFill>
                  <a:srgbClr val="99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09" name="Oval 119"/>
                <p:cNvSpPr>
                  <a:spLocks noChangeArrowheads="1"/>
                </p:cNvSpPr>
                <p:nvPr/>
              </p:nvSpPr>
              <p:spPr bwMode="auto">
                <a:xfrm>
                  <a:off x="4070" y="368"/>
                  <a:ext cx="82" cy="8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E1B3C2"/>
                    </a:gs>
                    <a:gs pos="100000">
                      <a:srgbClr val="9900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grpSp>
            <p:nvGrpSpPr>
              <p:cNvPr id="180" name="Group 120"/>
              <p:cNvGrpSpPr>
                <a:grpSpLocks/>
              </p:cNvGrpSpPr>
              <p:nvPr/>
            </p:nvGrpSpPr>
            <p:grpSpPr bwMode="auto">
              <a:xfrm>
                <a:off x="4396" y="1402"/>
                <a:ext cx="185" cy="185"/>
                <a:chOff x="4052" y="346"/>
                <a:chExt cx="185" cy="185"/>
              </a:xfrm>
            </p:grpSpPr>
            <p:sp>
              <p:nvSpPr>
                <p:cNvPr id="206" name="Oval 121"/>
                <p:cNvSpPr>
                  <a:spLocks noChangeArrowheads="1"/>
                </p:cNvSpPr>
                <p:nvPr/>
              </p:nvSpPr>
              <p:spPr bwMode="auto">
                <a:xfrm>
                  <a:off x="4052" y="346"/>
                  <a:ext cx="185" cy="185"/>
                </a:xfrm>
                <a:prstGeom prst="ellipse">
                  <a:avLst/>
                </a:prstGeom>
                <a:solidFill>
                  <a:srgbClr val="99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07" name="Oval 122"/>
                <p:cNvSpPr>
                  <a:spLocks noChangeArrowheads="1"/>
                </p:cNvSpPr>
                <p:nvPr/>
              </p:nvSpPr>
              <p:spPr bwMode="auto">
                <a:xfrm>
                  <a:off x="4070" y="368"/>
                  <a:ext cx="82" cy="8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E1B3C2"/>
                    </a:gs>
                    <a:gs pos="100000">
                      <a:srgbClr val="9900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grpSp>
            <p:nvGrpSpPr>
              <p:cNvPr id="181" name="Group 123"/>
              <p:cNvGrpSpPr>
                <a:grpSpLocks/>
              </p:cNvGrpSpPr>
              <p:nvPr/>
            </p:nvGrpSpPr>
            <p:grpSpPr bwMode="auto">
              <a:xfrm>
                <a:off x="4836" y="1770"/>
                <a:ext cx="185" cy="185"/>
                <a:chOff x="4052" y="346"/>
                <a:chExt cx="185" cy="185"/>
              </a:xfrm>
            </p:grpSpPr>
            <p:sp>
              <p:nvSpPr>
                <p:cNvPr id="204" name="Oval 124"/>
                <p:cNvSpPr>
                  <a:spLocks noChangeArrowheads="1"/>
                </p:cNvSpPr>
                <p:nvPr/>
              </p:nvSpPr>
              <p:spPr bwMode="auto">
                <a:xfrm>
                  <a:off x="4052" y="346"/>
                  <a:ext cx="185" cy="185"/>
                </a:xfrm>
                <a:prstGeom prst="ellipse">
                  <a:avLst/>
                </a:prstGeom>
                <a:solidFill>
                  <a:srgbClr val="99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05" name="Oval 125"/>
                <p:cNvSpPr>
                  <a:spLocks noChangeArrowheads="1"/>
                </p:cNvSpPr>
                <p:nvPr/>
              </p:nvSpPr>
              <p:spPr bwMode="auto">
                <a:xfrm>
                  <a:off x="4070" y="368"/>
                  <a:ext cx="82" cy="8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E1B3C2"/>
                    </a:gs>
                    <a:gs pos="100000">
                      <a:srgbClr val="9900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grpSp>
            <p:nvGrpSpPr>
              <p:cNvPr id="182" name="Group 126"/>
              <p:cNvGrpSpPr>
                <a:grpSpLocks/>
              </p:cNvGrpSpPr>
              <p:nvPr/>
            </p:nvGrpSpPr>
            <p:grpSpPr bwMode="auto">
              <a:xfrm>
                <a:off x="4092" y="2170"/>
                <a:ext cx="185" cy="185"/>
                <a:chOff x="4052" y="346"/>
                <a:chExt cx="185" cy="185"/>
              </a:xfrm>
            </p:grpSpPr>
            <p:sp>
              <p:nvSpPr>
                <p:cNvPr id="202" name="Oval 127"/>
                <p:cNvSpPr>
                  <a:spLocks noChangeArrowheads="1"/>
                </p:cNvSpPr>
                <p:nvPr/>
              </p:nvSpPr>
              <p:spPr bwMode="auto">
                <a:xfrm>
                  <a:off x="4052" y="346"/>
                  <a:ext cx="185" cy="185"/>
                </a:xfrm>
                <a:prstGeom prst="ellipse">
                  <a:avLst/>
                </a:prstGeom>
                <a:solidFill>
                  <a:srgbClr val="99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03" name="Oval 128"/>
                <p:cNvSpPr>
                  <a:spLocks noChangeArrowheads="1"/>
                </p:cNvSpPr>
                <p:nvPr/>
              </p:nvSpPr>
              <p:spPr bwMode="auto">
                <a:xfrm>
                  <a:off x="4070" y="368"/>
                  <a:ext cx="82" cy="8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E1B3C2"/>
                    </a:gs>
                    <a:gs pos="100000">
                      <a:srgbClr val="9900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grpSp>
            <p:nvGrpSpPr>
              <p:cNvPr id="183" name="Group 129"/>
              <p:cNvGrpSpPr>
                <a:grpSpLocks/>
              </p:cNvGrpSpPr>
              <p:nvPr/>
            </p:nvGrpSpPr>
            <p:grpSpPr bwMode="auto">
              <a:xfrm>
                <a:off x="2652" y="1554"/>
                <a:ext cx="185" cy="185"/>
                <a:chOff x="4052" y="346"/>
                <a:chExt cx="185" cy="185"/>
              </a:xfrm>
            </p:grpSpPr>
            <p:sp>
              <p:nvSpPr>
                <p:cNvPr id="200" name="Oval 130"/>
                <p:cNvSpPr>
                  <a:spLocks noChangeArrowheads="1"/>
                </p:cNvSpPr>
                <p:nvPr/>
              </p:nvSpPr>
              <p:spPr bwMode="auto">
                <a:xfrm>
                  <a:off x="4052" y="346"/>
                  <a:ext cx="185" cy="185"/>
                </a:xfrm>
                <a:prstGeom prst="ellipse">
                  <a:avLst/>
                </a:prstGeom>
                <a:solidFill>
                  <a:srgbClr val="99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01" name="Oval 131"/>
                <p:cNvSpPr>
                  <a:spLocks noChangeArrowheads="1"/>
                </p:cNvSpPr>
                <p:nvPr/>
              </p:nvSpPr>
              <p:spPr bwMode="auto">
                <a:xfrm>
                  <a:off x="4070" y="368"/>
                  <a:ext cx="82" cy="8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E1B3C2"/>
                    </a:gs>
                    <a:gs pos="100000">
                      <a:srgbClr val="9900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sp>
            <p:nvSpPr>
              <p:cNvPr id="184" name="Oval 132"/>
              <p:cNvSpPr>
                <a:spLocks noChangeArrowheads="1"/>
              </p:cNvSpPr>
              <p:nvPr/>
            </p:nvSpPr>
            <p:spPr bwMode="auto">
              <a:xfrm>
                <a:off x="1748" y="2746"/>
                <a:ext cx="185" cy="185"/>
              </a:xfrm>
              <a:prstGeom prst="ellipse">
                <a:avLst/>
              </a:prstGeom>
              <a:solidFill>
                <a:srgbClr val="99003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85" name="Oval 133"/>
              <p:cNvSpPr>
                <a:spLocks noChangeArrowheads="1"/>
              </p:cNvSpPr>
              <p:nvPr/>
            </p:nvSpPr>
            <p:spPr bwMode="auto">
              <a:xfrm>
                <a:off x="1766" y="2768"/>
                <a:ext cx="82" cy="82"/>
              </a:xfrm>
              <a:prstGeom prst="ellipse">
                <a:avLst/>
              </a:prstGeom>
              <a:gradFill rotWithShape="1">
                <a:gsLst>
                  <a:gs pos="0">
                    <a:srgbClr val="FFFF99"/>
                  </a:gs>
                  <a:gs pos="100000">
                    <a:srgbClr val="990033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86" name="Oval 134"/>
              <p:cNvSpPr>
                <a:spLocks noChangeArrowheads="1"/>
              </p:cNvSpPr>
              <p:nvPr/>
            </p:nvSpPr>
            <p:spPr bwMode="auto">
              <a:xfrm>
                <a:off x="1516" y="1914"/>
                <a:ext cx="185" cy="185"/>
              </a:xfrm>
              <a:prstGeom prst="ellipse">
                <a:avLst/>
              </a:prstGeom>
              <a:solidFill>
                <a:srgbClr val="99003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87" name="Oval 135"/>
              <p:cNvSpPr>
                <a:spLocks noChangeArrowheads="1"/>
              </p:cNvSpPr>
              <p:nvPr/>
            </p:nvSpPr>
            <p:spPr bwMode="auto">
              <a:xfrm>
                <a:off x="1534" y="1936"/>
                <a:ext cx="82" cy="82"/>
              </a:xfrm>
              <a:prstGeom prst="ellipse">
                <a:avLst/>
              </a:prstGeom>
              <a:gradFill rotWithShape="1">
                <a:gsLst>
                  <a:gs pos="0">
                    <a:srgbClr val="FFFF99"/>
                  </a:gs>
                  <a:gs pos="100000">
                    <a:srgbClr val="990033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grpSp>
            <p:nvGrpSpPr>
              <p:cNvPr id="188" name="Group 136"/>
              <p:cNvGrpSpPr>
                <a:grpSpLocks/>
              </p:cNvGrpSpPr>
              <p:nvPr/>
            </p:nvGrpSpPr>
            <p:grpSpPr bwMode="auto">
              <a:xfrm>
                <a:off x="1308" y="1498"/>
                <a:ext cx="185" cy="185"/>
                <a:chOff x="4052" y="346"/>
                <a:chExt cx="185" cy="185"/>
              </a:xfrm>
            </p:grpSpPr>
            <p:sp>
              <p:nvSpPr>
                <p:cNvPr id="198" name="Oval 137"/>
                <p:cNvSpPr>
                  <a:spLocks noChangeArrowheads="1"/>
                </p:cNvSpPr>
                <p:nvPr/>
              </p:nvSpPr>
              <p:spPr bwMode="auto">
                <a:xfrm>
                  <a:off x="4052" y="346"/>
                  <a:ext cx="185" cy="185"/>
                </a:xfrm>
                <a:prstGeom prst="ellipse">
                  <a:avLst/>
                </a:prstGeom>
                <a:solidFill>
                  <a:srgbClr val="99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99" name="Oval 138"/>
                <p:cNvSpPr>
                  <a:spLocks noChangeArrowheads="1"/>
                </p:cNvSpPr>
                <p:nvPr/>
              </p:nvSpPr>
              <p:spPr bwMode="auto">
                <a:xfrm>
                  <a:off x="4070" y="368"/>
                  <a:ext cx="82" cy="8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E1B3C2"/>
                    </a:gs>
                    <a:gs pos="100000">
                      <a:srgbClr val="9900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grpSp>
            <p:nvGrpSpPr>
              <p:cNvPr id="189" name="Group 139"/>
              <p:cNvGrpSpPr>
                <a:grpSpLocks/>
              </p:cNvGrpSpPr>
              <p:nvPr/>
            </p:nvGrpSpPr>
            <p:grpSpPr bwMode="auto">
              <a:xfrm>
                <a:off x="916" y="1314"/>
                <a:ext cx="185" cy="185"/>
                <a:chOff x="4052" y="346"/>
                <a:chExt cx="185" cy="185"/>
              </a:xfrm>
            </p:grpSpPr>
            <p:sp>
              <p:nvSpPr>
                <p:cNvPr id="196" name="Oval 140"/>
                <p:cNvSpPr>
                  <a:spLocks noChangeArrowheads="1"/>
                </p:cNvSpPr>
                <p:nvPr/>
              </p:nvSpPr>
              <p:spPr bwMode="auto">
                <a:xfrm>
                  <a:off x="4052" y="346"/>
                  <a:ext cx="185" cy="185"/>
                </a:xfrm>
                <a:prstGeom prst="ellipse">
                  <a:avLst/>
                </a:prstGeom>
                <a:solidFill>
                  <a:srgbClr val="99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197" name="Oval 141"/>
                <p:cNvSpPr>
                  <a:spLocks noChangeArrowheads="1"/>
                </p:cNvSpPr>
                <p:nvPr/>
              </p:nvSpPr>
              <p:spPr bwMode="auto">
                <a:xfrm>
                  <a:off x="4070" y="368"/>
                  <a:ext cx="82" cy="8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E1B3C2"/>
                    </a:gs>
                    <a:gs pos="100000">
                      <a:srgbClr val="990033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sp>
            <p:nvSpPr>
              <p:cNvPr id="190" name="Oval 142"/>
              <p:cNvSpPr>
                <a:spLocks noChangeArrowheads="1"/>
              </p:cNvSpPr>
              <p:nvPr/>
            </p:nvSpPr>
            <p:spPr bwMode="auto">
              <a:xfrm>
                <a:off x="2140" y="2130"/>
                <a:ext cx="233" cy="233"/>
              </a:xfrm>
              <a:prstGeom prst="ellipse">
                <a:avLst/>
              </a:prstGeom>
              <a:solidFill>
                <a:srgbClr val="99003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91" name="Oval 143"/>
              <p:cNvSpPr>
                <a:spLocks noChangeArrowheads="1"/>
              </p:cNvSpPr>
              <p:nvPr/>
            </p:nvSpPr>
            <p:spPr bwMode="auto">
              <a:xfrm>
                <a:off x="2163" y="2158"/>
                <a:ext cx="103" cy="103"/>
              </a:xfrm>
              <a:prstGeom prst="ellipse">
                <a:avLst/>
              </a:prstGeom>
              <a:gradFill rotWithShape="1">
                <a:gsLst>
                  <a:gs pos="0">
                    <a:srgbClr val="FFFF00"/>
                  </a:gs>
                  <a:gs pos="100000">
                    <a:srgbClr val="990033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92" name="Oval 144"/>
              <p:cNvSpPr>
                <a:spLocks noChangeArrowheads="1"/>
              </p:cNvSpPr>
              <p:nvPr/>
            </p:nvSpPr>
            <p:spPr bwMode="auto">
              <a:xfrm>
                <a:off x="2700" y="2674"/>
                <a:ext cx="273" cy="273"/>
              </a:xfrm>
              <a:prstGeom prst="ellipse">
                <a:avLst/>
              </a:prstGeom>
              <a:solidFill>
                <a:srgbClr val="66003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93" name="Oval 145"/>
              <p:cNvSpPr>
                <a:spLocks noChangeArrowheads="1"/>
              </p:cNvSpPr>
              <p:nvPr/>
            </p:nvSpPr>
            <p:spPr bwMode="auto">
              <a:xfrm>
                <a:off x="2727" y="2706"/>
                <a:ext cx="121" cy="121"/>
              </a:xfrm>
              <a:prstGeom prst="ellipse">
                <a:avLst/>
              </a:prstGeom>
              <a:gradFill rotWithShape="1">
                <a:gsLst>
                  <a:gs pos="0">
                    <a:srgbClr val="FFFF00"/>
                  </a:gs>
                  <a:gs pos="100000">
                    <a:srgbClr val="990033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94" name="Oval 146"/>
              <p:cNvSpPr>
                <a:spLocks noChangeArrowheads="1"/>
              </p:cNvSpPr>
              <p:nvPr/>
            </p:nvSpPr>
            <p:spPr bwMode="auto">
              <a:xfrm>
                <a:off x="3300" y="2690"/>
                <a:ext cx="377" cy="377"/>
              </a:xfrm>
              <a:prstGeom prst="ellipse">
                <a:avLst/>
              </a:prstGeom>
              <a:solidFill>
                <a:srgbClr val="66003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95" name="Oval 147"/>
              <p:cNvSpPr>
                <a:spLocks noChangeArrowheads="1"/>
              </p:cNvSpPr>
              <p:nvPr/>
            </p:nvSpPr>
            <p:spPr bwMode="auto">
              <a:xfrm>
                <a:off x="3337" y="2735"/>
                <a:ext cx="167" cy="167"/>
              </a:xfrm>
              <a:prstGeom prst="ellipse">
                <a:avLst/>
              </a:prstGeom>
              <a:gradFill rotWithShape="1">
                <a:gsLst>
                  <a:gs pos="0">
                    <a:srgbClr val="FFFF00"/>
                  </a:gs>
                  <a:gs pos="100000">
                    <a:srgbClr val="990033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31" name="Rectangle 148"/>
            <p:cNvSpPr>
              <a:spLocks noChangeArrowheads="1"/>
            </p:cNvSpPr>
            <p:nvPr/>
          </p:nvSpPr>
          <p:spPr bwMode="auto">
            <a:xfrm>
              <a:off x="736" y="824"/>
              <a:ext cx="4432" cy="2408"/>
            </a:xfrm>
            <a:prstGeom prst="rect">
              <a:avLst/>
            </a:prstGeom>
            <a:solidFill>
              <a:srgbClr val="FFFFFF">
                <a:alpha val="45882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76140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Towards a Data Access Interoperability Task Force, 22-23 September 2011, Brussels</a:t>
            </a:r>
            <a:endParaRPr lang="it-IT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19672" y="260648"/>
            <a:ext cx="6984776" cy="1143000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Task Force</a:t>
            </a:r>
            <a:endParaRPr lang="it-IT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11560" y="1772816"/>
            <a:ext cx="8064896" cy="4464496"/>
          </a:xfrm>
        </p:spPr>
        <p:txBody>
          <a:bodyPr>
            <a:normAutofit fontScale="92500" lnSpcReduction="20000"/>
          </a:bodyPr>
          <a:lstStyle/>
          <a:p>
            <a:r>
              <a:rPr lang="it-IT" sz="2800" dirty="0" smtClean="0"/>
              <a:t>Driven by concrete interests and well defined goals</a:t>
            </a:r>
            <a:endParaRPr lang="it-IT" sz="2800" dirty="0"/>
          </a:p>
          <a:p>
            <a:pPr marL="365760" lvl="1" indent="0">
              <a:buNone/>
            </a:pPr>
            <a:endParaRPr lang="it-IT" sz="2800" dirty="0" smtClean="0"/>
          </a:p>
          <a:p>
            <a:r>
              <a:rPr lang="it-IT" sz="2800" dirty="0"/>
              <a:t> </a:t>
            </a:r>
            <a:r>
              <a:rPr lang="it-IT" sz="2800" dirty="0" smtClean="0"/>
              <a:t>Working stepwise towards the introduction of a variety of interoperability solutions for «different levels of engagement»</a:t>
            </a:r>
          </a:p>
          <a:p>
            <a:pPr marL="45720" indent="0">
              <a:buNone/>
            </a:pPr>
            <a:endParaRPr lang="it-IT" sz="2800" dirty="0" smtClean="0"/>
          </a:p>
          <a:p>
            <a:r>
              <a:rPr lang="it-IT" sz="2800" dirty="0"/>
              <a:t>International team(s)</a:t>
            </a:r>
          </a:p>
          <a:p>
            <a:pPr lvl="1"/>
            <a:r>
              <a:rPr lang="it-IT" sz="2800" b="1" dirty="0">
                <a:solidFill>
                  <a:schemeClr val="tx1"/>
                </a:solidFill>
              </a:rPr>
              <a:t>Community practictioners &amp; stakeholders: </a:t>
            </a:r>
            <a:r>
              <a:rPr lang="it-IT" sz="2800" dirty="0"/>
              <a:t>existing practices, policies &amp; needs </a:t>
            </a:r>
          </a:p>
          <a:p>
            <a:pPr lvl="1"/>
            <a:r>
              <a:rPr lang="it-IT" sz="2800" b="1" dirty="0">
                <a:solidFill>
                  <a:schemeClr val="tx1"/>
                </a:solidFill>
              </a:rPr>
              <a:t>IT Researchers  &amp; engineers: </a:t>
            </a:r>
            <a:r>
              <a:rPr lang="it-IT" sz="2800" dirty="0"/>
              <a:t>state-of-the-art, genericity &amp; innovation</a:t>
            </a:r>
          </a:p>
          <a:p>
            <a:endParaRPr lang="it-IT" sz="2800" dirty="0" smtClean="0"/>
          </a:p>
          <a:p>
            <a:endParaRPr lang="it-IT" sz="2800" dirty="0"/>
          </a:p>
          <a:p>
            <a:pPr lvl="1"/>
            <a:endParaRPr lang="it-IT" dirty="0" smtClean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6272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8511</TotalTime>
  <Words>516</Words>
  <Application>Microsoft Macintosh PowerPoint</Application>
  <PresentationFormat>On-screen Show (4:3)</PresentationFormat>
  <Paragraphs>69</Paragraphs>
  <Slides>6</Slides>
  <Notes>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Slipstream</vt:lpstr>
      <vt:lpstr>How to make progress towards achieving data infrastructure interoperability:  Motivation, Scope, Priorities, Reference Architectures, Technical priorities, Governance, etc      </vt:lpstr>
      <vt:lpstr>Motivation</vt:lpstr>
      <vt:lpstr>Infrastructure:  many definitions</vt:lpstr>
      <vt:lpstr>Usage</vt:lpstr>
      <vt:lpstr>Facilitating interoperability</vt:lpstr>
      <vt:lpstr>Task Force</vt:lpstr>
    </vt:vector>
  </TitlesOfParts>
  <Company>ISTI-CNR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Piattaforma Tecnologica Nazionale sull’Internet del Futuro  La visione del CNR</dc:title>
  <dc:creator>Utente Windows</dc:creator>
  <cp:lastModifiedBy>ftuser</cp:lastModifiedBy>
  <cp:revision>75</cp:revision>
  <dcterms:created xsi:type="dcterms:W3CDTF">2011-09-22T07:49:48Z</dcterms:created>
  <dcterms:modified xsi:type="dcterms:W3CDTF">2011-09-22T07:50:38Z</dcterms:modified>
</cp:coreProperties>
</file>