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72" r:id="rId10"/>
    <p:sldId id="273" r:id="rId11"/>
    <p:sldId id="274" r:id="rId12"/>
    <p:sldId id="277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358" autoAdjust="0"/>
  </p:normalViewPr>
  <p:slideViewPr>
    <p:cSldViewPr>
      <p:cViewPr>
        <p:scale>
          <a:sx n="97" d="100"/>
          <a:sy n="97" d="100"/>
        </p:scale>
        <p:origin x="-98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1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E3842-7C8C-4728-BBFC-69C0822F78FD}" type="datetime1">
              <a:rPr lang="en-US" smtClean="0"/>
              <a:t>8/9/2011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BFBBE-BF79-4C8E-8FCF-B95D94178217}" type="datetime1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7BABC-27B7-4318-8240-2753198B1924}" type="datetime1">
              <a:rPr lang="en-US" smtClean="0"/>
              <a:t>8/9/2011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2FC8C-2AEB-45E4-9417-1181BF6F33EE}" type="datetime1">
              <a:rPr lang="en-US" smtClean="0"/>
              <a:t>8/9/2011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FDD-2709-BC4A-89E1-2821033BFC1C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16319161-3BE1-436B-A183-8506855CBD5E}" type="datetime1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gus.eu/pages/home.php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gus.eu/pages/rss-info.ph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t.egi.eu/rt/Dashboards/2636/GGUS-Requirements" TargetMode="External"/><Relationship Id="rId2" Type="http://schemas.openxmlformats.org/officeDocument/2006/relationships/hyperlink" Target="https://savannah.cern.ch/support/?group=esc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vannah.cern.ch/support/?group=esc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.gocdb.eu/portal/index.php?Page_Type=View_Object&amp;object_id=298&amp;grid_id=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gus.eu/pages/help/help_hostinfo.php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476374" y="1628801"/>
            <a:ext cx="7488113" cy="2304256"/>
          </a:xfrm>
        </p:spPr>
        <p:txBody>
          <a:bodyPr/>
          <a:lstStyle/>
          <a:p>
            <a:pPr eaLnBrk="1" hangingPunct="1"/>
            <a:r>
              <a:rPr lang="de-DE" dirty="0" smtClean="0"/>
              <a:t>GGUS - The </a:t>
            </a:r>
            <a:r>
              <a:rPr lang="de-DE" dirty="0" smtClean="0"/>
              <a:t>EGI Helpdesk</a:t>
            </a:r>
            <a:br>
              <a:rPr lang="de-DE" dirty="0" smtClean="0"/>
            </a:br>
            <a:r>
              <a:rPr lang="de-DE" dirty="0" smtClean="0"/>
              <a:t>Technical Forum </a:t>
            </a:r>
            <a:br>
              <a:rPr lang="de-DE" dirty="0" smtClean="0"/>
            </a:br>
            <a:r>
              <a:rPr lang="de-DE" dirty="0" smtClean="0"/>
              <a:t>Lyon 2011-09-20</a:t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2555776" y="4005064"/>
            <a:ext cx="597666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Torsten Antoni, </a:t>
            </a:r>
            <a:br>
              <a:rPr lang="en-US" dirty="0" smtClean="0"/>
            </a:br>
            <a:r>
              <a:rPr lang="en-US" dirty="0" smtClean="0"/>
              <a:t>Helmut Dres, Günter Grein, </a:t>
            </a:r>
            <a:br>
              <a:rPr lang="en-US" dirty="0" smtClean="0"/>
            </a:br>
            <a:r>
              <a:rPr lang="en-US" dirty="0" smtClean="0"/>
              <a:t>GGUS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smtClean="0"/>
              <a:t>Host information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14528" r="62360" b="54313"/>
          <a:stretch/>
        </p:blipFill>
        <p:spPr bwMode="auto">
          <a:xfrm>
            <a:off x="1043608" y="1916832"/>
            <a:ext cx="7217164" cy="3565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?</a:t>
            </a:r>
          </a:p>
          <a:p>
            <a:pPr lvl="1"/>
            <a:r>
              <a:rPr lang="de-DE" dirty="0">
                <a:hlinkClick r:id="rId2"/>
              </a:rPr>
              <a:t>https://ggus.eu/pages/home.php </a:t>
            </a:r>
            <a:endParaRPr lang="de-DE" dirty="0" smtClean="0"/>
          </a:p>
          <a:p>
            <a:pPr lvl="1"/>
            <a:r>
              <a:rPr lang="de-DE" dirty="0" err="1" smtClean="0"/>
              <a:t>Describes</a:t>
            </a:r>
            <a:r>
              <a:rPr lang="de-DE" dirty="0" smtClean="0"/>
              <a:t> </a:t>
            </a:r>
            <a:r>
              <a:rPr lang="de-DE" dirty="0" err="1" smtClean="0"/>
              <a:t>nice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smtClean="0"/>
              <a:t>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grpSp>
        <p:nvGrpSpPr>
          <p:cNvPr id="7" name="Gruppieren 6"/>
          <p:cNvGrpSpPr/>
          <p:nvPr/>
        </p:nvGrpSpPr>
        <p:grpSpPr>
          <a:xfrm>
            <a:off x="1763688" y="3212976"/>
            <a:ext cx="5978013" cy="2733369"/>
            <a:chOff x="1763688" y="3212976"/>
            <a:chExt cx="5978013" cy="27333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 r="65742" b="58997"/>
            <a:stretch/>
          </p:blipFill>
          <p:spPr bwMode="auto">
            <a:xfrm>
              <a:off x="1763688" y="3212976"/>
              <a:ext cx="5978013" cy="2733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1907704" y="4437112"/>
              <a:ext cx="142167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632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?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r="54754" b="41600"/>
          <a:stretch/>
        </p:blipFill>
        <p:spPr bwMode="auto">
          <a:xfrm>
            <a:off x="467544" y="1700808"/>
            <a:ext cx="7895303" cy="4513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routing</a:t>
            </a:r>
            <a:endParaRPr lang="de-DE" dirty="0" smtClean="0"/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routing</a:t>
            </a:r>
            <a:r>
              <a:rPr lang="de-DE" dirty="0" smtClean="0"/>
              <a:t> information for </a:t>
            </a:r>
            <a:r>
              <a:rPr lang="de-DE" dirty="0" err="1" smtClean="0"/>
              <a:t>bypassing</a:t>
            </a:r>
            <a:r>
              <a:rPr lang="de-DE" dirty="0" smtClean="0"/>
              <a:t> the TPM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2986415"/>
            <a:ext cx="7603518" cy="2800327"/>
            <a:chOff x="827584" y="2986415"/>
            <a:chExt cx="7603518" cy="28003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4" t="59546" r="45401" b="13232"/>
            <a:stretch/>
          </p:blipFill>
          <p:spPr bwMode="auto">
            <a:xfrm>
              <a:off x="993058" y="2986415"/>
              <a:ext cx="7438044" cy="2800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827584" y="4694943"/>
              <a:ext cx="1584176" cy="3902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136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smtClean="0"/>
              <a:t>RSS </a:t>
            </a:r>
            <a:r>
              <a:rPr lang="de-DE" dirty="0" err="1" smtClean="0"/>
              <a:t>feeds</a:t>
            </a:r>
            <a:endParaRPr lang="de-DE" dirty="0" smtClean="0"/>
          </a:p>
          <a:p>
            <a:pPr lvl="1"/>
            <a:r>
              <a:rPr lang="de-DE" dirty="0" smtClean="0"/>
              <a:t>RSS </a:t>
            </a:r>
            <a:r>
              <a:rPr lang="de-DE" dirty="0" err="1" smtClean="0"/>
              <a:t>feeds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ggus.eu/pages/rss-info.php</a:t>
            </a:r>
            <a:endParaRPr lang="de-DE" dirty="0" smtClean="0"/>
          </a:p>
          <a:p>
            <a:pPr lvl="1"/>
            <a:r>
              <a:rPr lang="de-DE" dirty="0" smtClean="0"/>
              <a:t>New RSS </a:t>
            </a:r>
            <a:r>
              <a:rPr lang="de-DE" dirty="0" err="1" smtClean="0"/>
              <a:t>feeds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7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 bwMode="auto">
          <a:xfrm>
            <a:off x="323850" y="1217613"/>
            <a:ext cx="8496300" cy="487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Some words on </a:t>
            </a:r>
            <a:r>
              <a:rPr lang="en-US" dirty="0" smtClean="0"/>
              <a:t>GGUS</a:t>
            </a:r>
          </a:p>
          <a:p>
            <a:pPr lvl="1"/>
            <a:r>
              <a:rPr lang="en-US" dirty="0" smtClean="0"/>
              <a:t>Projects</a:t>
            </a:r>
            <a:endParaRPr lang="en-US" dirty="0" smtClean="0"/>
          </a:p>
          <a:p>
            <a:pPr lvl="1"/>
            <a:r>
              <a:rPr lang="en-US" dirty="0" smtClean="0"/>
              <a:t>Interfaces</a:t>
            </a:r>
          </a:p>
          <a:p>
            <a:r>
              <a:rPr lang="en-US" dirty="0" smtClean="0"/>
              <a:t>Development and enhancement of GGUS system</a:t>
            </a:r>
          </a:p>
          <a:p>
            <a:pPr lvl="1"/>
            <a:r>
              <a:rPr lang="en-US" dirty="0" smtClean="0"/>
              <a:t>Shopping list</a:t>
            </a:r>
          </a:p>
          <a:p>
            <a:pPr lvl="1"/>
            <a:r>
              <a:rPr lang="en-US" dirty="0" smtClean="0"/>
              <a:t>Weekly phone conferences</a:t>
            </a:r>
          </a:p>
          <a:p>
            <a:pPr lvl="1"/>
            <a:r>
              <a:rPr lang="en-US" dirty="0" smtClean="0"/>
              <a:t>Ongoing work list and release notes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908175" y="44450"/>
            <a:ext cx="7235825" cy="62071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B9682-4498-6C4B-B46F-E20E6366263F}" type="slidenum">
              <a:rPr lang="fi-FI" smtClean="0"/>
              <a:pPr/>
              <a:t>2</a:t>
            </a:fld>
            <a:endParaRPr lang="fi-FI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Technical Forum, Lyon 2011-09-20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 bwMode="auto">
          <a:xfrm>
            <a:off x="323850" y="1217613"/>
            <a:ext cx="8496300" cy="487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Maintenance and Downtimes</a:t>
            </a:r>
          </a:p>
          <a:p>
            <a:pPr lvl="1"/>
            <a:r>
              <a:rPr lang="en-US" dirty="0" smtClean="0"/>
              <a:t>Announcement</a:t>
            </a:r>
          </a:p>
          <a:p>
            <a:pPr lvl="1"/>
            <a:r>
              <a:rPr lang="en-US" dirty="0" smtClean="0"/>
              <a:t>Schedule</a:t>
            </a:r>
          </a:p>
          <a:p>
            <a:pPr lvl="0"/>
            <a:r>
              <a:rPr lang="en-US" dirty="0" smtClean="0"/>
              <a:t>Some features</a:t>
            </a:r>
          </a:p>
          <a:p>
            <a:pPr lvl="1"/>
            <a:r>
              <a:rPr lang="en-US" dirty="0" smtClean="0"/>
              <a:t>Host information</a:t>
            </a:r>
          </a:p>
          <a:p>
            <a:pPr lvl="1"/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Direct routing</a:t>
            </a:r>
          </a:p>
          <a:p>
            <a:pPr lvl="1"/>
            <a:r>
              <a:rPr lang="en-US" dirty="0" smtClean="0"/>
              <a:t>RSS feeds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908175" y="44450"/>
            <a:ext cx="7235825" cy="62071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B9682-4498-6C4B-B46F-E20E6366263F}" type="slidenum">
              <a:rPr lang="fi-FI" smtClean="0"/>
              <a:pPr/>
              <a:t>3</a:t>
            </a:fld>
            <a:endParaRPr lang="fi-FI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878288"/>
          </a:xfrm>
        </p:spPr>
        <p:txBody>
          <a:bodyPr/>
          <a:lstStyle/>
          <a:p>
            <a:r>
              <a:rPr lang="en-GB" dirty="0" smtClean="0"/>
              <a:t>GGUS is providing support for </a:t>
            </a:r>
          </a:p>
          <a:p>
            <a:pPr lvl="1"/>
            <a:r>
              <a:rPr lang="en-GB" dirty="0" smtClean="0"/>
              <a:t>EGEE/EGI/NGIs</a:t>
            </a:r>
          </a:p>
          <a:p>
            <a:pPr lvl="1"/>
            <a:r>
              <a:rPr lang="en-GB" dirty="0" smtClean="0"/>
              <a:t>EMI</a:t>
            </a:r>
          </a:p>
          <a:p>
            <a:pPr lvl="1"/>
            <a:r>
              <a:rPr lang="en-GB" dirty="0" smtClean="0"/>
              <a:t>IGE</a:t>
            </a:r>
          </a:p>
          <a:p>
            <a:pPr lvl="1"/>
            <a:r>
              <a:rPr lang="en-GB" dirty="0" smtClean="0"/>
              <a:t>SAGA</a:t>
            </a:r>
          </a:p>
          <a:p>
            <a:pPr lvl="1"/>
            <a:r>
              <a:rPr lang="en-GB" dirty="0" smtClean="0"/>
              <a:t>WLCG</a:t>
            </a:r>
          </a:p>
          <a:p>
            <a:pPr lvl="1"/>
            <a:r>
              <a:rPr lang="en-GB" dirty="0" smtClean="0"/>
              <a:t>LHCOPN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on GGUS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878288"/>
          </a:xfrm>
        </p:spPr>
        <p:txBody>
          <a:bodyPr/>
          <a:lstStyle/>
          <a:p>
            <a:r>
              <a:rPr lang="en-GB" dirty="0" smtClean="0"/>
              <a:t>GGUS has interfaces to</a:t>
            </a:r>
          </a:p>
          <a:p>
            <a:pPr lvl="1"/>
            <a:r>
              <a:rPr lang="en-GB" dirty="0" smtClean="0"/>
              <a:t>OSG ticketing system</a:t>
            </a:r>
          </a:p>
          <a:p>
            <a:pPr lvl="1"/>
            <a:r>
              <a:rPr lang="en-GB" dirty="0" smtClean="0"/>
              <a:t>Various ROC/NGI ticketing systems (including CERN)</a:t>
            </a:r>
          </a:p>
          <a:p>
            <a:pPr lvl="1"/>
            <a:r>
              <a:rPr lang="en-GB" dirty="0" smtClean="0"/>
              <a:t>Operational tools (CIC Dashboard, GOC DB, etc.)</a:t>
            </a:r>
          </a:p>
          <a:p>
            <a:pPr lvl="1"/>
            <a:r>
              <a:rPr lang="en-GB" dirty="0" smtClean="0"/>
              <a:t>LHCOPN</a:t>
            </a:r>
          </a:p>
          <a:p>
            <a:pPr lvl="1"/>
            <a:r>
              <a:rPr lang="en-GB" dirty="0" smtClean="0"/>
              <a:t>EMI software release queue in EGI 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on GGUS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en-GB" dirty="0" smtClean="0"/>
              <a:t>Brief description available at </a:t>
            </a:r>
            <a:r>
              <a:rPr lang="en-GB" sz="2800" dirty="0" smtClean="0">
                <a:hlinkClick r:id="rId2"/>
              </a:rPr>
              <a:t>https://ggus.eu/pages/development.php</a:t>
            </a:r>
          </a:p>
          <a:p>
            <a:r>
              <a:rPr lang="en-GB" dirty="0" smtClean="0"/>
              <a:t>Shopping list</a:t>
            </a:r>
            <a:endParaRPr lang="en-GB" dirty="0" smtClean="0">
              <a:hlinkClick r:id="rId2"/>
            </a:endParaRPr>
          </a:p>
          <a:p>
            <a:pPr lvl="1"/>
            <a:r>
              <a:rPr lang="en-GB" dirty="0" smtClean="0">
                <a:hlinkClick r:id="rId2"/>
              </a:rPr>
              <a:t>https://savannah.cern.ch/support/?group=esc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https://rt.egi.eu/rt/Dashboards/2636/GGUS-Requirements</a:t>
            </a:r>
            <a:endParaRPr lang="en-GB" dirty="0" smtClean="0"/>
          </a:p>
          <a:p>
            <a:pPr lvl="1"/>
            <a:r>
              <a:rPr lang="en-GB" dirty="0" smtClean="0"/>
              <a:t>Collection of feature requests and bugs reported by users and developers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enhancement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en-GB" dirty="0" smtClean="0"/>
              <a:t>Weekly phone conferences</a:t>
            </a:r>
          </a:p>
          <a:p>
            <a:pPr lvl="1"/>
            <a:r>
              <a:rPr lang="en-GB" dirty="0" smtClean="0"/>
              <a:t>Attendees: Maria Dimou (WLCG), Helmut Dres (GGUS), Guenter Grein (GGUS)</a:t>
            </a:r>
          </a:p>
          <a:p>
            <a:pPr lvl="1"/>
            <a:r>
              <a:rPr lang="en-GB" dirty="0" smtClean="0"/>
              <a:t>Discuss and decide on feature </a:t>
            </a:r>
            <a:r>
              <a:rPr lang="en-GB" dirty="0" smtClean="0"/>
              <a:t>requests</a:t>
            </a:r>
            <a:endParaRPr lang="en-GB" dirty="0" smtClean="0"/>
          </a:p>
          <a:p>
            <a:r>
              <a:rPr lang="en-GB" dirty="0" smtClean="0"/>
              <a:t>Ongoing work list and release notes</a:t>
            </a:r>
          </a:p>
          <a:p>
            <a:pPr lvl="1"/>
            <a:r>
              <a:rPr lang="en-GB" dirty="0" smtClean="0">
                <a:hlinkClick r:id="rId2"/>
              </a:rPr>
              <a:t>https://ggus.eu/pages/owl.php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enhancement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en-GB" sz="2800" dirty="0" smtClean="0"/>
              <a:t>Announcement</a:t>
            </a:r>
          </a:p>
          <a:p>
            <a:pPr lvl="1"/>
            <a:r>
              <a:rPr lang="en-GB" sz="2400" dirty="0" smtClean="0"/>
              <a:t>In GOC DB: </a:t>
            </a:r>
            <a:r>
              <a:rPr lang="en-GB" sz="2400" dirty="0" smtClean="0">
                <a:hlinkClick r:id="rId2"/>
              </a:rPr>
              <a:t>https://next.gocdb.eu/portal/index.php?Page_Type=View_Object&amp;object_id=298&amp;grid_id=0</a:t>
            </a:r>
            <a:endParaRPr lang="en-GB" sz="2400" dirty="0" smtClean="0"/>
          </a:p>
          <a:p>
            <a:pPr lvl="1"/>
            <a:r>
              <a:rPr lang="en-GB" sz="2400" dirty="0" smtClean="0"/>
              <a:t>Notification mail to interface developers and supporters in advance</a:t>
            </a:r>
          </a:p>
          <a:p>
            <a:pPr lvl="1"/>
            <a:r>
              <a:rPr lang="en-GB" sz="2400" dirty="0" smtClean="0"/>
              <a:t>On GGUS home page (Latest news)</a:t>
            </a:r>
          </a:p>
          <a:p>
            <a:pPr lvl="1"/>
            <a:r>
              <a:rPr lang="en-GB" sz="2400" dirty="0" smtClean="0"/>
              <a:t>Via EGI-broadcast </a:t>
            </a: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operations-portal.egi.eu/broadcast</a:t>
            </a:r>
            <a:endParaRPr lang="en-GB" sz="2400" dirty="0" smtClean="0">
              <a:hlinkClick r:id="rId2"/>
            </a:endParaRPr>
          </a:p>
          <a:p>
            <a:r>
              <a:rPr lang="en-GB" sz="2800" dirty="0" smtClean="0"/>
              <a:t>Schedule</a:t>
            </a:r>
          </a:p>
          <a:p>
            <a:pPr lvl="1"/>
            <a:r>
              <a:rPr lang="en-GB" sz="2400" dirty="0" smtClean="0"/>
              <a:t>Usually on monthly basis (last Wednesday each month)</a:t>
            </a: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and downtimes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78288"/>
          </a:xfrm>
        </p:spPr>
        <p:txBody>
          <a:bodyPr/>
          <a:lstStyle/>
          <a:p>
            <a:r>
              <a:rPr lang="de-DE" dirty="0" smtClean="0"/>
              <a:t>Host information</a:t>
            </a:r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ggus.eu/pages/help/help_hostinfo.php</a:t>
            </a:r>
            <a:r>
              <a:rPr lang="de-DE" dirty="0" smtClean="0"/>
              <a:t> </a:t>
            </a:r>
            <a:r>
              <a:rPr lang="de-DE" dirty="0" err="1" smtClean="0"/>
              <a:t>searches</a:t>
            </a:r>
            <a:r>
              <a:rPr lang="de-DE" dirty="0" smtClean="0"/>
              <a:t> the GOC DB for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host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  <a:p>
            <a:pPr lvl="1"/>
            <a:r>
              <a:rPr lang="en-US" dirty="0" smtClean="0"/>
              <a:t>This tool </a:t>
            </a:r>
            <a:r>
              <a:rPr lang="en-US" dirty="0"/>
              <a:t>is linked from the "Notify Site ?" </a:t>
            </a:r>
            <a:r>
              <a:rPr lang="en-US" dirty="0" smtClean="0"/>
              <a:t>field in </a:t>
            </a:r>
            <a:r>
              <a:rPr lang="en-US" dirty="0"/>
              <a:t>the "Modify section" of a GGUS </a:t>
            </a:r>
            <a:r>
              <a:rPr lang="en-US" dirty="0" smtClean="0"/>
              <a:t>ticket.</a:t>
            </a:r>
          </a:p>
          <a:p>
            <a:pPr lvl="1"/>
            <a:endParaRPr lang="en-US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Technical Forum, Lyon 2011-09-20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FBFDD-2709-BC4A-89E1-2821033BFC1C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grpSp>
        <p:nvGrpSpPr>
          <p:cNvPr id="6" name="Gruppieren 5"/>
          <p:cNvGrpSpPr/>
          <p:nvPr/>
        </p:nvGrpSpPr>
        <p:grpSpPr>
          <a:xfrm>
            <a:off x="827584" y="3818862"/>
            <a:ext cx="7266039" cy="2202426"/>
            <a:chOff x="827584" y="3818862"/>
            <a:chExt cx="7266039" cy="22024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9" t="59641" r="46402" b="18949"/>
            <a:stretch/>
          </p:blipFill>
          <p:spPr bwMode="auto">
            <a:xfrm>
              <a:off x="827584" y="3818862"/>
              <a:ext cx="7266039" cy="22024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6228184" y="4293096"/>
              <a:ext cx="1044116" cy="4360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496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0</TotalTime>
  <Words>390</Words>
  <Application>Microsoft Office PowerPoint</Application>
  <PresentationFormat>Bildschirmpräsentation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EGI-InSPIRE-Slide-Template_v4</vt:lpstr>
      <vt:lpstr>GGUS - The EGI Helpdesk Technical Forum  Lyon 2011-09-20 </vt:lpstr>
      <vt:lpstr>Outline</vt:lpstr>
      <vt:lpstr>Outline</vt:lpstr>
      <vt:lpstr>Some words on GGUS</vt:lpstr>
      <vt:lpstr>Some words on GGUS</vt:lpstr>
      <vt:lpstr>Development and enhancement</vt:lpstr>
      <vt:lpstr>Development and enhancement</vt:lpstr>
      <vt:lpstr>Maintenance and downtimes</vt:lpstr>
      <vt:lpstr>Some features</vt:lpstr>
      <vt:lpstr>Some features</vt:lpstr>
      <vt:lpstr>Some features</vt:lpstr>
      <vt:lpstr>Some features</vt:lpstr>
      <vt:lpstr>Some features</vt:lpstr>
      <vt:lpstr>Some features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Grein</cp:lastModifiedBy>
  <cp:revision>88</cp:revision>
  <dcterms:created xsi:type="dcterms:W3CDTF">2010-09-16T10:31:35Z</dcterms:created>
  <dcterms:modified xsi:type="dcterms:W3CDTF">2011-08-09T08:10:35Z</dcterms:modified>
</cp:coreProperties>
</file>