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796F54-6BFA-FB43-842E-3BC774677B6E}" type="datetimeFigureOut">
              <a:rPr lang="en-US" smtClean="0"/>
              <a:t>9/19/11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7CDBA8-6DA6-2F48-80ED-20E6D5F6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96F54-6BFA-FB43-842E-3BC774677B6E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CDBA8-6DA6-2F48-80ED-20E6D5F6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6F54-6BFA-FB43-842E-3BC774677B6E}" type="datetimeFigureOut">
              <a:rPr lang="en-US" smtClean="0"/>
              <a:t>9/19/11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BA8-6DA6-2F48-80ED-20E6D5F6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796F54-6BFA-FB43-842E-3BC774677B6E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7CDBA8-6DA6-2F48-80ED-20E6D5F68AD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146" y="1395412"/>
            <a:ext cx="7448872" cy="1470025"/>
          </a:xfrm>
        </p:spPr>
        <p:txBody>
          <a:bodyPr/>
          <a:lstStyle/>
          <a:p>
            <a:r>
              <a:rPr lang="en-US" dirty="0" smtClean="0"/>
              <a:t>SAM: EMI UI and NRPE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784" y="3005058"/>
            <a:ext cx="6400800" cy="270604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Marian Babik, David </a:t>
            </a:r>
            <a:r>
              <a:rPr lang="en-US" dirty="0" err="1" smtClean="0"/>
              <a:t>Collados</a:t>
            </a:r>
            <a:r>
              <a:rPr lang="en-US" dirty="0" smtClean="0"/>
              <a:t>, </a:t>
            </a:r>
            <a:r>
              <a:rPr lang="en-US" dirty="0" err="1" smtClean="0"/>
              <a:t>Wojciech</a:t>
            </a:r>
            <a:r>
              <a:rPr lang="en-US" dirty="0" smtClean="0"/>
              <a:t> </a:t>
            </a:r>
            <a:r>
              <a:rPr lang="en-US" dirty="0" err="1" smtClean="0"/>
              <a:t>Lapka</a:t>
            </a:r>
            <a:r>
              <a:rPr lang="en-US" dirty="0" smtClean="0"/>
              <a:t>, </a:t>
            </a:r>
            <a:r>
              <a:rPr lang="en-US" dirty="0" smtClean="0"/>
              <a:t>Pedro Andrade, </a:t>
            </a:r>
            <a:r>
              <a:rPr lang="en-US" dirty="0" err="1" smtClean="0"/>
              <a:t>Paloma</a:t>
            </a:r>
            <a:r>
              <a:rPr lang="en-US" dirty="0" smtClean="0"/>
              <a:t> </a:t>
            </a:r>
            <a:r>
              <a:rPr lang="en-US" dirty="0" err="1" smtClean="0"/>
              <a:t>Fuente</a:t>
            </a:r>
            <a:endParaRPr lang="en-US" dirty="0" smtClean="0"/>
          </a:p>
          <a:p>
            <a:r>
              <a:rPr lang="en-US" dirty="0" smtClean="0"/>
              <a:t>(CERN)</a:t>
            </a:r>
          </a:p>
          <a:p>
            <a:r>
              <a:rPr lang="en-US" dirty="0" smtClean="0"/>
              <a:t>Emir </a:t>
            </a:r>
            <a:r>
              <a:rPr lang="en-US" dirty="0" err="1" smtClean="0"/>
              <a:t>Imamagic</a:t>
            </a:r>
            <a:endParaRPr lang="en-US" dirty="0" smtClean="0"/>
          </a:p>
          <a:p>
            <a:r>
              <a:rPr lang="en-US" dirty="0" smtClean="0"/>
              <a:t>(SRCE)</a:t>
            </a:r>
          </a:p>
          <a:p>
            <a:r>
              <a:rPr lang="en-US" dirty="0" smtClean="0"/>
              <a:t>Christos </a:t>
            </a:r>
            <a:r>
              <a:rPr lang="en-US" dirty="0" err="1" smtClean="0"/>
              <a:t>Triantafyllidis</a:t>
            </a:r>
            <a:r>
              <a:rPr lang="en-US" dirty="0" smtClean="0"/>
              <a:t> (AUTH)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2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probes currently require </a:t>
            </a:r>
            <a:r>
              <a:rPr lang="en-US" dirty="0" err="1" smtClean="0"/>
              <a:t>glite</a:t>
            </a:r>
            <a:r>
              <a:rPr lang="en-US" dirty="0" smtClean="0"/>
              <a:t>-UI </a:t>
            </a:r>
          </a:p>
          <a:p>
            <a:r>
              <a:rPr lang="en-US" dirty="0" smtClean="0"/>
              <a:t>Probes in transition to EMI</a:t>
            </a:r>
          </a:p>
          <a:p>
            <a:pPr lvl="1"/>
            <a:r>
              <a:rPr lang="en-US" dirty="0" smtClean="0"/>
              <a:t>SAM with EMI UI will require effort</a:t>
            </a:r>
          </a:p>
          <a:p>
            <a:r>
              <a:rPr lang="en-US" dirty="0" smtClean="0"/>
              <a:t>We need to understand what is the transition plan to UMD</a:t>
            </a:r>
          </a:p>
          <a:p>
            <a:r>
              <a:rPr lang="en-US" dirty="0" smtClean="0"/>
              <a:t>Timeline to start supporting UMD in SAM</a:t>
            </a:r>
          </a:p>
          <a:p>
            <a:pPr lvl="1"/>
            <a:r>
              <a:rPr lang="en-US" dirty="0" err="1" smtClean="0"/>
              <a:t>gLite</a:t>
            </a:r>
            <a:r>
              <a:rPr lang="en-US" dirty="0" smtClean="0"/>
              <a:t> end of support April 2012</a:t>
            </a:r>
          </a:p>
        </p:txBody>
      </p:sp>
    </p:spTree>
    <p:extLst>
      <p:ext uri="{BB962C8B-B14F-4D97-AF65-F5344CB8AC3E}">
        <p14:creationId xmlns:p14="http://schemas.microsoft.com/office/powerpoint/2010/main" val="69193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Nagios service enabling execution of probes on monitored services</a:t>
            </a:r>
          </a:p>
          <a:p>
            <a:r>
              <a:rPr lang="en-US" dirty="0" smtClean="0"/>
              <a:t>Some EMI product teams already developing NRPE-based probes (Argus)</a:t>
            </a:r>
          </a:p>
          <a:p>
            <a:r>
              <a:rPr lang="en-US" dirty="0" smtClean="0"/>
              <a:t>NRPE support in SAM requires effort</a:t>
            </a:r>
          </a:p>
          <a:p>
            <a:r>
              <a:rPr lang="en-US" dirty="0" smtClean="0"/>
              <a:t>OTAG recommendation is needed to decide support of NRPE-based probes</a:t>
            </a:r>
          </a:p>
          <a:p>
            <a:pPr lvl="1"/>
            <a:r>
              <a:rPr lang="en-US" dirty="0" smtClean="0"/>
              <a:t>will become part of probes development policy document</a:t>
            </a:r>
          </a:p>
        </p:txBody>
      </p:sp>
    </p:spTree>
    <p:extLst>
      <p:ext uri="{BB962C8B-B14F-4D97-AF65-F5344CB8AC3E}">
        <p14:creationId xmlns:p14="http://schemas.microsoft.com/office/powerpoint/2010/main" val="34520542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2724</TotalTime>
  <Words>127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 2</vt:lpstr>
      <vt:lpstr>SAM: EMI UI and NRPE</vt:lpstr>
      <vt:lpstr>EMI UI</vt:lpstr>
      <vt:lpstr>NRPE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OTAG</dc:title>
  <dc:creator>Marian Babik</dc:creator>
  <cp:lastModifiedBy>Marian Babik</cp:lastModifiedBy>
  <cp:revision>19</cp:revision>
  <dcterms:created xsi:type="dcterms:W3CDTF">2011-09-19T11:56:50Z</dcterms:created>
  <dcterms:modified xsi:type="dcterms:W3CDTF">2011-09-21T09:21:24Z</dcterms:modified>
</cp:coreProperties>
</file>