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7"/>
  </p:notesMasterIdLst>
  <p:sldIdLst>
    <p:sldId id="258" r:id="rId2"/>
    <p:sldId id="262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3358" autoAdjust="0"/>
  </p:normalViewPr>
  <p:slideViewPr>
    <p:cSldViewPr>
      <p:cViewPr>
        <p:scale>
          <a:sx n="70" d="100"/>
          <a:sy n="70" d="100"/>
        </p:scale>
        <p:origin x="-176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91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69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69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6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CE3842-7C8C-4728-BBFC-69C0822F78FD}" type="datetime1">
              <a:rPr lang="en-US" smtClean="0"/>
              <a:t>9/15/2011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BFBBE-BF79-4C8E-8FCF-B95D94178217}" type="datetime1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7BABC-27B7-4318-8240-2753198B1924}" type="datetime1">
              <a:rPr lang="en-US" smtClean="0"/>
              <a:t>9/15/2011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2FC8C-2AEB-45E4-9417-1181BF6F33EE}" type="datetime1">
              <a:rPr lang="en-US" smtClean="0"/>
              <a:t>9/15/2011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FBFDD-2709-BC4A-89E1-2821033BFC1C}" type="slidenum">
              <a:rPr lang="fi-FI"/>
              <a:pPr>
                <a:defRPr/>
              </a:pPr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16319161-3BE1-436B-A183-8506855CBD5E}" type="datetime1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  <p:sldLayoutId id="2147483663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gus.eu/pages/metrics/download_metrics_reports.php" TargetMode="External"/><Relationship Id="rId2" Type="http://schemas.openxmlformats.org/officeDocument/2006/relationships/hyperlink" Target="https://ggus.eu/pages/home.php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ggus.eu/stat/stat.php" TargetMode="External"/><Relationship Id="rId4" Type="http://schemas.openxmlformats.org/officeDocument/2006/relationships/hyperlink" Target="https://ggus.eu/pages/metrics/download_escalation_reports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Dashboards/2636/GGUS-Requireme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avannah.cern.ch/projects/esc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indico/conferenceDisplay.py?confId=41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4" y="1628801"/>
            <a:ext cx="7488113" cy="2304256"/>
          </a:xfrm>
        </p:spPr>
        <p:txBody>
          <a:bodyPr/>
          <a:lstStyle/>
          <a:p>
            <a:pPr eaLnBrk="1" hangingPunct="1"/>
            <a:r>
              <a:rPr lang="de-DE" dirty="0" smtClean="0"/>
              <a:t>OTAG Meeting</a:t>
            </a:r>
            <a:br>
              <a:rPr lang="de-DE" dirty="0" smtClean="0"/>
            </a:br>
            <a:r>
              <a:rPr lang="de-DE" dirty="0" smtClean="0"/>
              <a:t>Technical Forum </a:t>
            </a:r>
            <a:br>
              <a:rPr lang="de-DE" dirty="0" smtClean="0"/>
            </a:br>
            <a:r>
              <a:rPr lang="de-DE" dirty="0" smtClean="0"/>
              <a:t>Lyon 2011-09-21</a:t>
            </a:r>
            <a:br>
              <a:rPr lang="de-DE" dirty="0" smtClean="0"/>
            </a:br>
            <a:endParaRPr lang="en-US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555776" y="4005064"/>
            <a:ext cx="5976664" cy="15121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Torsten Antoni, </a:t>
            </a:r>
            <a:br>
              <a:rPr lang="en-US" dirty="0" smtClean="0"/>
            </a:br>
            <a:r>
              <a:rPr lang="en-US" dirty="0" smtClean="0"/>
              <a:t>Helmut Dres, Günter Grein, </a:t>
            </a:r>
            <a:br>
              <a:rPr lang="en-US" dirty="0" smtClean="0"/>
            </a:br>
            <a:r>
              <a:rPr lang="en-US" dirty="0" smtClean="0"/>
              <a:t>GGUS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96544"/>
          </a:xfrm>
        </p:spPr>
        <p:txBody>
          <a:bodyPr/>
          <a:lstStyle/>
          <a:p>
            <a:r>
              <a:rPr lang="de-DE" dirty="0" smtClean="0"/>
              <a:t>All </a:t>
            </a:r>
            <a:r>
              <a:rPr lang="de-DE" dirty="0" err="1" smtClean="0"/>
              <a:t>reports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linked</a:t>
            </a:r>
            <a:r>
              <a:rPr lang="de-DE" dirty="0" smtClean="0"/>
              <a:t> on GGUS </a:t>
            </a:r>
            <a:r>
              <a:rPr lang="de-DE" dirty="0" err="1" smtClean="0">
                <a:hlinkClick r:id="rId2"/>
              </a:rPr>
              <a:t>home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„GGUS </a:t>
            </a:r>
            <a:r>
              <a:rPr lang="de-DE" dirty="0" err="1" smtClean="0"/>
              <a:t>tools</a:t>
            </a:r>
            <a:r>
              <a:rPr lang="de-DE" dirty="0" smtClean="0"/>
              <a:t>/</a:t>
            </a:r>
            <a:r>
              <a:rPr lang="de-DE" dirty="0" err="1" smtClean="0"/>
              <a:t>reports</a:t>
            </a:r>
            <a:r>
              <a:rPr lang="de-DE" dirty="0" smtClean="0"/>
              <a:t>“</a:t>
            </a:r>
          </a:p>
          <a:p>
            <a:pPr lvl="1"/>
            <a:r>
              <a:rPr lang="de-DE" dirty="0" err="1" smtClean="0">
                <a:hlinkClick r:id="rId3"/>
              </a:rPr>
              <a:t>Metrics</a:t>
            </a:r>
            <a:r>
              <a:rPr lang="de-DE" dirty="0" smtClean="0">
                <a:hlinkClick r:id="rId3"/>
              </a:rPr>
              <a:t> </a:t>
            </a:r>
            <a:r>
              <a:rPr lang="de-DE" dirty="0" err="1" smtClean="0">
                <a:hlinkClick r:id="rId3"/>
              </a:rPr>
              <a:t>reports</a:t>
            </a:r>
            <a:r>
              <a:rPr lang="de-DE" dirty="0" smtClean="0"/>
              <a:t> </a:t>
            </a:r>
            <a:r>
              <a:rPr lang="de-DE" dirty="0" err="1" smtClean="0"/>
              <a:t>inherited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EGEE</a:t>
            </a:r>
          </a:p>
          <a:p>
            <a:pPr lvl="1"/>
            <a:r>
              <a:rPr lang="de-DE" dirty="0" err="1" smtClean="0">
                <a:hlinkClick r:id="rId4"/>
              </a:rPr>
              <a:t>Escalation</a:t>
            </a:r>
            <a:r>
              <a:rPr lang="de-DE" dirty="0" smtClean="0">
                <a:hlinkClick r:id="rId4"/>
              </a:rPr>
              <a:t> </a:t>
            </a:r>
            <a:r>
              <a:rPr lang="de-DE" dirty="0" err="1" smtClean="0">
                <a:hlinkClick r:id="rId4"/>
              </a:rPr>
              <a:t>reports</a:t>
            </a:r>
            <a:r>
              <a:rPr lang="de-DE" dirty="0" smtClean="0"/>
              <a:t> </a:t>
            </a:r>
            <a:r>
              <a:rPr lang="de-DE" dirty="0" err="1" smtClean="0"/>
              <a:t>inherited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EGEE</a:t>
            </a:r>
          </a:p>
          <a:p>
            <a:pPr lvl="1"/>
            <a:r>
              <a:rPr lang="de-DE" dirty="0">
                <a:hlinkClick r:id="rId5"/>
              </a:rPr>
              <a:t>GGUS </a:t>
            </a:r>
            <a:r>
              <a:rPr lang="de-DE" dirty="0" err="1">
                <a:hlinkClick r:id="rId5"/>
              </a:rPr>
              <a:t>report</a:t>
            </a:r>
            <a:r>
              <a:rPr lang="de-DE" dirty="0">
                <a:hlinkClick r:id="rId5"/>
              </a:rPr>
              <a:t> </a:t>
            </a:r>
            <a:r>
              <a:rPr lang="de-DE" dirty="0" err="1" smtClean="0">
                <a:hlinkClick r:id="rId5"/>
              </a:rPr>
              <a:t>generator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GGUS Report Generator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530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 bwMode="auto">
          <a:xfrm>
            <a:off x="323850" y="1217613"/>
            <a:ext cx="8496300" cy="4878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Requests are collected in the GGUS shopping lists</a:t>
            </a:r>
          </a:p>
          <a:p>
            <a:pPr lvl="1"/>
            <a:r>
              <a:rPr lang="en-US" dirty="0" smtClean="0">
                <a:hlinkClick r:id="rId3"/>
              </a:rPr>
              <a:t>https://rt.egi.eu/rt/Dashboards/2636/GGUS-Requirements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https://savannah.cern.ch/projects/esc/</a:t>
            </a:r>
            <a:endParaRPr lang="en-US" dirty="0" smtClean="0"/>
          </a:p>
          <a:p>
            <a:r>
              <a:rPr lang="en-US" dirty="0" smtClean="0"/>
              <a:t>A couple </a:t>
            </a:r>
            <a:r>
              <a:rPr lang="en-US" dirty="0"/>
              <a:t>of </a:t>
            </a:r>
            <a:r>
              <a:rPr lang="en-US" dirty="0" smtClean="0"/>
              <a:t>requests open since a long time</a:t>
            </a:r>
          </a:p>
          <a:p>
            <a:pPr lvl="1"/>
            <a:r>
              <a:rPr lang="en-US" dirty="0" smtClean="0"/>
              <a:t>Other requests with higher priority (e.g. integration of EMI, adaption to EGI structures)</a:t>
            </a:r>
          </a:p>
          <a:p>
            <a:pPr lvl="1"/>
            <a:r>
              <a:rPr lang="en-US" dirty="0" smtClean="0"/>
              <a:t>Lack of manpower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1908175" y="44450"/>
            <a:ext cx="7235825" cy="620713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GGUS Report Generator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4B9682-4498-6C4B-B46F-E20E6366263F}" type="slidenum">
              <a:rPr lang="fi-FI" smtClean="0"/>
              <a:pPr/>
              <a:t>3</a:t>
            </a:fld>
            <a:endParaRPr lang="fi-FI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Technical Forum, Lyon 2011-09-20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 bwMode="auto">
          <a:xfrm>
            <a:off x="323850" y="1217613"/>
            <a:ext cx="8496300" cy="4878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 small group of people tried to categorize and summarize the various requests in a f2f meeting at KIT, Karlsruhe in April 2011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www.egi.eu/indico/conferenceDisplay.py?confId=411</a:t>
            </a:r>
            <a:endParaRPr lang="en-US" dirty="0" smtClean="0"/>
          </a:p>
          <a:p>
            <a:r>
              <a:rPr lang="en-US" dirty="0" smtClean="0"/>
              <a:t>Requests have been grouped in 3 categories:</a:t>
            </a:r>
          </a:p>
          <a:p>
            <a:pPr lvl="1"/>
            <a:r>
              <a:rPr lang="en-US" dirty="0" smtClean="0"/>
              <a:t>Manageable in a given time</a:t>
            </a:r>
          </a:p>
          <a:p>
            <a:pPr lvl="1"/>
            <a:r>
              <a:rPr lang="en-US" dirty="0" smtClean="0"/>
              <a:t>Extension requiring more effort but no redesign</a:t>
            </a:r>
          </a:p>
          <a:p>
            <a:pPr lvl="1"/>
            <a:r>
              <a:rPr lang="en-US" dirty="0" smtClean="0"/>
              <a:t>Extension requiring an RG redesign</a:t>
            </a:r>
            <a:endParaRPr lang="en-US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1908175" y="44450"/>
            <a:ext cx="7235825" cy="620713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GGUS Report Generator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4B9682-4498-6C4B-B46F-E20E6366263F}" type="slidenum">
              <a:rPr lang="fi-FI" smtClean="0"/>
              <a:pPr/>
              <a:t>4</a:t>
            </a:fld>
            <a:endParaRPr lang="fi-FI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Technical Forum, Lyon 2011-09-20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 bwMode="auto">
          <a:xfrm>
            <a:off x="323850" y="1217613"/>
            <a:ext cx="8496300" cy="4878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Meanwhile several requests appeared by mail, especially around the regular reviews</a:t>
            </a:r>
          </a:p>
          <a:p>
            <a:r>
              <a:rPr lang="en-US" dirty="0" smtClean="0"/>
              <a:t>Suggestion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working group should review the requests again and </a:t>
            </a:r>
            <a:r>
              <a:rPr lang="en-US" dirty="0"/>
              <a:t>defining a minimum set of common metrics for all </a:t>
            </a:r>
            <a:r>
              <a:rPr lang="en-US" dirty="0" smtClean="0"/>
              <a:t>user groups of the Report Generator </a:t>
            </a:r>
          </a:p>
          <a:p>
            <a:pPr lvl="1"/>
            <a:r>
              <a:rPr lang="en-US" dirty="0" smtClean="0"/>
              <a:t>Set up a f2f meeting for this</a:t>
            </a:r>
          </a:p>
          <a:p>
            <a:pPr lvl="1"/>
            <a:r>
              <a:rPr lang="en-US" dirty="0" smtClean="0"/>
              <a:t>All relevant user groups should be present in the working group (WLCG, EMI, EGI, ….)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1908175" y="44450"/>
            <a:ext cx="7235825" cy="620713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GGUS Report Generator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4B9682-4498-6C4B-B46F-E20E6366263F}" type="slidenum">
              <a:rPr lang="fi-FI" smtClean="0"/>
              <a:pPr/>
              <a:t>5</a:t>
            </a:fld>
            <a:endParaRPr lang="fi-FI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Technical Forum, Lyon 2011-09-20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0</TotalTime>
  <Words>232</Words>
  <Application>Microsoft Office PowerPoint</Application>
  <PresentationFormat>Bildschirmpräsentation (4:3)</PresentationFormat>
  <Paragraphs>38</Paragraphs>
  <Slides>5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EGI-InSPIRE-Slide-Template_v4</vt:lpstr>
      <vt:lpstr>OTAG Meeting Technical Forum  Lyon 2011-09-21 </vt:lpstr>
      <vt:lpstr>GGUS Report Generator</vt:lpstr>
      <vt:lpstr>GGUS Report Generator</vt:lpstr>
      <vt:lpstr>GGUS Report Generator</vt:lpstr>
      <vt:lpstr>GGUS Report Generator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Grein</cp:lastModifiedBy>
  <cp:revision>98</cp:revision>
  <dcterms:created xsi:type="dcterms:W3CDTF">2010-09-16T10:31:35Z</dcterms:created>
  <dcterms:modified xsi:type="dcterms:W3CDTF">2011-09-15T13:09:12Z</dcterms:modified>
</cp:coreProperties>
</file>