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76" r:id="rId2"/>
    <p:sldId id="297" r:id="rId3"/>
    <p:sldId id="296" r:id="rId4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7" autoAdjust="0"/>
    <p:restoredTop sz="94660"/>
  </p:normalViewPr>
  <p:slideViewPr>
    <p:cSldViewPr snapToObjects="1">
      <p:cViewPr>
        <p:scale>
          <a:sx n="70" d="100"/>
          <a:sy n="70" d="100"/>
        </p:scale>
        <p:origin x="-492" y="42"/>
      </p:cViewPr>
      <p:guideLst>
        <p:guide orient="horz" pos="365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8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619672" y="1664804"/>
            <a:ext cx="7200800" cy="1944215"/>
          </a:xfrm>
        </p:spPr>
        <p:txBody>
          <a:bodyPr/>
          <a:lstStyle/>
          <a:p>
            <a:r>
              <a:rPr lang="en-GB" dirty="0" smtClean="0"/>
              <a:t>NGIs Operational Tools Marketplace</a:t>
            </a:r>
            <a:br>
              <a:rPr lang="en-GB" dirty="0" smtClean="0"/>
            </a:br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2267744" y="4581128"/>
            <a:ext cx="5832648" cy="1260140"/>
          </a:xfrm>
        </p:spPr>
        <p:txBody>
          <a:bodyPr/>
          <a:lstStyle/>
          <a:p>
            <a:r>
              <a:rPr lang="en-GB" sz="2800" dirty="0" smtClean="0"/>
              <a:t>EGI Technical Forum</a:t>
            </a:r>
          </a:p>
          <a:p>
            <a:r>
              <a:rPr lang="en-GB" sz="2800" dirty="0" smtClean="0"/>
              <a:t>September 19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-23</a:t>
            </a:r>
            <a:r>
              <a:rPr lang="en-GB" sz="2800" baseline="30000" dirty="0" smtClean="0"/>
              <a:t>rd</a:t>
            </a:r>
            <a:r>
              <a:rPr lang="en-GB" sz="2800" dirty="0" smtClean="0"/>
              <a:t> 2011</a:t>
            </a:r>
            <a:endParaRPr lang="en-GB" sz="2800" dirty="0" smtClean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04370" y="3887760"/>
            <a:ext cx="1943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Daniele Cesini (INFN/IGI) 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99" t="31770" r="7277" b="23815"/>
          <a:stretch>
            <a:fillRect/>
          </a:stretch>
        </p:blipFill>
        <p:spPr bwMode="auto">
          <a:xfrm>
            <a:off x="107504" y="1844824"/>
            <a:ext cx="748883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7488324" y="2888940"/>
            <a:ext cx="1655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it-IT" dirty="0" smtClean="0"/>
              <a:t>(Poster ID 10 on HLRMON)</a:t>
            </a:r>
          </a:p>
        </p:txBody>
      </p:sp>
      <p:sp>
        <p:nvSpPr>
          <p:cNvPr id="6" name="Rettangolo 5"/>
          <p:cNvSpPr/>
          <p:nvPr/>
        </p:nvSpPr>
        <p:spPr>
          <a:xfrm>
            <a:off x="7488324" y="3599728"/>
            <a:ext cx="1619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it-IT" dirty="0" smtClean="0"/>
              <a:t>(Poster ID 14)</a:t>
            </a:r>
          </a:p>
        </p:txBody>
      </p:sp>
      <p:sp>
        <p:nvSpPr>
          <p:cNvPr id="7" name="Rettangolo 6"/>
          <p:cNvSpPr/>
          <p:nvPr/>
        </p:nvSpPr>
        <p:spPr>
          <a:xfrm>
            <a:off x="7488324" y="4175792"/>
            <a:ext cx="158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it-IT" dirty="0" smtClean="0"/>
              <a:t>(Poster ID 8)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Requests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99" y="1196752"/>
            <a:ext cx="8893113" cy="4860540"/>
          </a:xfrm>
        </p:spPr>
        <p:txBody>
          <a:bodyPr/>
          <a:lstStyle/>
          <a:p>
            <a:r>
              <a:rPr lang="en-US" sz="2800" dirty="0" err="1" smtClean="0"/>
              <a:t>CertWizard</a:t>
            </a:r>
            <a:r>
              <a:rPr lang="en-US" sz="2800" dirty="0" smtClean="0"/>
              <a:t>: a New Certificate Tool for the UK NGI User Community</a:t>
            </a:r>
          </a:p>
          <a:p>
            <a:pPr lvl="1"/>
            <a:r>
              <a:rPr lang="en-US" sz="2000" dirty="0" smtClean="0"/>
              <a:t>Presentation on Tuesday: https://www.egi.eu/indico/contributionDisplay.py?contribId=88&amp;confId=452</a:t>
            </a:r>
          </a:p>
          <a:p>
            <a:r>
              <a:rPr lang="it-IT" sz="2800" dirty="0" smtClean="0"/>
              <a:t>INFN: A </a:t>
            </a:r>
            <a:r>
              <a:rPr lang="it-IT" sz="2800" dirty="0" err="1" smtClean="0"/>
              <a:t>integrated</a:t>
            </a:r>
            <a:r>
              <a:rPr lang="it-IT" sz="2800" dirty="0" smtClean="0"/>
              <a:t> </a:t>
            </a:r>
            <a:r>
              <a:rPr lang="it-IT" sz="2800" dirty="0" err="1" smtClean="0"/>
              <a:t>monitoring</a:t>
            </a:r>
            <a:r>
              <a:rPr lang="it-IT" sz="2800" dirty="0" smtClean="0"/>
              <a:t> </a:t>
            </a:r>
            <a:r>
              <a:rPr lang="it-IT" sz="2800" dirty="0" err="1" smtClean="0"/>
              <a:t>tool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grid</a:t>
            </a:r>
            <a:r>
              <a:rPr lang="it-IT" sz="2800" dirty="0" smtClean="0"/>
              <a:t> site </a:t>
            </a:r>
            <a:r>
              <a:rPr lang="it-IT" sz="2800" dirty="0" err="1" smtClean="0"/>
              <a:t>administrator</a:t>
            </a:r>
            <a:endParaRPr lang="it-IT" sz="2800" dirty="0" smtClean="0"/>
          </a:p>
          <a:p>
            <a:pPr lvl="1"/>
            <a:r>
              <a:rPr lang="it-IT" sz="2000" dirty="0" smtClean="0"/>
              <a:t>(poster  ID 13)</a:t>
            </a:r>
          </a:p>
          <a:p>
            <a:r>
              <a:rPr lang="it-IT" sz="2800" dirty="0" err="1" smtClean="0"/>
              <a:t>NGI_PL</a:t>
            </a:r>
            <a:r>
              <a:rPr lang="it-IT" sz="2800" dirty="0" smtClean="0"/>
              <a:t>: </a:t>
            </a:r>
            <a:r>
              <a:rPr lang="it-IT" sz="2800" dirty="0" err="1" smtClean="0"/>
              <a:t>regional</a:t>
            </a:r>
            <a:r>
              <a:rPr lang="it-IT" sz="2800" dirty="0" smtClean="0"/>
              <a:t> </a:t>
            </a:r>
            <a:r>
              <a:rPr lang="it-IT" sz="2800" dirty="0" err="1" smtClean="0"/>
              <a:t>extension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the SAM system</a:t>
            </a:r>
            <a:endParaRPr lang="en-US" sz="2800" dirty="0" smtClean="0"/>
          </a:p>
          <a:p>
            <a:r>
              <a:rPr lang="en-US" sz="2800" dirty="0" smtClean="0"/>
              <a:t>Visualization tool and iCal </a:t>
            </a:r>
            <a:r>
              <a:rPr lang="en-US" sz="2800" smtClean="0"/>
              <a:t>feed generator </a:t>
            </a:r>
            <a:r>
              <a:rPr lang="en-US" sz="2800" dirty="0" smtClean="0"/>
              <a:t>for GOCDB downtimes (Stuart </a:t>
            </a:r>
            <a:r>
              <a:rPr lang="en-US" sz="2800" dirty="0" err="1" smtClean="0"/>
              <a:t>Purdie</a:t>
            </a:r>
            <a:r>
              <a:rPr lang="en-US" sz="2800" dirty="0" smtClean="0"/>
              <a:t> from UK)</a:t>
            </a:r>
            <a:endParaRPr lang="it-IT" sz="2800" dirty="0" smtClean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30932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20727</TotalTime>
  <Words>95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EGI-InSPIRE-Slide-Template_v4-4</vt:lpstr>
      <vt:lpstr>NGIs Operational Tools Marketplace Introduction</vt:lpstr>
      <vt:lpstr>Today</vt:lpstr>
      <vt:lpstr>Other Requests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223</cp:revision>
  <dcterms:created xsi:type="dcterms:W3CDTF">2010-09-07T07:54:33Z</dcterms:created>
  <dcterms:modified xsi:type="dcterms:W3CDTF">2011-09-20T12:42:31Z</dcterms:modified>
</cp:coreProperties>
</file>