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7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EGI-</a:t>
              </a:r>
              <a:r>
                <a:rPr lang="en-GB" sz="3200" b="1" dirty="0" err="1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InSPIRE</a:t>
              </a:r>
              <a:endParaRPr lang="en-GB" sz="3200" b="1" dirty="0" smtClean="0">
                <a:solidFill>
                  <a:srgbClr val="FFFFFF"/>
                </a:solidFill>
                <a:ea typeface="SimSun" charset="0"/>
                <a:cs typeface="Arial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80188" y="5640388"/>
            <a:ext cx="1447800" cy="588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pic>
        <p:nvPicPr>
          <p:cNvPr id="16" name="Picture 26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1825" y="5661025"/>
            <a:ext cx="731838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C31D16-3A71-476A-90FA-2C12F878155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7C2244A0-D6CB-40FE-B039-47880627C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C31D16-3A71-476A-90FA-2C12F878155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244A0-D6CB-40FE-B039-47880627C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C31D16-3A71-476A-90FA-2C12F878155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244A0-D6CB-40FE-B039-47880627C9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03C31D16-3A71-476A-90FA-2C12F8781559}" type="datetimeFigureOut">
              <a:rPr lang="en-US" smtClean="0"/>
              <a:pPr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7C2244A0-D6CB-40FE-B039-47880627C9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Improved X.509 Management Using PKCS11</a:t>
            </a:r>
            <a:endParaRPr lang="en-US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 Kou</a:t>
            </a:r>
            <a:r>
              <a:rPr lang="cs-CZ" dirty="0" smtClean="0"/>
              <a:t>ř</a:t>
            </a:r>
            <a:r>
              <a:rPr lang="en-US" dirty="0" err="1" smtClean="0"/>
              <a:t>il</a:t>
            </a:r>
            <a:r>
              <a:rPr lang="en-US" dirty="0" smtClean="0"/>
              <a:t>, Michal </a:t>
            </a:r>
            <a:r>
              <a:rPr lang="en-US" dirty="0" err="1" smtClean="0"/>
              <a:t>Proch</a:t>
            </a:r>
            <a:r>
              <a:rPr lang="cs-CZ" dirty="0" smtClean="0"/>
              <a:t>á</a:t>
            </a:r>
            <a:r>
              <a:rPr lang="en-US" dirty="0" err="1" smtClean="0"/>
              <a:t>zka</a:t>
            </a:r>
            <a:endParaRPr lang="en-US" dirty="0" smtClean="0"/>
          </a:p>
          <a:p>
            <a:r>
              <a:rPr lang="en-US" dirty="0" smtClean="0"/>
              <a:t>CESNET</a:t>
            </a:r>
          </a:p>
          <a:p>
            <a:r>
              <a:rPr lang="en-US" dirty="0" smtClean="0"/>
              <a:t>EGI TF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Smart Card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modes possible</a:t>
            </a:r>
          </a:p>
          <a:p>
            <a:pPr lvl="1"/>
            <a:r>
              <a:rPr lang="en-US" dirty="0" smtClean="0"/>
              <a:t>Smart card</a:t>
            </a:r>
          </a:p>
          <a:p>
            <a:pPr lvl="2"/>
            <a:r>
              <a:rPr lang="en-US" dirty="0" smtClean="0"/>
              <a:t>Full support of PKCS11 abstraction</a:t>
            </a:r>
          </a:p>
          <a:p>
            <a:pPr lvl="2"/>
            <a:r>
              <a:rPr lang="en-US" dirty="0" smtClean="0"/>
              <a:t>Requires changes on the </a:t>
            </a:r>
            <a:r>
              <a:rPr lang="en-US" dirty="0" err="1" smtClean="0"/>
              <a:t>MyProxy</a:t>
            </a:r>
            <a:r>
              <a:rPr lang="en-US" dirty="0" smtClean="0"/>
              <a:t> server</a:t>
            </a:r>
          </a:p>
          <a:p>
            <a:pPr lvl="1"/>
            <a:r>
              <a:rPr lang="en-US" dirty="0" smtClean="0"/>
              <a:t>Repository</a:t>
            </a:r>
          </a:p>
          <a:p>
            <a:pPr lvl="2"/>
            <a:r>
              <a:rPr lang="en-US" dirty="0" smtClean="0"/>
              <a:t>Simpler, less secure (</a:t>
            </a:r>
            <a:r>
              <a:rPr lang="en-US" dirty="0" err="1" smtClean="0"/>
              <a:t>creds</a:t>
            </a:r>
            <a:r>
              <a:rPr lang="en-US" dirty="0" smtClean="0"/>
              <a:t> are transmitted to the client)</a:t>
            </a:r>
          </a:p>
          <a:p>
            <a:pPr lvl="2"/>
            <a:r>
              <a:rPr lang="en-US" dirty="0" smtClean="0"/>
              <a:t>No server modifications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r>
              <a:rPr lang="cs-CZ" dirty="0" smtClean="0"/>
              <a:t>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PKCS11 </a:t>
            </a:r>
            <a:r>
              <a:rPr lang="cs-CZ" dirty="0" err="1" smtClean="0"/>
              <a:t>modules</a:t>
            </a:r>
            <a:r>
              <a:rPr lang="cs-CZ" dirty="0" smtClean="0"/>
              <a:t> to </a:t>
            </a:r>
            <a:r>
              <a:rPr lang="cs-CZ" dirty="0" err="1" smtClean="0"/>
              <a:t>improve</a:t>
            </a:r>
            <a:r>
              <a:rPr lang="cs-CZ" dirty="0" smtClean="0"/>
              <a:t> </a:t>
            </a:r>
            <a:r>
              <a:rPr lang="cs-CZ" dirty="0" err="1" smtClean="0"/>
              <a:t>users</a:t>
            </a:r>
            <a:r>
              <a:rPr lang="cs-CZ" dirty="0" smtClean="0"/>
              <a:t>‘ </a:t>
            </a:r>
            <a:r>
              <a:rPr lang="cs-CZ" dirty="0" err="1" smtClean="0"/>
              <a:t>experience</a:t>
            </a:r>
            <a:endParaRPr lang="cs-CZ" dirty="0" smtClean="0"/>
          </a:p>
          <a:p>
            <a:r>
              <a:rPr lang="cs-CZ" dirty="0" smtClean="0"/>
              <a:t>Support in </a:t>
            </a:r>
            <a:r>
              <a:rPr lang="cs-CZ" dirty="0" err="1" smtClean="0"/>
              <a:t>any</a:t>
            </a:r>
            <a:r>
              <a:rPr lang="cs-CZ" dirty="0" smtClean="0"/>
              <a:t> PKCS11 </a:t>
            </a:r>
            <a:r>
              <a:rPr lang="cs-CZ" dirty="0" err="1" smtClean="0"/>
              <a:t>applications</a:t>
            </a:r>
            <a:endParaRPr lang="cs-CZ" dirty="0" smtClean="0"/>
          </a:p>
          <a:p>
            <a:pPr lvl="1"/>
            <a:r>
              <a:rPr lang="cs-CZ" dirty="0" smtClean="0"/>
              <a:t>Not </a:t>
            </a:r>
            <a:r>
              <a:rPr lang="cs-CZ" dirty="0" err="1" smtClean="0"/>
              <a:t>grid</a:t>
            </a:r>
            <a:r>
              <a:rPr lang="cs-CZ" dirty="0" smtClean="0"/>
              <a:t> </a:t>
            </a:r>
            <a:r>
              <a:rPr lang="cs-CZ" dirty="0" err="1" smtClean="0"/>
              <a:t>specific</a:t>
            </a:r>
            <a:endParaRPr lang="en-US" dirty="0" smtClean="0"/>
          </a:p>
          <a:p>
            <a:r>
              <a:rPr lang="en-US" dirty="0" smtClean="0"/>
              <a:t>Available from http://www.metacentrum.cz/en/about/devel/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PKCS11</a:t>
            </a:r>
            <a:r>
              <a:rPr lang="cs-CZ" dirty="0" smtClean="0"/>
              <a:t> 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Widely accepted standard</a:t>
            </a:r>
            <a:r>
              <a:rPr lang="cs-CZ" dirty="0" smtClean="0"/>
              <a:t> to </a:t>
            </a:r>
            <a:r>
              <a:rPr lang="cs-CZ" dirty="0" err="1" smtClean="0"/>
              <a:t>access</a:t>
            </a:r>
            <a:r>
              <a:rPr lang="cs-CZ" dirty="0" smtClean="0"/>
              <a:t> </a:t>
            </a:r>
            <a:r>
              <a:rPr lang="cs-CZ" dirty="0" err="1" smtClean="0"/>
              <a:t>security</a:t>
            </a:r>
            <a:r>
              <a:rPr lang="cs-CZ" dirty="0" smtClean="0"/>
              <a:t> </a:t>
            </a:r>
            <a:r>
              <a:rPr lang="cs-CZ" dirty="0" err="1" smtClean="0"/>
              <a:t>devices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 err="1" smtClean="0"/>
              <a:t>general</a:t>
            </a:r>
            <a:r>
              <a:rPr lang="cs-CZ" dirty="0" smtClean="0"/>
              <a:t> API </a:t>
            </a:r>
            <a:r>
              <a:rPr lang="cs-CZ" dirty="0" err="1" smtClean="0"/>
              <a:t>hiding</a:t>
            </a:r>
            <a:r>
              <a:rPr lang="cs-CZ" dirty="0" smtClean="0"/>
              <a:t> </a:t>
            </a:r>
            <a:r>
              <a:rPr lang="cs-CZ" dirty="0" err="1" smtClean="0"/>
              <a:t>implementation</a:t>
            </a:r>
            <a:r>
              <a:rPr lang="cs-CZ" dirty="0" smtClean="0"/>
              <a:t> </a:t>
            </a:r>
            <a:r>
              <a:rPr lang="cs-CZ" dirty="0" err="1" smtClean="0"/>
              <a:t>details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actual</a:t>
            </a:r>
            <a:r>
              <a:rPr lang="cs-CZ" dirty="0" smtClean="0"/>
              <a:t> </a:t>
            </a:r>
            <a:r>
              <a:rPr lang="cs-CZ" dirty="0" err="1" smtClean="0"/>
              <a:t>token</a:t>
            </a:r>
            <a:endParaRPr lang="cs-CZ" dirty="0" smtClean="0"/>
          </a:p>
          <a:p>
            <a:pPr lvl="1"/>
            <a:r>
              <a:rPr lang="cs-CZ" dirty="0" smtClean="0"/>
              <a:t>HW (</a:t>
            </a:r>
            <a:r>
              <a:rPr lang="cs-CZ" dirty="0" err="1" smtClean="0"/>
              <a:t>smart</a:t>
            </a:r>
            <a:r>
              <a:rPr lang="cs-CZ" dirty="0" smtClean="0"/>
              <a:t> </a:t>
            </a:r>
            <a:r>
              <a:rPr lang="cs-CZ" dirty="0" err="1" smtClean="0"/>
              <a:t>cards</a:t>
            </a:r>
            <a:r>
              <a:rPr lang="cs-CZ" dirty="0" smtClean="0"/>
              <a:t>), SW (soft </a:t>
            </a:r>
            <a:r>
              <a:rPr lang="cs-CZ" dirty="0" err="1" smtClean="0"/>
              <a:t>token</a:t>
            </a:r>
            <a:r>
              <a:rPr lang="cs-CZ" dirty="0" smtClean="0"/>
              <a:t>)</a:t>
            </a:r>
            <a:endParaRPr lang="en-US" dirty="0" smtClean="0"/>
          </a:p>
          <a:p>
            <a:r>
              <a:rPr lang="cs-CZ" dirty="0" err="1" smtClean="0"/>
              <a:t>Usually</a:t>
            </a:r>
            <a:r>
              <a:rPr lang="cs-CZ" dirty="0" smtClean="0"/>
              <a:t> </a:t>
            </a:r>
            <a:r>
              <a:rPr lang="cs-CZ" dirty="0" err="1" smtClean="0"/>
              <a:t>configured</a:t>
            </a:r>
            <a:r>
              <a:rPr lang="cs-CZ" dirty="0" smtClean="0"/>
              <a:t> </a:t>
            </a:r>
            <a:r>
              <a:rPr lang="cs-CZ" dirty="0" err="1" smtClean="0"/>
              <a:t>at</a:t>
            </a:r>
            <a:r>
              <a:rPr lang="cs-CZ" dirty="0" smtClean="0"/>
              <a:t> run </a:t>
            </a:r>
            <a:r>
              <a:rPr lang="cs-CZ" dirty="0" err="1" smtClean="0"/>
              <a:t>time</a:t>
            </a:r>
            <a:endParaRPr lang="cs-CZ" dirty="0" smtClean="0"/>
          </a:p>
          <a:p>
            <a:r>
              <a:rPr lang="cs-CZ" dirty="0" err="1" smtClean="0"/>
              <a:t>Supported</a:t>
            </a:r>
            <a:r>
              <a:rPr lang="cs-CZ" dirty="0" smtClean="0"/>
              <a:t> by </a:t>
            </a:r>
            <a:r>
              <a:rPr lang="cs-CZ" dirty="0" err="1" smtClean="0"/>
              <a:t>wide</a:t>
            </a:r>
            <a:r>
              <a:rPr lang="cs-CZ" dirty="0" smtClean="0"/>
              <a:t> </a:t>
            </a:r>
            <a:r>
              <a:rPr lang="cs-CZ" dirty="0" err="1" smtClean="0"/>
              <a:t>range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applications</a:t>
            </a:r>
            <a:endParaRPr lang="cs-CZ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Use-case</a:t>
            </a:r>
            <a:r>
              <a:rPr lang="cs-CZ" dirty="0" smtClean="0"/>
              <a:t>s</a:t>
            </a:r>
            <a:r>
              <a:rPr lang="en-US" dirty="0" smtClean="0"/>
              <a:t> to Address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Single credentials repository on a desktop</a:t>
            </a:r>
          </a:p>
          <a:p>
            <a:r>
              <a:rPr lang="en-US" dirty="0" smtClean="0"/>
              <a:t>A remotely available credentials</a:t>
            </a:r>
          </a:p>
          <a:p>
            <a:r>
              <a:rPr lang="en-US" dirty="0" smtClean="0"/>
              <a:t>Management of IGTF anchors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Desktop credentials locations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are </a:t>
            </a:r>
            <a:r>
              <a:rPr lang="cs-CZ" dirty="0" err="1" smtClean="0"/>
              <a:t>often</a:t>
            </a:r>
            <a:r>
              <a:rPr lang="en-US" dirty="0" smtClean="0"/>
              <a:t> required to </a:t>
            </a:r>
            <a:r>
              <a:rPr lang="cs-CZ" dirty="0" smtClean="0"/>
              <a:t>handle </a:t>
            </a:r>
            <a:r>
              <a:rPr lang="en-US" dirty="0" smtClean="0"/>
              <a:t>files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certs</a:t>
            </a:r>
            <a:endParaRPr lang="en-US" dirty="0" smtClean="0"/>
          </a:p>
          <a:p>
            <a:r>
              <a:rPr lang="en-US" dirty="0" smtClean="0"/>
              <a:t>One repository for all applications</a:t>
            </a:r>
          </a:p>
          <a:p>
            <a:pPr lvl="1"/>
            <a:r>
              <a:rPr lang="en-US" dirty="0" smtClean="0"/>
              <a:t>A single place to secure and manage</a:t>
            </a:r>
          </a:p>
          <a:p>
            <a:r>
              <a:rPr lang="cs-CZ" dirty="0" err="1" smtClean="0"/>
              <a:t>Mozilla</a:t>
            </a:r>
            <a:r>
              <a:rPr lang="cs-CZ" dirty="0" smtClean="0"/>
              <a:t>‘s </a:t>
            </a:r>
            <a:r>
              <a:rPr lang="en-US" dirty="0" smtClean="0"/>
              <a:t>NSS</a:t>
            </a:r>
            <a:endParaRPr lang="cs-CZ" dirty="0" smtClean="0"/>
          </a:p>
          <a:p>
            <a:pPr lvl="1"/>
            <a:r>
              <a:rPr lang="en-US" dirty="0" smtClean="0"/>
              <a:t>soft token PKCS11</a:t>
            </a:r>
            <a:r>
              <a:rPr lang="cs-CZ" dirty="0" smtClean="0"/>
              <a:t> </a:t>
            </a:r>
            <a:r>
              <a:rPr lang="en-US" dirty="0" smtClean="0"/>
              <a:t>available with every Firefox/Thunderbird installation</a:t>
            </a:r>
          </a:p>
          <a:p>
            <a:pPr lvl="1"/>
            <a:r>
              <a:rPr lang="en-US" dirty="0" smtClean="0"/>
              <a:t>We’re on grid though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NSS </a:t>
            </a:r>
            <a:r>
              <a:rPr lang="cs-CZ" dirty="0" err="1" smtClean="0"/>
              <a:t>for</a:t>
            </a:r>
            <a:r>
              <a:rPr lang="cs-CZ" dirty="0" smtClean="0"/>
              <a:t> VOMS</a:t>
            </a:r>
            <a:endParaRPr lang="en-US" dirty="0"/>
          </a:p>
        </p:txBody>
      </p:sp>
      <p:pic>
        <p:nvPicPr>
          <p:cNvPr id="4" name="Obrázek 3" descr="vom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9144000" cy="3794575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3505200"/>
            <a:ext cx="8075612" cy="2930624"/>
          </a:xfrm>
          <a:solidFill>
            <a:schemeClr val="bg1"/>
          </a:solidFill>
          <a:ln w="254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dirty="0" err="1" smtClean="0"/>
              <a:t>Voms</a:t>
            </a:r>
            <a:r>
              <a:rPr lang="en-US" dirty="0" smtClean="0"/>
              <a:t> </a:t>
            </a:r>
            <a:r>
              <a:rPr lang="en-US" dirty="0" smtClean="0"/>
              <a:t>with PKCS11 support should be part of EMI2</a:t>
            </a:r>
          </a:p>
          <a:p>
            <a:r>
              <a:rPr lang="cs-CZ" dirty="0" err="1" smtClean="0"/>
              <a:t>Seamless</a:t>
            </a:r>
            <a:r>
              <a:rPr lang="cs-CZ" dirty="0" smtClean="0"/>
              <a:t> </a:t>
            </a:r>
            <a:r>
              <a:rPr lang="cs-CZ" dirty="0" err="1" smtClean="0"/>
              <a:t>access</a:t>
            </a:r>
            <a:r>
              <a:rPr lang="cs-CZ" dirty="0" smtClean="0"/>
              <a:t> to </a:t>
            </a:r>
            <a:r>
              <a:rPr lang="cs-CZ" dirty="0" err="1" smtClean="0"/>
              <a:t>browser</a:t>
            </a:r>
            <a:r>
              <a:rPr lang="cs-CZ" dirty="0" smtClean="0"/>
              <a:t> </a:t>
            </a:r>
            <a:r>
              <a:rPr lang="cs-CZ" dirty="0" err="1" smtClean="0"/>
              <a:t>credentials</a:t>
            </a:r>
            <a:endParaRPr lang="cs-CZ" dirty="0" smtClean="0"/>
          </a:p>
          <a:p>
            <a:pPr lvl="1"/>
            <a:r>
              <a:rPr lang="en-US" dirty="0" smtClean="0"/>
              <a:t>for users with e.g. TCS credentials</a:t>
            </a:r>
          </a:p>
          <a:p>
            <a:r>
              <a:rPr lang="cs-CZ" dirty="0" err="1" smtClean="0"/>
              <a:t>Creds</a:t>
            </a:r>
            <a:r>
              <a:rPr lang="cs-CZ" dirty="0" smtClean="0"/>
              <a:t> do not </a:t>
            </a:r>
            <a:r>
              <a:rPr lang="cs-CZ" dirty="0" err="1" smtClean="0"/>
              <a:t>need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stored</a:t>
            </a:r>
            <a:r>
              <a:rPr lang="cs-CZ" dirty="0" smtClean="0"/>
              <a:t> in </a:t>
            </a:r>
            <a:r>
              <a:rPr lang="cs-CZ" dirty="0" err="1" smtClean="0"/>
              <a:t>files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IGTF Anchors</a:t>
            </a:r>
            <a:endParaRPr lang="en-US" dirty="0"/>
          </a:p>
        </p:txBody>
      </p:sp>
      <p:pic>
        <p:nvPicPr>
          <p:cNvPr id="4" name="Zástupný symbol pro obsah 3" descr="ff-bad-c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6549" y="1412875"/>
            <a:ext cx="5964890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Zástupný symbol pro obsah 3" descr="ff-ca-goo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447800"/>
            <a:ext cx="5962877" cy="4525963"/>
          </a:xfrm>
        </p:spPr>
      </p:pic>
      <p:sp>
        <p:nvSpPr>
          <p:cNvPr id="5" name="Elipsa 4"/>
          <p:cNvSpPr/>
          <p:nvPr/>
        </p:nvSpPr>
        <p:spPr>
          <a:xfrm>
            <a:off x="1524000" y="1676400"/>
            <a:ext cx="1828800" cy="68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Zástupný symbol pro obsah 3" descr="ff-anchor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886200" y="2962816"/>
            <a:ext cx="3892104" cy="2747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Elipsa 6"/>
          <p:cNvSpPr/>
          <p:nvPr/>
        </p:nvSpPr>
        <p:spPr>
          <a:xfrm>
            <a:off x="4038600" y="3733800"/>
            <a:ext cx="1905000" cy="762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IGTF</a:t>
            </a:r>
            <a:r>
              <a:rPr lang="cs-CZ" dirty="0" smtClean="0"/>
              <a:t> </a:t>
            </a:r>
            <a:r>
              <a:rPr lang="cs-CZ" dirty="0" err="1" smtClean="0"/>
              <a:t>Anchors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PKCS11 </a:t>
            </a:r>
            <a:r>
              <a:rPr lang="cs-CZ" dirty="0" err="1" smtClean="0"/>
              <a:t>token</a:t>
            </a:r>
            <a:r>
              <a:rPr lang="cs-CZ" dirty="0" smtClean="0"/>
              <a:t> </a:t>
            </a:r>
            <a:r>
              <a:rPr lang="cs-CZ" dirty="0" err="1" smtClean="0"/>
              <a:t>providing</a:t>
            </a:r>
            <a:r>
              <a:rPr lang="cs-CZ" dirty="0" smtClean="0"/>
              <a:t> a list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CAs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describing</a:t>
            </a:r>
            <a:r>
              <a:rPr lang="cs-CZ" dirty="0" smtClean="0"/>
              <a:t> </a:t>
            </a:r>
            <a:r>
              <a:rPr lang="cs-CZ" dirty="0" err="1" smtClean="0"/>
              <a:t>they</a:t>
            </a:r>
            <a:r>
              <a:rPr lang="cs-CZ" dirty="0" smtClean="0"/>
              <a:t> trust </a:t>
            </a:r>
            <a:r>
              <a:rPr lang="cs-CZ" dirty="0" err="1" smtClean="0"/>
              <a:t>level</a:t>
            </a:r>
            <a:endParaRPr lang="cs-CZ" dirty="0" smtClean="0"/>
          </a:p>
          <a:p>
            <a:r>
              <a:rPr lang="en-US" dirty="0" smtClean="0"/>
              <a:t>Interface to local ca directory</a:t>
            </a:r>
          </a:p>
          <a:p>
            <a:pPr lvl="1"/>
            <a:r>
              <a:rPr lang="en-US" dirty="0" smtClean="0"/>
              <a:t>/etc/grid-security/certificates</a:t>
            </a:r>
          </a:p>
          <a:p>
            <a:r>
              <a:rPr lang="en-US" dirty="0" smtClean="0"/>
              <a:t>Populated and maintained either manually or by a package (</a:t>
            </a:r>
            <a:r>
              <a:rPr lang="en-US" dirty="0" err="1" smtClean="0"/>
              <a:t>Debian</a:t>
            </a:r>
            <a:r>
              <a:rPr lang="en-US" dirty="0" smtClean="0"/>
              <a:t>, </a:t>
            </a:r>
            <a:r>
              <a:rPr lang="en-US" dirty="0" err="1" smtClean="0"/>
              <a:t>Ubuntu</a:t>
            </a:r>
            <a:r>
              <a:rPr lang="en-US" dirty="0" smtClean="0"/>
              <a:t>, …)</a:t>
            </a:r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MyProxy</a:t>
            </a:r>
            <a:r>
              <a:rPr lang="cs-CZ" dirty="0" smtClean="0"/>
              <a:t> PKCS11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Access to </a:t>
            </a:r>
            <a:r>
              <a:rPr lang="cs-CZ" dirty="0" err="1" smtClean="0"/>
              <a:t>credentials</a:t>
            </a:r>
            <a:r>
              <a:rPr lang="cs-CZ" dirty="0" smtClean="0"/>
              <a:t> in </a:t>
            </a:r>
            <a:r>
              <a:rPr lang="cs-CZ" dirty="0" err="1" smtClean="0"/>
              <a:t>Myproxy</a:t>
            </a:r>
            <a:r>
              <a:rPr lang="cs-CZ" dirty="0" smtClean="0"/>
              <a:t> server</a:t>
            </a:r>
          </a:p>
          <a:p>
            <a:pPr lvl="1"/>
            <a:r>
              <a:rPr lang="cs-CZ" dirty="0" err="1" smtClean="0"/>
              <a:t>Credentials</a:t>
            </a:r>
            <a:r>
              <a:rPr lang="cs-CZ" dirty="0" smtClean="0"/>
              <a:t> </a:t>
            </a:r>
            <a:r>
              <a:rPr lang="cs-CZ" dirty="0" err="1" smtClean="0"/>
              <a:t>must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loaded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endParaRPr lang="cs-CZ" dirty="0" smtClean="0"/>
          </a:p>
          <a:p>
            <a:r>
              <a:rPr lang="cs-CZ" dirty="0" err="1" smtClean="0"/>
              <a:t>Usable</a:t>
            </a:r>
            <a:r>
              <a:rPr lang="cs-CZ" dirty="0" smtClean="0"/>
              <a:t> by </a:t>
            </a:r>
            <a:r>
              <a:rPr lang="cs-CZ" dirty="0" err="1" smtClean="0"/>
              <a:t>any</a:t>
            </a:r>
            <a:r>
              <a:rPr lang="cs-CZ" dirty="0" smtClean="0"/>
              <a:t> PKCS11-</a:t>
            </a:r>
            <a:r>
              <a:rPr lang="cs-CZ" dirty="0" err="1" smtClean="0"/>
              <a:t>enabled</a:t>
            </a:r>
            <a:r>
              <a:rPr lang="cs-CZ" dirty="0" smtClean="0"/>
              <a:t> </a:t>
            </a:r>
            <a:r>
              <a:rPr lang="cs-CZ" dirty="0" err="1" smtClean="0"/>
              <a:t>application</a:t>
            </a:r>
            <a:endParaRPr lang="cs-CZ" dirty="0" smtClean="0"/>
          </a:p>
          <a:p>
            <a:pPr lvl="1"/>
            <a:r>
              <a:rPr lang="cs-CZ" dirty="0" err="1" smtClean="0"/>
              <a:t>Thunderbird</a:t>
            </a:r>
            <a:r>
              <a:rPr lang="cs-CZ" dirty="0" smtClean="0"/>
              <a:t>, </a:t>
            </a:r>
            <a:r>
              <a:rPr lang="cs-CZ" dirty="0" err="1" smtClean="0"/>
              <a:t>browsers</a:t>
            </a:r>
            <a:r>
              <a:rPr lang="cs-CZ" dirty="0" smtClean="0"/>
              <a:t>, VPN </a:t>
            </a:r>
            <a:r>
              <a:rPr lang="cs-CZ" dirty="0" err="1" smtClean="0"/>
              <a:t>clients</a:t>
            </a:r>
            <a:endParaRPr lang="cs-CZ" dirty="0" smtClean="0"/>
          </a:p>
          <a:p>
            <a:pPr lvl="1"/>
            <a:r>
              <a:rPr lang="cs-CZ" dirty="0" err="1" smtClean="0"/>
              <a:t>voms</a:t>
            </a:r>
            <a:r>
              <a:rPr lang="cs-CZ" dirty="0" smtClean="0"/>
              <a:t>-</a:t>
            </a:r>
            <a:r>
              <a:rPr lang="cs-CZ" dirty="0" err="1" smtClean="0"/>
              <a:t>proxy</a:t>
            </a:r>
            <a:r>
              <a:rPr lang="cs-CZ" dirty="0" smtClean="0"/>
              <a:t>-</a:t>
            </a:r>
            <a:r>
              <a:rPr lang="cs-CZ" dirty="0" err="1" smtClean="0"/>
              <a:t>init</a:t>
            </a:r>
            <a:endParaRPr lang="cs-CZ" dirty="0" smtClean="0"/>
          </a:p>
          <a:p>
            <a:r>
              <a:rPr lang="en-US" dirty="0" err="1" smtClean="0"/>
              <a:t>Creds</a:t>
            </a:r>
            <a:r>
              <a:rPr lang="en-US" dirty="0" smtClean="0"/>
              <a:t> aren’t stored in the </a:t>
            </a:r>
            <a:r>
              <a:rPr lang="en-US" dirty="0" err="1" smtClean="0"/>
              <a:t>applicatio</a:t>
            </a:r>
            <a:r>
              <a:rPr lang="cs-CZ" dirty="0" smtClean="0"/>
              <a:t>n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</Template>
  <TotalTime>93</TotalTime>
  <Words>274</Words>
  <Application>Microsoft Office PowerPoint</Application>
  <PresentationFormat>Předvádění na obrazovce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EGI-InSPIRE-Slide-Template_v4</vt:lpstr>
      <vt:lpstr>Improved X.509 Management Using PKCS11</vt:lpstr>
      <vt:lpstr>PKCS11 </vt:lpstr>
      <vt:lpstr>Use-cases to Address</vt:lpstr>
      <vt:lpstr>Desktop credentials locations</vt:lpstr>
      <vt:lpstr>NSS for VOMS</vt:lpstr>
      <vt:lpstr>IGTF Anchors</vt:lpstr>
      <vt:lpstr>Snímek 7</vt:lpstr>
      <vt:lpstr>IGTF Anchors</vt:lpstr>
      <vt:lpstr>MyProxy PKCS11</vt:lpstr>
      <vt:lpstr>Remote Smart Card</vt:lpstr>
      <vt:lpstr>Conclusions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Improved X.509 Management Using PKCS11</dc:title>
  <dc:creator>Daniel Kouřil</dc:creator>
  <cp:lastModifiedBy>Daniel Kouřil</cp:lastModifiedBy>
  <cp:revision>19</cp:revision>
  <dcterms:created xsi:type="dcterms:W3CDTF">2011-09-16T11:58:10Z</dcterms:created>
  <dcterms:modified xsi:type="dcterms:W3CDTF">2011-09-19T13:58:12Z</dcterms:modified>
</cp:coreProperties>
</file>