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26"/>
  </p:notesMasterIdLst>
  <p:handoutMasterIdLst>
    <p:handoutMasterId r:id="rId27"/>
  </p:handoutMasterIdLst>
  <p:sldIdLst>
    <p:sldId id="303" r:id="rId5"/>
    <p:sldId id="403" r:id="rId6"/>
    <p:sldId id="451" r:id="rId7"/>
    <p:sldId id="415" r:id="rId8"/>
    <p:sldId id="441" r:id="rId9"/>
    <p:sldId id="438" r:id="rId10"/>
    <p:sldId id="439" r:id="rId11"/>
    <p:sldId id="442" r:id="rId12"/>
    <p:sldId id="443" r:id="rId13"/>
    <p:sldId id="452" r:id="rId14"/>
    <p:sldId id="444" r:id="rId15"/>
    <p:sldId id="430" r:id="rId16"/>
    <p:sldId id="434" r:id="rId17"/>
    <p:sldId id="445" r:id="rId18"/>
    <p:sldId id="418" r:id="rId19"/>
    <p:sldId id="431" r:id="rId20"/>
    <p:sldId id="447" r:id="rId21"/>
    <p:sldId id="450" r:id="rId22"/>
    <p:sldId id="448" r:id="rId23"/>
    <p:sldId id="433" r:id="rId24"/>
    <p:sldId id="39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98F9C5E-9A28-C049-82FA-15E72F20238A}">
          <p14:sldIdLst>
            <p14:sldId id="303"/>
            <p14:sldId id="403"/>
            <p14:sldId id="451"/>
            <p14:sldId id="415"/>
            <p14:sldId id="441"/>
            <p14:sldId id="438"/>
            <p14:sldId id="439"/>
            <p14:sldId id="442"/>
            <p14:sldId id="443"/>
            <p14:sldId id="452"/>
            <p14:sldId id="444"/>
            <p14:sldId id="430"/>
            <p14:sldId id="434"/>
            <p14:sldId id="445"/>
            <p14:sldId id="418"/>
            <p14:sldId id="431"/>
            <p14:sldId id="447"/>
            <p14:sldId id="450"/>
            <p14:sldId id="448"/>
            <p14:sldId id="433"/>
            <p14:sldId id="39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  <p:cmAuthor id="1" name="Sergio Andreozz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7623" autoAdjust="0"/>
  </p:normalViewPr>
  <p:slideViewPr>
    <p:cSldViewPr>
      <p:cViewPr>
        <p:scale>
          <a:sx n="76" d="100"/>
          <a:sy n="76" d="100"/>
        </p:scale>
        <p:origin x="-146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05368567341359"/>
          <c:y val="0.0389591869560099"/>
          <c:w val="0.747225272023936"/>
          <c:h val="0.61372762064579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WLCG</c:v>
                </c:pt>
                <c:pt idx="8">
                  <c:v>WeNMR</c:v>
                </c:pt>
                <c:pt idx="9">
                  <c:v>Life-Science GC</c:v>
                </c:pt>
                <c:pt idx="10">
                  <c:v>DECIDE </c:v>
                </c:pt>
                <c:pt idx="11">
                  <c:v>MAPPER</c:v>
                </c:pt>
                <c:pt idx="12">
                  <c:v>GISELA</c:v>
                </c:pt>
                <c:pt idx="13">
                  <c:v>ScalaLife</c:v>
                </c:pt>
                <c:pt idx="14">
                  <c:v>gSLM </c:v>
                </c:pt>
                <c:pt idx="15">
                  <c:v>e-ScienceTalk </c:v>
                </c:pt>
                <c:pt idx="16">
                  <c:v>SIENA</c:v>
                </c:pt>
                <c:pt idx="17">
                  <c:v>CHAIN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9.0</c:v>
                </c:pt>
                <c:pt idx="6">
                  <c:v>1.0</c:v>
                </c:pt>
                <c:pt idx="7">
                  <c:v>8.0</c:v>
                </c:pt>
                <c:pt idx="8">
                  <c:v>10.0</c:v>
                </c:pt>
                <c:pt idx="9">
                  <c:v>10.0</c:v>
                </c:pt>
                <c:pt idx="10">
                  <c:v>10.0</c:v>
                </c:pt>
                <c:pt idx="11">
                  <c:v>10.0</c:v>
                </c:pt>
                <c:pt idx="12">
                  <c:v>10.0</c:v>
                </c:pt>
                <c:pt idx="13">
                  <c:v>10.0</c:v>
                </c:pt>
                <c:pt idx="14">
                  <c:v>10.0</c:v>
                </c:pt>
                <c:pt idx="15">
                  <c:v>10.0</c:v>
                </c:pt>
                <c:pt idx="16">
                  <c:v>10.0</c:v>
                </c:pt>
                <c:pt idx="17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go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WLCG</c:v>
                </c:pt>
                <c:pt idx="8">
                  <c:v>WeNMR</c:v>
                </c:pt>
                <c:pt idx="9">
                  <c:v>Life-Science GC</c:v>
                </c:pt>
                <c:pt idx="10">
                  <c:v>DECIDE </c:v>
                </c:pt>
                <c:pt idx="11">
                  <c:v>MAPPER</c:v>
                </c:pt>
                <c:pt idx="12">
                  <c:v>GISELA</c:v>
                </c:pt>
                <c:pt idx="13">
                  <c:v>ScalaLife</c:v>
                </c:pt>
                <c:pt idx="14">
                  <c:v>gSLM </c:v>
                </c:pt>
                <c:pt idx="15">
                  <c:v>e-ScienceTalk </c:v>
                </c:pt>
                <c:pt idx="16">
                  <c:v>SIENA</c:v>
                </c:pt>
                <c:pt idx="17">
                  <c:v>CHAIN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9.0</c:v>
                </c:pt>
                <c:pt idx="7">
                  <c:v>2.0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80338200"/>
        <c:axId val="980341176"/>
        <c:axId val="0"/>
      </c:bar3DChart>
      <c:catAx>
        <c:axId val="980338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980341176"/>
        <c:crosses val="autoZero"/>
        <c:auto val="1"/>
        <c:lblAlgn val="ctr"/>
        <c:lblOffset val="100"/>
        <c:noMultiLvlLbl val="0"/>
      </c:catAx>
      <c:valAx>
        <c:axId val="9803411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80338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4E2F9-D1FB-BE43-BEC8-111E5302E8C8}" type="doc">
      <dgm:prSet loTypeId="urn:microsoft.com/office/officeart/2005/8/layout/vList6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8D4E94-CFBF-C649-8B84-3D2D45F68E2A}">
      <dgm:prSet phldrT="[Text]"/>
      <dgm:spPr/>
      <dgm:t>
        <a:bodyPr/>
        <a:lstStyle/>
        <a:p>
          <a:r>
            <a:rPr lang="en-US" dirty="0" smtClean="0"/>
            <a:t>Strategic</a:t>
          </a:r>
          <a:endParaRPr lang="en-US" dirty="0"/>
        </a:p>
      </dgm:t>
    </dgm:pt>
    <dgm:pt modelId="{8B81A430-302F-2A42-925D-C9F07A98C8C5}" type="parTrans" cxnId="{F8172CB7-0E14-144B-B76E-FE356DF5602B}">
      <dgm:prSet/>
      <dgm:spPr/>
      <dgm:t>
        <a:bodyPr/>
        <a:lstStyle/>
        <a:p>
          <a:endParaRPr lang="en-US"/>
        </a:p>
      </dgm:t>
    </dgm:pt>
    <dgm:pt modelId="{1C42D3D7-88A4-954B-87EE-A81AF136D123}" type="sibTrans" cxnId="{F8172CB7-0E14-144B-B76E-FE356DF5602B}">
      <dgm:prSet/>
      <dgm:spPr/>
      <dgm:t>
        <a:bodyPr/>
        <a:lstStyle/>
        <a:p>
          <a:endParaRPr lang="en-US"/>
        </a:p>
      </dgm:t>
    </dgm:pt>
    <dgm:pt modelId="{508E3EDB-985E-4E4C-8889-6307B0F283C6}">
      <dgm:prSet phldrT="[Text]"/>
      <dgm:spPr/>
      <dgm:t>
        <a:bodyPr/>
        <a:lstStyle/>
        <a:p>
          <a:r>
            <a:rPr lang="en-US" dirty="0" smtClean="0"/>
            <a:t>Strategic Policies</a:t>
          </a:r>
          <a:endParaRPr lang="en-US" dirty="0"/>
        </a:p>
      </dgm:t>
    </dgm:pt>
    <dgm:pt modelId="{AEFB8F16-D19B-B04B-BDE4-5F16E9B7DD0E}" type="parTrans" cxnId="{CF17A117-2EB1-424B-A093-75F32E9E7B2A}">
      <dgm:prSet/>
      <dgm:spPr/>
      <dgm:t>
        <a:bodyPr/>
        <a:lstStyle/>
        <a:p>
          <a:endParaRPr lang="en-US"/>
        </a:p>
      </dgm:t>
    </dgm:pt>
    <dgm:pt modelId="{2E075841-F8C7-0641-9283-43FB0D435778}" type="sibTrans" cxnId="{CF17A117-2EB1-424B-A093-75F32E9E7B2A}">
      <dgm:prSet/>
      <dgm:spPr/>
      <dgm:t>
        <a:bodyPr/>
        <a:lstStyle/>
        <a:p>
          <a:endParaRPr lang="en-US"/>
        </a:p>
      </dgm:t>
    </dgm:pt>
    <dgm:pt modelId="{AE5E838B-47F3-7341-AD50-C6B853ECE214}">
      <dgm:prSet phldrT="[Text]"/>
      <dgm:spPr/>
      <dgm:t>
        <a:bodyPr/>
        <a:lstStyle/>
        <a:p>
          <a:r>
            <a:rPr lang="en-US" dirty="0" smtClean="0"/>
            <a:t>Operational</a:t>
          </a:r>
          <a:endParaRPr lang="en-US" dirty="0"/>
        </a:p>
      </dgm:t>
    </dgm:pt>
    <dgm:pt modelId="{BE2FCD54-458C-4640-9EE3-1FF6084DC72E}" type="parTrans" cxnId="{27C7EEA4-64D1-B248-BC21-75A6EF5381B5}">
      <dgm:prSet/>
      <dgm:spPr/>
      <dgm:t>
        <a:bodyPr/>
        <a:lstStyle/>
        <a:p>
          <a:endParaRPr lang="en-US"/>
        </a:p>
      </dgm:t>
    </dgm:pt>
    <dgm:pt modelId="{4C66F9CF-44E4-9A43-893C-CE6173329ED4}" type="sibTrans" cxnId="{27C7EEA4-64D1-B248-BC21-75A6EF5381B5}">
      <dgm:prSet/>
      <dgm:spPr/>
      <dgm:t>
        <a:bodyPr/>
        <a:lstStyle/>
        <a:p>
          <a:endParaRPr lang="en-US"/>
        </a:p>
      </dgm:t>
    </dgm:pt>
    <dgm:pt modelId="{A17C715E-6571-1D4C-9D12-3ED8C9F204CA}">
      <dgm:prSet phldrT="[Text]"/>
      <dgm:spPr/>
      <dgm:t>
        <a:bodyPr/>
        <a:lstStyle/>
        <a:p>
          <a:r>
            <a:rPr lang="en-US" dirty="0" smtClean="0"/>
            <a:t>Operational policies/procedures</a:t>
          </a:r>
          <a:endParaRPr lang="en-US" dirty="0"/>
        </a:p>
      </dgm:t>
    </dgm:pt>
    <dgm:pt modelId="{0DEAA70B-E63F-3E45-80FF-48CA0AAD7CDB}" type="parTrans" cxnId="{9532B9FC-F9F3-6A4B-A4AC-E8126453311E}">
      <dgm:prSet/>
      <dgm:spPr/>
      <dgm:t>
        <a:bodyPr/>
        <a:lstStyle/>
        <a:p>
          <a:endParaRPr lang="en-US"/>
        </a:p>
      </dgm:t>
    </dgm:pt>
    <dgm:pt modelId="{797FED36-BB03-524E-BEDA-0AAE1967F4E8}" type="sibTrans" cxnId="{9532B9FC-F9F3-6A4B-A4AC-E8126453311E}">
      <dgm:prSet/>
      <dgm:spPr/>
      <dgm:t>
        <a:bodyPr/>
        <a:lstStyle/>
        <a:p>
          <a:endParaRPr lang="en-US"/>
        </a:p>
      </dgm:t>
    </dgm:pt>
    <dgm:pt modelId="{F7E53763-B4E0-D642-A398-1C1363FE88EE}">
      <dgm:prSet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C536D44D-D82B-4B4C-8E2C-1B5B9D232331}" type="parTrans" cxnId="{6920A1AF-D5CC-D04C-97A5-3DFD23B4259F}">
      <dgm:prSet/>
      <dgm:spPr/>
      <dgm:t>
        <a:bodyPr/>
        <a:lstStyle/>
        <a:p>
          <a:endParaRPr lang="en-US"/>
        </a:p>
      </dgm:t>
    </dgm:pt>
    <dgm:pt modelId="{709A3BD0-6AE7-864F-8898-6CAF97536678}" type="sibTrans" cxnId="{6920A1AF-D5CC-D04C-97A5-3DFD23B4259F}">
      <dgm:prSet/>
      <dgm:spPr/>
      <dgm:t>
        <a:bodyPr/>
        <a:lstStyle/>
        <a:p>
          <a:endParaRPr lang="en-US"/>
        </a:p>
      </dgm:t>
    </dgm:pt>
    <dgm:pt modelId="{1919EF45-072C-7049-9246-AB4BC6A1F525}">
      <dgm:prSet/>
      <dgm:spPr/>
      <dgm:t>
        <a:bodyPr/>
        <a:lstStyle/>
        <a:p>
          <a:r>
            <a:rPr lang="en-US" dirty="0" smtClean="0"/>
            <a:t>Open standards</a:t>
          </a:r>
          <a:endParaRPr lang="en-US" dirty="0"/>
        </a:p>
      </dgm:t>
    </dgm:pt>
    <dgm:pt modelId="{7CBF43E8-AA93-604A-B669-BE0FE8AE59D8}" type="parTrans" cxnId="{1BDFB0F7-ED29-E446-94E9-6D1410019103}">
      <dgm:prSet/>
      <dgm:spPr/>
      <dgm:t>
        <a:bodyPr/>
        <a:lstStyle/>
        <a:p>
          <a:endParaRPr lang="en-US"/>
        </a:p>
      </dgm:t>
    </dgm:pt>
    <dgm:pt modelId="{99F57CAA-B3B1-044F-AF25-C7DE45F175F6}" type="sibTrans" cxnId="{1BDFB0F7-ED29-E446-94E9-6D1410019103}">
      <dgm:prSet/>
      <dgm:spPr/>
      <dgm:t>
        <a:bodyPr/>
        <a:lstStyle/>
        <a:p>
          <a:endParaRPr lang="en-US"/>
        </a:p>
      </dgm:t>
    </dgm:pt>
    <dgm:pt modelId="{0AB82286-09B3-8348-AE8C-1623D3A29263}" type="pres">
      <dgm:prSet presAssocID="{01F4E2F9-D1FB-BE43-BEC8-111E5302E8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D91E8-5267-3E48-8AFB-400149DBA331}" type="pres">
      <dgm:prSet presAssocID="{DF8D4E94-CFBF-C649-8B84-3D2D45F68E2A}" presName="linNode" presStyleCnt="0"/>
      <dgm:spPr/>
    </dgm:pt>
    <dgm:pt modelId="{4E64360A-D037-7F48-ACFF-E3ED45575859}" type="pres">
      <dgm:prSet presAssocID="{DF8D4E94-CFBF-C649-8B84-3D2D45F68E2A}" presName="parentShp" presStyleLbl="node1" presStyleIdx="0" presStyleCnt="3" custScaleX="71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F2F9B-638D-3A46-B4BB-849459F553D5}" type="pres">
      <dgm:prSet presAssocID="{DF8D4E94-CFBF-C649-8B84-3D2D45F68E2A}" presName="childShp" presStyleLbl="bgAccFollowNode1" presStyleIdx="0" presStyleCnt="3" custScaleX="120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AA1FC-FE36-5D44-919C-64F630B1EED7}" type="pres">
      <dgm:prSet presAssocID="{1C42D3D7-88A4-954B-87EE-A81AF136D123}" presName="spacing" presStyleCnt="0"/>
      <dgm:spPr/>
    </dgm:pt>
    <dgm:pt modelId="{ED8F93DB-A8BE-D841-A037-756C44129883}" type="pres">
      <dgm:prSet presAssocID="{AE5E838B-47F3-7341-AD50-C6B853ECE214}" presName="linNode" presStyleCnt="0"/>
      <dgm:spPr/>
    </dgm:pt>
    <dgm:pt modelId="{8B983BB9-0F84-2B4A-8F10-B37192B0DA0C}" type="pres">
      <dgm:prSet presAssocID="{AE5E838B-47F3-7341-AD50-C6B853ECE214}" presName="parentShp" presStyleLbl="node1" presStyleIdx="1" presStyleCnt="3" custScaleX="7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911BE-DB26-4A46-B5C6-5E390B1E3336}" type="pres">
      <dgm:prSet presAssocID="{AE5E838B-47F3-7341-AD50-C6B853ECE214}" presName="childShp" presStyleLbl="bgAccFollowNode1" presStyleIdx="1" presStyleCnt="3" custScaleX="120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0298-85FE-1244-B474-9B0F2EB6FDF0}" type="pres">
      <dgm:prSet presAssocID="{4C66F9CF-44E4-9A43-893C-CE6173329ED4}" presName="spacing" presStyleCnt="0"/>
      <dgm:spPr/>
    </dgm:pt>
    <dgm:pt modelId="{6B90BD7D-9949-1740-8592-7C1D0C4CDF27}" type="pres">
      <dgm:prSet presAssocID="{F7E53763-B4E0-D642-A398-1C1363FE88EE}" presName="linNode" presStyleCnt="0"/>
      <dgm:spPr/>
    </dgm:pt>
    <dgm:pt modelId="{B93A9370-9910-E749-9C11-BCB4BF76A66A}" type="pres">
      <dgm:prSet presAssocID="{F7E53763-B4E0-D642-A398-1C1363FE88EE}" presName="parentShp" presStyleLbl="node1" presStyleIdx="2" presStyleCnt="3" custScaleX="75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D32B-8061-E043-BB17-0526543A5E1C}" type="pres">
      <dgm:prSet presAssocID="{F7E53763-B4E0-D642-A398-1C1363FE88EE}" presName="childShp" presStyleLbl="bgAccFollowNode1" presStyleIdx="2" presStyleCnt="3" custScaleX="120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C7EEA4-64D1-B248-BC21-75A6EF5381B5}" srcId="{01F4E2F9-D1FB-BE43-BEC8-111E5302E8C8}" destId="{AE5E838B-47F3-7341-AD50-C6B853ECE214}" srcOrd="1" destOrd="0" parTransId="{BE2FCD54-458C-4640-9EE3-1FF6084DC72E}" sibTransId="{4C66F9CF-44E4-9A43-893C-CE6173329ED4}"/>
    <dgm:cxn modelId="{6920A1AF-D5CC-D04C-97A5-3DFD23B4259F}" srcId="{01F4E2F9-D1FB-BE43-BEC8-111E5302E8C8}" destId="{F7E53763-B4E0-D642-A398-1C1363FE88EE}" srcOrd="2" destOrd="0" parTransId="{C536D44D-D82B-4B4C-8E2C-1B5B9D232331}" sibTransId="{709A3BD0-6AE7-864F-8898-6CAF97536678}"/>
    <dgm:cxn modelId="{6B86E102-A3A1-2740-9199-FC95EA998190}" type="presOf" srcId="{DF8D4E94-CFBF-C649-8B84-3D2D45F68E2A}" destId="{4E64360A-D037-7F48-ACFF-E3ED45575859}" srcOrd="0" destOrd="0" presId="urn:microsoft.com/office/officeart/2005/8/layout/vList6"/>
    <dgm:cxn modelId="{9532B9FC-F9F3-6A4B-A4AC-E8126453311E}" srcId="{AE5E838B-47F3-7341-AD50-C6B853ECE214}" destId="{A17C715E-6571-1D4C-9D12-3ED8C9F204CA}" srcOrd="0" destOrd="0" parTransId="{0DEAA70B-E63F-3E45-80FF-48CA0AAD7CDB}" sibTransId="{797FED36-BB03-524E-BEDA-0AAE1967F4E8}"/>
    <dgm:cxn modelId="{FA5ED174-70DE-8D49-B2C9-EFBAB31735B8}" type="presOf" srcId="{01F4E2F9-D1FB-BE43-BEC8-111E5302E8C8}" destId="{0AB82286-09B3-8348-AE8C-1623D3A29263}" srcOrd="0" destOrd="0" presId="urn:microsoft.com/office/officeart/2005/8/layout/vList6"/>
    <dgm:cxn modelId="{F8172CB7-0E14-144B-B76E-FE356DF5602B}" srcId="{01F4E2F9-D1FB-BE43-BEC8-111E5302E8C8}" destId="{DF8D4E94-CFBF-C649-8B84-3D2D45F68E2A}" srcOrd="0" destOrd="0" parTransId="{8B81A430-302F-2A42-925D-C9F07A98C8C5}" sibTransId="{1C42D3D7-88A4-954B-87EE-A81AF136D123}"/>
    <dgm:cxn modelId="{1BDFB0F7-ED29-E446-94E9-6D1410019103}" srcId="{F7E53763-B4E0-D642-A398-1C1363FE88EE}" destId="{1919EF45-072C-7049-9246-AB4BC6A1F525}" srcOrd="0" destOrd="0" parTransId="{7CBF43E8-AA93-604A-B669-BE0FE8AE59D8}" sibTransId="{99F57CAA-B3B1-044F-AF25-C7DE45F175F6}"/>
    <dgm:cxn modelId="{0D9BD1B7-E924-0848-A4A1-5A260DC5826A}" type="presOf" srcId="{1919EF45-072C-7049-9246-AB4BC6A1F525}" destId="{8843D32B-8061-E043-BB17-0526543A5E1C}" srcOrd="0" destOrd="0" presId="urn:microsoft.com/office/officeart/2005/8/layout/vList6"/>
    <dgm:cxn modelId="{A975D631-B0D1-9B4C-AB60-184FCD58E6D2}" type="presOf" srcId="{508E3EDB-985E-4E4C-8889-6307B0F283C6}" destId="{28FF2F9B-638D-3A46-B4BB-849459F553D5}" srcOrd="0" destOrd="0" presId="urn:microsoft.com/office/officeart/2005/8/layout/vList6"/>
    <dgm:cxn modelId="{CF17A117-2EB1-424B-A093-75F32E9E7B2A}" srcId="{DF8D4E94-CFBF-C649-8B84-3D2D45F68E2A}" destId="{508E3EDB-985E-4E4C-8889-6307B0F283C6}" srcOrd="0" destOrd="0" parTransId="{AEFB8F16-D19B-B04B-BDE4-5F16E9B7DD0E}" sibTransId="{2E075841-F8C7-0641-9283-43FB0D435778}"/>
    <dgm:cxn modelId="{2C6D2672-DB78-2340-8259-0C18C67511C4}" type="presOf" srcId="{A17C715E-6571-1D4C-9D12-3ED8C9F204CA}" destId="{263911BE-DB26-4A46-B5C6-5E390B1E3336}" srcOrd="0" destOrd="0" presId="urn:microsoft.com/office/officeart/2005/8/layout/vList6"/>
    <dgm:cxn modelId="{44576E6F-674D-5F47-AFDB-081A2C4372E7}" type="presOf" srcId="{F7E53763-B4E0-D642-A398-1C1363FE88EE}" destId="{B93A9370-9910-E749-9C11-BCB4BF76A66A}" srcOrd="0" destOrd="0" presId="urn:microsoft.com/office/officeart/2005/8/layout/vList6"/>
    <dgm:cxn modelId="{C806C06C-C7DB-BD4B-9695-C4061224A797}" type="presOf" srcId="{AE5E838B-47F3-7341-AD50-C6B853ECE214}" destId="{8B983BB9-0F84-2B4A-8F10-B37192B0DA0C}" srcOrd="0" destOrd="0" presId="urn:microsoft.com/office/officeart/2005/8/layout/vList6"/>
    <dgm:cxn modelId="{F51AE474-1DD2-D74E-AAD6-D680BF595446}" type="presParOf" srcId="{0AB82286-09B3-8348-AE8C-1623D3A29263}" destId="{21FD91E8-5267-3E48-8AFB-400149DBA331}" srcOrd="0" destOrd="0" presId="urn:microsoft.com/office/officeart/2005/8/layout/vList6"/>
    <dgm:cxn modelId="{D4B9B01C-9FC0-1343-9FAB-B2240E18F69A}" type="presParOf" srcId="{21FD91E8-5267-3E48-8AFB-400149DBA331}" destId="{4E64360A-D037-7F48-ACFF-E3ED45575859}" srcOrd="0" destOrd="0" presId="urn:microsoft.com/office/officeart/2005/8/layout/vList6"/>
    <dgm:cxn modelId="{67A46F27-9E79-D449-A9EE-FF3CDDAAE388}" type="presParOf" srcId="{21FD91E8-5267-3E48-8AFB-400149DBA331}" destId="{28FF2F9B-638D-3A46-B4BB-849459F553D5}" srcOrd="1" destOrd="0" presId="urn:microsoft.com/office/officeart/2005/8/layout/vList6"/>
    <dgm:cxn modelId="{D3D9DB85-C165-F946-8DB3-9932BFCBDD1E}" type="presParOf" srcId="{0AB82286-09B3-8348-AE8C-1623D3A29263}" destId="{110AA1FC-FE36-5D44-919C-64F630B1EED7}" srcOrd="1" destOrd="0" presId="urn:microsoft.com/office/officeart/2005/8/layout/vList6"/>
    <dgm:cxn modelId="{8F7EA766-8EE0-774F-BF4A-7245FCC5CC4A}" type="presParOf" srcId="{0AB82286-09B3-8348-AE8C-1623D3A29263}" destId="{ED8F93DB-A8BE-D841-A037-756C44129883}" srcOrd="2" destOrd="0" presId="urn:microsoft.com/office/officeart/2005/8/layout/vList6"/>
    <dgm:cxn modelId="{310D0945-6CFA-8D4A-AEB3-833F921797AF}" type="presParOf" srcId="{ED8F93DB-A8BE-D841-A037-756C44129883}" destId="{8B983BB9-0F84-2B4A-8F10-B37192B0DA0C}" srcOrd="0" destOrd="0" presId="urn:microsoft.com/office/officeart/2005/8/layout/vList6"/>
    <dgm:cxn modelId="{1813E06C-92CB-4B40-A2F2-48F5997314FE}" type="presParOf" srcId="{ED8F93DB-A8BE-D841-A037-756C44129883}" destId="{263911BE-DB26-4A46-B5C6-5E390B1E3336}" srcOrd="1" destOrd="0" presId="urn:microsoft.com/office/officeart/2005/8/layout/vList6"/>
    <dgm:cxn modelId="{A7E146E0-34BD-A54C-9BA6-85A5D70CDC3C}" type="presParOf" srcId="{0AB82286-09B3-8348-AE8C-1623D3A29263}" destId="{4BF60298-85FE-1244-B474-9B0F2EB6FDF0}" srcOrd="3" destOrd="0" presId="urn:microsoft.com/office/officeart/2005/8/layout/vList6"/>
    <dgm:cxn modelId="{0B5A07A7-8973-9148-BCDD-5CD579906168}" type="presParOf" srcId="{0AB82286-09B3-8348-AE8C-1623D3A29263}" destId="{6B90BD7D-9949-1740-8592-7C1D0C4CDF27}" srcOrd="4" destOrd="0" presId="urn:microsoft.com/office/officeart/2005/8/layout/vList6"/>
    <dgm:cxn modelId="{D50305F5-8864-C045-ACA0-672B0D03C055}" type="presParOf" srcId="{6B90BD7D-9949-1740-8592-7C1D0C4CDF27}" destId="{B93A9370-9910-E749-9C11-BCB4BF76A66A}" srcOrd="0" destOrd="0" presId="urn:microsoft.com/office/officeart/2005/8/layout/vList6"/>
    <dgm:cxn modelId="{1A603F9C-9555-CD40-94B1-F3B43572426E}" type="presParOf" srcId="{6B90BD7D-9949-1740-8592-7C1D0C4CDF27}" destId="{8843D32B-8061-E043-BB17-0526543A5E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A42DD-3940-8340-8FCF-6CE8E40B5CB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F88C5-DED4-1049-9378-4E1D5D6D2FD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69DC7014-3DB2-5F4B-B3E4-5658B790AFA3}" type="parTrans" cxnId="{853B0F55-FFA9-BF4B-A6D1-DC2FA8DA8887}">
      <dgm:prSet/>
      <dgm:spPr/>
      <dgm:t>
        <a:bodyPr/>
        <a:lstStyle/>
        <a:p>
          <a:endParaRPr lang="en-US"/>
        </a:p>
      </dgm:t>
    </dgm:pt>
    <dgm:pt modelId="{1A27B14F-9504-8A4D-A14C-206E5FE980E4}" type="sibTrans" cxnId="{853B0F55-FFA9-BF4B-A6D1-DC2FA8DA8887}">
      <dgm:prSet/>
      <dgm:spPr/>
      <dgm:t>
        <a:bodyPr/>
        <a:lstStyle/>
        <a:p>
          <a:endParaRPr lang="en-US"/>
        </a:p>
      </dgm:t>
    </dgm:pt>
    <dgm:pt modelId="{B122D4F7-9BCD-BC47-95CD-10B62F897F5C}">
      <dgm:prSet phldrT="[Text]"/>
      <dgm:spPr/>
      <dgm:t>
        <a:bodyPr/>
        <a:lstStyle/>
        <a:p>
          <a:r>
            <a:rPr lang="en-US" dirty="0" smtClean="0"/>
            <a:t>TCB</a:t>
          </a:r>
          <a:endParaRPr lang="en-US" dirty="0"/>
        </a:p>
      </dgm:t>
    </dgm:pt>
    <dgm:pt modelId="{98A6698B-3779-4E48-A90F-0570C15578FB}" type="parTrans" cxnId="{95284A6A-06F9-824D-8FFE-2764240C1BB9}">
      <dgm:prSet/>
      <dgm:spPr/>
      <dgm:t>
        <a:bodyPr/>
        <a:lstStyle/>
        <a:p>
          <a:endParaRPr lang="en-US"/>
        </a:p>
      </dgm:t>
    </dgm:pt>
    <dgm:pt modelId="{05ABB21D-3645-F949-B943-0E644194302A}" type="sibTrans" cxnId="{95284A6A-06F9-824D-8FFE-2764240C1BB9}">
      <dgm:prSet/>
      <dgm:spPr/>
      <dgm:t>
        <a:bodyPr/>
        <a:lstStyle/>
        <a:p>
          <a:endParaRPr lang="en-US"/>
        </a:p>
      </dgm:t>
    </dgm:pt>
    <dgm:pt modelId="{2F4E933A-6BDB-AC4F-BC19-4BEE4BE46702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581B0113-13BD-5943-9109-7C6BE373F95D}" type="parTrans" cxnId="{E8782400-EFA8-4B46-A348-538513947AF7}">
      <dgm:prSet/>
      <dgm:spPr/>
      <dgm:t>
        <a:bodyPr/>
        <a:lstStyle/>
        <a:p>
          <a:endParaRPr lang="en-US"/>
        </a:p>
      </dgm:t>
    </dgm:pt>
    <dgm:pt modelId="{9FD604B5-8B7A-7A4D-BB10-DA8E814F466B}" type="sibTrans" cxnId="{E8782400-EFA8-4B46-A348-538513947AF7}">
      <dgm:prSet/>
      <dgm:spPr/>
      <dgm:t>
        <a:bodyPr/>
        <a:lstStyle/>
        <a:p>
          <a:endParaRPr lang="en-US"/>
        </a:p>
      </dgm:t>
    </dgm:pt>
    <dgm:pt modelId="{ABE490CE-2464-C84B-BE3E-43C808E8673D}">
      <dgm:prSet phldrT="[Text]"/>
      <dgm:spPr/>
      <dgm:t>
        <a:bodyPr/>
        <a:lstStyle/>
        <a:p>
          <a:r>
            <a:rPr lang="en-US" dirty="0" smtClean="0"/>
            <a:t>OMB</a:t>
          </a:r>
          <a:endParaRPr lang="en-US" dirty="0"/>
        </a:p>
      </dgm:t>
    </dgm:pt>
    <dgm:pt modelId="{D97D864D-988F-544C-8369-071A7D88A9B4}" type="parTrans" cxnId="{E41B5F48-3096-0F4D-87ED-40C282C58110}">
      <dgm:prSet/>
      <dgm:spPr/>
      <dgm:t>
        <a:bodyPr/>
        <a:lstStyle/>
        <a:p>
          <a:endParaRPr lang="en-US"/>
        </a:p>
      </dgm:t>
    </dgm:pt>
    <dgm:pt modelId="{08C0C74D-6538-E84C-8FB6-3372B10C676C}" type="sibTrans" cxnId="{E41B5F48-3096-0F4D-87ED-40C282C58110}">
      <dgm:prSet/>
      <dgm:spPr/>
      <dgm:t>
        <a:bodyPr/>
        <a:lstStyle/>
        <a:p>
          <a:endParaRPr lang="en-US"/>
        </a:p>
      </dgm:t>
    </dgm:pt>
    <dgm:pt modelId="{EA437862-05EF-F148-B8E0-E40CD96A1CF7}">
      <dgm:prSet phldrT="[Text]"/>
      <dgm:spPr/>
      <dgm:t>
        <a:bodyPr/>
        <a:lstStyle/>
        <a:p>
          <a:r>
            <a:rPr lang="en-US" dirty="0" smtClean="0"/>
            <a:t>OTAG</a:t>
          </a:r>
          <a:endParaRPr lang="en-US" dirty="0"/>
        </a:p>
      </dgm:t>
    </dgm:pt>
    <dgm:pt modelId="{B94E7ED3-E601-734E-8CCC-41612F8A3739}" type="parTrans" cxnId="{F3981CAB-B3FE-FB42-B1DB-F35AAB44B5D3}">
      <dgm:prSet/>
      <dgm:spPr/>
      <dgm:t>
        <a:bodyPr/>
        <a:lstStyle/>
        <a:p>
          <a:endParaRPr lang="en-US"/>
        </a:p>
      </dgm:t>
    </dgm:pt>
    <dgm:pt modelId="{1505108F-C503-8947-A33B-62F6806F70C4}" type="sibTrans" cxnId="{F3981CAB-B3FE-FB42-B1DB-F35AAB44B5D3}">
      <dgm:prSet/>
      <dgm:spPr/>
      <dgm:t>
        <a:bodyPr/>
        <a:lstStyle/>
        <a:p>
          <a:endParaRPr lang="en-US"/>
        </a:p>
      </dgm:t>
    </dgm:pt>
    <dgm:pt modelId="{A81B7277-7121-D149-B5A3-19DD553E4D83}">
      <dgm:prSet phldrT="[Text]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AA93FF58-7587-AC40-A98D-27B6A10D4791}" type="parTrans" cxnId="{EA7995C7-1548-8D44-9B1D-86A7528470F8}">
      <dgm:prSet/>
      <dgm:spPr/>
      <dgm:t>
        <a:bodyPr/>
        <a:lstStyle/>
        <a:p>
          <a:endParaRPr lang="en-US"/>
        </a:p>
      </dgm:t>
    </dgm:pt>
    <dgm:pt modelId="{37EF3017-7DCB-7645-9773-56036BDD2A93}" type="sibTrans" cxnId="{EA7995C7-1548-8D44-9B1D-86A7528470F8}">
      <dgm:prSet/>
      <dgm:spPr/>
      <dgm:t>
        <a:bodyPr/>
        <a:lstStyle/>
        <a:p>
          <a:endParaRPr lang="en-US"/>
        </a:p>
      </dgm:t>
    </dgm:pt>
    <dgm:pt modelId="{F792B3A4-5636-A74E-96FC-713BC631B440}">
      <dgm:prSet phldrT="[Text]"/>
      <dgm:spPr/>
      <dgm:t>
        <a:bodyPr/>
        <a:lstStyle/>
        <a:p>
          <a:r>
            <a:rPr lang="en-US" dirty="0" smtClean="0"/>
            <a:t>UCB</a:t>
          </a:r>
          <a:endParaRPr lang="en-US" dirty="0"/>
        </a:p>
      </dgm:t>
    </dgm:pt>
    <dgm:pt modelId="{20823A02-6E04-A34D-A68E-AB74169C6185}" type="parTrans" cxnId="{CF7B98DD-49EC-A849-96DF-2B1DEDEB5400}">
      <dgm:prSet/>
      <dgm:spPr/>
      <dgm:t>
        <a:bodyPr/>
        <a:lstStyle/>
        <a:p>
          <a:endParaRPr lang="en-US"/>
        </a:p>
      </dgm:t>
    </dgm:pt>
    <dgm:pt modelId="{F6ECEAF8-50A1-CE47-83E1-890A3826C929}" type="sibTrans" cxnId="{CF7B98DD-49EC-A849-96DF-2B1DEDEB5400}">
      <dgm:prSet/>
      <dgm:spPr/>
      <dgm:t>
        <a:bodyPr/>
        <a:lstStyle/>
        <a:p>
          <a:endParaRPr lang="en-US"/>
        </a:p>
      </dgm:t>
    </dgm:pt>
    <dgm:pt modelId="{821E141C-2570-D24C-9B37-EBB4334EFCE3}">
      <dgm:prSet phldrT="[Text]"/>
      <dgm:spPr/>
      <dgm:t>
        <a:bodyPr/>
        <a:lstStyle/>
        <a:p>
          <a:r>
            <a:rPr lang="en-US" dirty="0" smtClean="0"/>
            <a:t>USAG</a:t>
          </a:r>
          <a:endParaRPr lang="en-US" dirty="0"/>
        </a:p>
      </dgm:t>
    </dgm:pt>
    <dgm:pt modelId="{3C03E5D6-28A3-5546-99D5-35E37351801B}" type="parTrans" cxnId="{4BB22DB1-9A72-654E-B5F8-A3B9C7853D26}">
      <dgm:prSet/>
      <dgm:spPr/>
      <dgm:t>
        <a:bodyPr/>
        <a:lstStyle/>
        <a:p>
          <a:endParaRPr lang="en-US"/>
        </a:p>
      </dgm:t>
    </dgm:pt>
    <dgm:pt modelId="{3BDC15A8-0010-9D4E-9277-5F615DC76861}" type="sibTrans" cxnId="{4BB22DB1-9A72-654E-B5F8-A3B9C7853D26}">
      <dgm:prSet/>
      <dgm:spPr/>
      <dgm:t>
        <a:bodyPr/>
        <a:lstStyle/>
        <a:p>
          <a:endParaRPr lang="en-US"/>
        </a:p>
      </dgm:t>
    </dgm:pt>
    <dgm:pt modelId="{84DB55AD-66F5-6C43-B984-ED84C87D22D0}">
      <dgm:prSet phldrT="[Text]"/>
      <dgm:spPr/>
      <dgm:t>
        <a:bodyPr/>
        <a:lstStyle/>
        <a:p>
          <a:r>
            <a:rPr lang="en-US" dirty="0" smtClean="0"/>
            <a:t>OAT</a:t>
          </a:r>
          <a:endParaRPr lang="en-US" dirty="0"/>
        </a:p>
      </dgm:t>
    </dgm:pt>
    <dgm:pt modelId="{5CBE272D-7CDC-E040-8EB9-112C074031D3}" type="parTrans" cxnId="{971BDAD1-72B9-3148-8AC1-6A6C95D12F97}">
      <dgm:prSet/>
      <dgm:spPr/>
      <dgm:t>
        <a:bodyPr/>
        <a:lstStyle/>
        <a:p>
          <a:endParaRPr lang="en-US"/>
        </a:p>
      </dgm:t>
    </dgm:pt>
    <dgm:pt modelId="{83D89231-1818-9B43-81AE-C1126A19DF25}" type="sibTrans" cxnId="{971BDAD1-72B9-3148-8AC1-6A6C95D12F97}">
      <dgm:prSet/>
      <dgm:spPr/>
      <dgm:t>
        <a:bodyPr/>
        <a:lstStyle/>
        <a:p>
          <a:endParaRPr lang="en-US"/>
        </a:p>
      </dgm:t>
    </dgm:pt>
    <dgm:pt modelId="{94915217-D8F7-47E9-B267-ECC86DE31DEE}">
      <dgm:prSet phldrT="[Text]"/>
      <dgm:spPr/>
      <dgm:t>
        <a:bodyPr/>
        <a:lstStyle/>
        <a:p>
          <a:r>
            <a:rPr lang="en-US" dirty="0" smtClean="0"/>
            <a:t>SCG</a:t>
          </a:r>
          <a:endParaRPr lang="en-US" dirty="0"/>
        </a:p>
      </dgm:t>
    </dgm:pt>
    <dgm:pt modelId="{C2CBBCD8-4892-4993-BE11-CFA34D1E8BC6}" type="parTrans" cxnId="{54BDF33B-5D3D-45BE-BAEC-2B5B050B0297}">
      <dgm:prSet/>
      <dgm:spPr/>
      <dgm:t>
        <a:bodyPr/>
        <a:lstStyle/>
        <a:p>
          <a:endParaRPr lang="en-GB"/>
        </a:p>
      </dgm:t>
    </dgm:pt>
    <dgm:pt modelId="{3E4C514D-4DC2-43BA-8D60-508F3C57735D}" type="sibTrans" cxnId="{54BDF33B-5D3D-45BE-BAEC-2B5B050B0297}">
      <dgm:prSet/>
      <dgm:spPr/>
      <dgm:t>
        <a:bodyPr/>
        <a:lstStyle/>
        <a:p>
          <a:endParaRPr lang="en-GB"/>
        </a:p>
      </dgm:t>
    </dgm:pt>
    <dgm:pt modelId="{6123B1DC-1233-45CD-9EC7-AAEF4EB7624E}">
      <dgm:prSet phldrT="[Text]"/>
      <dgm:spPr/>
      <dgm:t>
        <a:bodyPr/>
        <a:lstStyle/>
        <a:p>
          <a:r>
            <a:rPr lang="en-US" dirty="0" smtClean="0"/>
            <a:t>SPG</a:t>
          </a:r>
          <a:endParaRPr lang="en-US" dirty="0"/>
        </a:p>
      </dgm:t>
    </dgm:pt>
    <dgm:pt modelId="{44A9382E-301F-4D62-AB9B-4082E42E4870}" type="parTrans" cxnId="{8955CCD6-6DDA-4CE6-8D55-089A084AC80A}">
      <dgm:prSet/>
      <dgm:spPr/>
      <dgm:t>
        <a:bodyPr/>
        <a:lstStyle/>
        <a:p>
          <a:endParaRPr lang="en-GB"/>
        </a:p>
      </dgm:t>
    </dgm:pt>
    <dgm:pt modelId="{BDC2D7F5-5F90-46D8-B90E-1C0BCFAE919A}" type="sibTrans" cxnId="{8955CCD6-6DDA-4CE6-8D55-089A084AC80A}">
      <dgm:prSet/>
      <dgm:spPr/>
      <dgm:t>
        <a:bodyPr/>
        <a:lstStyle/>
        <a:p>
          <a:endParaRPr lang="en-GB"/>
        </a:p>
      </dgm:t>
    </dgm:pt>
    <dgm:pt modelId="{DE4E7E7F-3752-4BEB-B490-DB2674EB7DEB}">
      <dgm:prSet phldrT="[Text]"/>
      <dgm:spPr/>
      <dgm:t>
        <a:bodyPr/>
        <a:lstStyle/>
        <a:p>
          <a:r>
            <a:rPr lang="en-US" dirty="0" smtClean="0"/>
            <a:t>SVG/RAT</a:t>
          </a:r>
          <a:endParaRPr lang="en-US" dirty="0"/>
        </a:p>
      </dgm:t>
    </dgm:pt>
    <dgm:pt modelId="{3DCB561F-5062-492C-98E4-CA5F72820D40}" type="parTrans" cxnId="{E2FDABB1-2D8B-4932-B34C-1CFDF56D7F86}">
      <dgm:prSet/>
      <dgm:spPr/>
      <dgm:t>
        <a:bodyPr/>
        <a:lstStyle/>
        <a:p>
          <a:endParaRPr lang="en-GB"/>
        </a:p>
      </dgm:t>
    </dgm:pt>
    <dgm:pt modelId="{DE51DA35-9E7A-49F3-B6A5-5A0A03A2313B}" type="sibTrans" cxnId="{E2FDABB1-2D8B-4932-B34C-1CFDF56D7F86}">
      <dgm:prSet/>
      <dgm:spPr/>
      <dgm:t>
        <a:bodyPr/>
        <a:lstStyle/>
        <a:p>
          <a:endParaRPr lang="en-GB"/>
        </a:p>
      </dgm:t>
    </dgm:pt>
    <dgm:pt modelId="{3386AAFD-A4DD-4234-8A60-C549B9C25F3D}">
      <dgm:prSet phldrT="[Text]"/>
      <dgm:spPr/>
      <dgm:t>
        <a:bodyPr/>
        <a:lstStyle/>
        <a:p>
          <a:r>
            <a:rPr lang="en-US" dirty="0" smtClean="0"/>
            <a:t>CSIRT</a:t>
          </a:r>
          <a:endParaRPr lang="en-GB"/>
        </a:p>
      </dgm:t>
    </dgm:pt>
    <dgm:pt modelId="{18D52764-D974-41D6-8F10-0F6B02222DDF}" type="parTrans" cxnId="{C4075C89-0271-4D22-9745-FD6D4F1B5EA1}">
      <dgm:prSet/>
      <dgm:spPr/>
      <dgm:t>
        <a:bodyPr/>
        <a:lstStyle/>
        <a:p>
          <a:endParaRPr lang="en-GB"/>
        </a:p>
      </dgm:t>
    </dgm:pt>
    <dgm:pt modelId="{9212D14E-45D2-4128-952F-A5074222253B}" type="sibTrans" cxnId="{C4075C89-0271-4D22-9745-FD6D4F1B5EA1}">
      <dgm:prSet/>
      <dgm:spPr/>
      <dgm:t>
        <a:bodyPr/>
        <a:lstStyle/>
        <a:p>
          <a:endParaRPr lang="en-GB"/>
        </a:p>
      </dgm:t>
    </dgm:pt>
    <dgm:pt modelId="{62F5CDB7-A024-43F8-81FC-3FD46FAE9C31}">
      <dgm:prSet phldrT="[Text]"/>
      <dgm:spPr/>
      <dgm:t>
        <a:bodyPr/>
        <a:lstStyle/>
        <a:p>
          <a:r>
            <a:rPr lang="en-US" smtClean="0"/>
            <a:t>Operations</a:t>
          </a:r>
          <a:endParaRPr lang="en-GB"/>
        </a:p>
      </dgm:t>
    </dgm:pt>
    <dgm:pt modelId="{9E66C0F0-6A19-4650-821B-E6DA06CEF621}" type="parTrans" cxnId="{5561A22A-33EA-4634-A7A1-79A85ED1AA5C}">
      <dgm:prSet/>
      <dgm:spPr/>
      <dgm:t>
        <a:bodyPr/>
        <a:lstStyle/>
        <a:p>
          <a:endParaRPr lang="en-GB"/>
        </a:p>
      </dgm:t>
    </dgm:pt>
    <dgm:pt modelId="{09060902-2FF8-4730-B734-E6D7AAE351F8}" type="sibTrans" cxnId="{5561A22A-33EA-4634-A7A1-79A85ED1AA5C}">
      <dgm:prSet/>
      <dgm:spPr/>
      <dgm:t>
        <a:bodyPr/>
        <a:lstStyle/>
        <a:p>
          <a:endParaRPr lang="en-GB"/>
        </a:p>
      </dgm:t>
    </dgm:pt>
    <dgm:pt modelId="{4AAC0505-4E5B-478D-A379-11CD1B1C4202}">
      <dgm:prSet phldrT="[Text]"/>
      <dgm:spPr/>
      <dgm:t>
        <a:bodyPr/>
        <a:lstStyle/>
        <a:p>
          <a:endParaRPr lang="en-US" dirty="0"/>
        </a:p>
      </dgm:t>
    </dgm:pt>
    <dgm:pt modelId="{8126A37E-26E8-4193-9930-C6DBE0235015}" type="parTrans" cxnId="{2D6775B1-D8FA-49E6-9D03-1ED6AAB5FB5E}">
      <dgm:prSet/>
      <dgm:spPr/>
      <dgm:t>
        <a:bodyPr/>
        <a:lstStyle/>
        <a:p>
          <a:endParaRPr lang="en-GB"/>
        </a:p>
      </dgm:t>
    </dgm:pt>
    <dgm:pt modelId="{F5A6DAE0-1220-4F7F-BB62-EA9E0802A3F5}" type="sibTrans" cxnId="{2D6775B1-D8FA-49E6-9D03-1ED6AAB5FB5E}">
      <dgm:prSet/>
      <dgm:spPr/>
      <dgm:t>
        <a:bodyPr/>
        <a:lstStyle/>
        <a:p>
          <a:endParaRPr lang="en-GB"/>
        </a:p>
      </dgm:t>
    </dgm:pt>
    <dgm:pt modelId="{4831D4F0-BE98-EB4F-AE60-B3DBCAB57AA9}" type="pres">
      <dgm:prSet presAssocID="{69CA42DD-3940-8340-8FCF-6CE8E40B5C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524A9A-E168-5D4D-8E55-3B556AB09BAE}" type="pres">
      <dgm:prSet presAssocID="{15BF88C5-DED4-1049-9378-4E1D5D6D2FDE}" presName="compNode" presStyleCnt="0"/>
      <dgm:spPr/>
      <dgm:t>
        <a:bodyPr/>
        <a:lstStyle/>
        <a:p>
          <a:endParaRPr lang="en-GB"/>
        </a:p>
      </dgm:t>
    </dgm:pt>
    <dgm:pt modelId="{2657EEC9-963C-A74D-AAD4-653716E6868D}" type="pres">
      <dgm:prSet presAssocID="{15BF88C5-DED4-1049-9378-4E1D5D6D2FDE}" presName="aNode" presStyleLbl="bgShp" presStyleIdx="0" presStyleCnt="4" custLinFactNeighborY="-1258"/>
      <dgm:spPr/>
      <dgm:t>
        <a:bodyPr/>
        <a:lstStyle/>
        <a:p>
          <a:endParaRPr lang="en-GB"/>
        </a:p>
      </dgm:t>
    </dgm:pt>
    <dgm:pt modelId="{4C11FB11-80AB-C845-A5AC-C9952D3F0739}" type="pres">
      <dgm:prSet presAssocID="{15BF88C5-DED4-1049-9378-4E1D5D6D2FDE}" presName="textNode" presStyleLbl="bgShp" presStyleIdx="0" presStyleCnt="4"/>
      <dgm:spPr/>
      <dgm:t>
        <a:bodyPr/>
        <a:lstStyle/>
        <a:p>
          <a:endParaRPr lang="en-GB"/>
        </a:p>
      </dgm:t>
    </dgm:pt>
    <dgm:pt modelId="{88AADDE8-91D4-F348-8D32-B409FEFB6BF7}" type="pres">
      <dgm:prSet presAssocID="{15BF88C5-DED4-1049-9378-4E1D5D6D2FDE}" presName="compChildNode" presStyleCnt="0"/>
      <dgm:spPr/>
      <dgm:t>
        <a:bodyPr/>
        <a:lstStyle/>
        <a:p>
          <a:endParaRPr lang="en-GB"/>
        </a:p>
      </dgm:t>
    </dgm:pt>
    <dgm:pt modelId="{E5730BF7-E2C9-0D48-9954-D2C803FC7228}" type="pres">
      <dgm:prSet presAssocID="{15BF88C5-DED4-1049-9378-4E1D5D6D2FDE}" presName="theInnerList" presStyleCnt="0"/>
      <dgm:spPr/>
      <dgm:t>
        <a:bodyPr/>
        <a:lstStyle/>
        <a:p>
          <a:endParaRPr lang="en-GB"/>
        </a:p>
      </dgm:t>
    </dgm:pt>
    <dgm:pt modelId="{08B2ED3B-66D6-8944-A697-D8403E036221}" type="pres">
      <dgm:prSet presAssocID="{B122D4F7-9BCD-BC47-95CD-10B62F897F5C}" presName="childNode" presStyleLbl="node1" presStyleIdx="0" presStyleCnt="11" custScaleY="32880" custLinFactNeighborX="1531" custLinFactNeighborY="-33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FCF8B-E70B-7047-8083-CF641FD8F8D3}" type="pres">
      <dgm:prSet presAssocID="{15BF88C5-DED4-1049-9378-4E1D5D6D2FDE}" presName="aSpace" presStyleCnt="0"/>
      <dgm:spPr/>
      <dgm:t>
        <a:bodyPr/>
        <a:lstStyle/>
        <a:p>
          <a:endParaRPr lang="en-GB"/>
        </a:p>
      </dgm:t>
    </dgm:pt>
    <dgm:pt modelId="{4F927764-3137-A14E-A326-40D9977833DC}" type="pres">
      <dgm:prSet presAssocID="{2F4E933A-6BDB-AC4F-BC19-4BEE4BE46702}" presName="compNode" presStyleCnt="0"/>
      <dgm:spPr/>
      <dgm:t>
        <a:bodyPr/>
        <a:lstStyle/>
        <a:p>
          <a:endParaRPr lang="en-GB"/>
        </a:p>
      </dgm:t>
    </dgm:pt>
    <dgm:pt modelId="{4F9F824C-AA00-EF4A-82D1-140F8C9D8665}" type="pres">
      <dgm:prSet presAssocID="{2F4E933A-6BDB-AC4F-BC19-4BEE4BE46702}" presName="aNode" presStyleLbl="bgShp" presStyleIdx="1" presStyleCnt="4" custLinFactNeighborY="-1258"/>
      <dgm:spPr/>
      <dgm:t>
        <a:bodyPr/>
        <a:lstStyle/>
        <a:p>
          <a:endParaRPr lang="en-GB"/>
        </a:p>
      </dgm:t>
    </dgm:pt>
    <dgm:pt modelId="{30739411-813B-5440-B97D-41BC3A6913F3}" type="pres">
      <dgm:prSet presAssocID="{2F4E933A-6BDB-AC4F-BC19-4BEE4BE46702}" presName="textNode" presStyleLbl="bgShp" presStyleIdx="1" presStyleCnt="4"/>
      <dgm:spPr/>
      <dgm:t>
        <a:bodyPr/>
        <a:lstStyle/>
        <a:p>
          <a:endParaRPr lang="en-GB"/>
        </a:p>
      </dgm:t>
    </dgm:pt>
    <dgm:pt modelId="{E2AFDC1D-7AB2-E74F-8D14-00E96500A9B7}" type="pres">
      <dgm:prSet presAssocID="{2F4E933A-6BDB-AC4F-BC19-4BEE4BE46702}" presName="compChildNode" presStyleCnt="0"/>
      <dgm:spPr/>
      <dgm:t>
        <a:bodyPr/>
        <a:lstStyle/>
        <a:p>
          <a:endParaRPr lang="en-GB"/>
        </a:p>
      </dgm:t>
    </dgm:pt>
    <dgm:pt modelId="{A321184B-08E3-9641-93D4-5ABA9D7FA749}" type="pres">
      <dgm:prSet presAssocID="{2F4E933A-6BDB-AC4F-BC19-4BEE4BE46702}" presName="theInnerList" presStyleCnt="0"/>
      <dgm:spPr/>
      <dgm:t>
        <a:bodyPr/>
        <a:lstStyle/>
        <a:p>
          <a:endParaRPr lang="en-GB"/>
        </a:p>
      </dgm:t>
    </dgm:pt>
    <dgm:pt modelId="{C11F3355-6AE3-4072-9110-F01FE5B4E186}" type="pres">
      <dgm:prSet presAssocID="{94915217-D8F7-47E9-B267-ECC86DE31DEE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E3DAA-F047-4272-A680-1F64BB2A092C}" type="pres">
      <dgm:prSet presAssocID="{94915217-D8F7-47E9-B267-ECC86DE31DEE}" presName="aSpace2" presStyleCnt="0"/>
      <dgm:spPr/>
      <dgm:t>
        <a:bodyPr/>
        <a:lstStyle/>
        <a:p>
          <a:endParaRPr lang="en-GB"/>
        </a:p>
      </dgm:t>
    </dgm:pt>
    <dgm:pt modelId="{3622C1FF-D320-4505-B9A6-A926DF7E9D7E}" type="pres">
      <dgm:prSet presAssocID="{6123B1DC-1233-45CD-9EC7-AAEF4EB7624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B2960-CA4F-4415-A6B2-23995D1308B2}" type="pres">
      <dgm:prSet presAssocID="{6123B1DC-1233-45CD-9EC7-AAEF4EB7624E}" presName="aSpace2" presStyleCnt="0"/>
      <dgm:spPr/>
      <dgm:t>
        <a:bodyPr/>
        <a:lstStyle/>
        <a:p>
          <a:endParaRPr lang="en-GB"/>
        </a:p>
      </dgm:t>
    </dgm:pt>
    <dgm:pt modelId="{3C5AE0B6-C037-4C91-83B9-B1428EBE6134}" type="pres">
      <dgm:prSet presAssocID="{DE4E7E7F-3752-4BEB-B490-DB2674EB7DEB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BE34F-0AB6-4FB6-8D45-808482E6B483}" type="pres">
      <dgm:prSet presAssocID="{DE4E7E7F-3752-4BEB-B490-DB2674EB7DEB}" presName="aSpace2" presStyleCnt="0"/>
      <dgm:spPr/>
      <dgm:t>
        <a:bodyPr/>
        <a:lstStyle/>
        <a:p>
          <a:endParaRPr lang="en-GB"/>
        </a:p>
      </dgm:t>
    </dgm:pt>
    <dgm:pt modelId="{F08143FA-C3DB-465A-A258-4D0F588D91BA}" type="pres">
      <dgm:prSet presAssocID="{3386AAFD-A4DD-4234-8A60-C549B9C25F3D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BDEC1-C021-334C-8CE6-6256AA7FE1E7}" type="pres">
      <dgm:prSet presAssocID="{2F4E933A-6BDB-AC4F-BC19-4BEE4BE46702}" presName="aSpace" presStyleCnt="0"/>
      <dgm:spPr/>
      <dgm:t>
        <a:bodyPr/>
        <a:lstStyle/>
        <a:p>
          <a:endParaRPr lang="en-GB"/>
        </a:p>
      </dgm:t>
    </dgm:pt>
    <dgm:pt modelId="{4989CFB2-8B53-4DDA-99D5-EC39DD746C9F}" type="pres">
      <dgm:prSet presAssocID="{62F5CDB7-A024-43F8-81FC-3FD46FAE9C31}" presName="compNode" presStyleCnt="0"/>
      <dgm:spPr/>
      <dgm:t>
        <a:bodyPr/>
        <a:lstStyle/>
        <a:p>
          <a:endParaRPr lang="en-GB"/>
        </a:p>
      </dgm:t>
    </dgm:pt>
    <dgm:pt modelId="{FDC9BE7C-721E-46A1-A34E-8EE47B50E3C0}" type="pres">
      <dgm:prSet presAssocID="{62F5CDB7-A024-43F8-81FC-3FD46FAE9C31}" presName="aNode" presStyleLbl="bgShp" presStyleIdx="2" presStyleCnt="4"/>
      <dgm:spPr/>
      <dgm:t>
        <a:bodyPr/>
        <a:lstStyle/>
        <a:p>
          <a:endParaRPr lang="en-GB"/>
        </a:p>
      </dgm:t>
    </dgm:pt>
    <dgm:pt modelId="{78D844E4-F88D-46A6-8AB6-5B5476FFF219}" type="pres">
      <dgm:prSet presAssocID="{62F5CDB7-A024-43F8-81FC-3FD46FAE9C31}" presName="textNode" presStyleLbl="bgShp" presStyleIdx="2" presStyleCnt="4"/>
      <dgm:spPr/>
      <dgm:t>
        <a:bodyPr/>
        <a:lstStyle/>
        <a:p>
          <a:endParaRPr lang="en-GB"/>
        </a:p>
      </dgm:t>
    </dgm:pt>
    <dgm:pt modelId="{F19EDC0A-A019-42C8-BA2F-356C00C3902F}" type="pres">
      <dgm:prSet presAssocID="{62F5CDB7-A024-43F8-81FC-3FD46FAE9C31}" presName="compChildNode" presStyleCnt="0"/>
      <dgm:spPr/>
      <dgm:t>
        <a:bodyPr/>
        <a:lstStyle/>
        <a:p>
          <a:endParaRPr lang="en-GB"/>
        </a:p>
      </dgm:t>
    </dgm:pt>
    <dgm:pt modelId="{2A5E67FB-E2E4-4FAD-A06E-10BB505610B9}" type="pres">
      <dgm:prSet presAssocID="{62F5CDB7-A024-43F8-81FC-3FD46FAE9C31}" presName="theInnerList" presStyleCnt="0"/>
      <dgm:spPr/>
      <dgm:t>
        <a:bodyPr/>
        <a:lstStyle/>
        <a:p>
          <a:endParaRPr lang="en-GB"/>
        </a:p>
      </dgm:t>
    </dgm:pt>
    <dgm:pt modelId="{3653C915-2BA8-D046-A7DA-5E5B02FBFE31}" type="pres">
      <dgm:prSet presAssocID="{ABE490CE-2464-C84B-BE3E-43C808E8673D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F2CE4C-667F-8342-AACA-3E36764075F2}" type="pres">
      <dgm:prSet presAssocID="{ABE490CE-2464-C84B-BE3E-43C808E8673D}" presName="aSpace2" presStyleCnt="0"/>
      <dgm:spPr/>
      <dgm:t>
        <a:bodyPr/>
        <a:lstStyle/>
        <a:p>
          <a:endParaRPr lang="en-GB"/>
        </a:p>
      </dgm:t>
    </dgm:pt>
    <dgm:pt modelId="{34D9299B-67E1-6E4A-A047-4D02F36CE197}" type="pres">
      <dgm:prSet presAssocID="{EA437862-05EF-F148-B8E0-E40CD96A1CF7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F80E6-C297-C548-86FA-42E1E4FC83B1}" type="pres">
      <dgm:prSet presAssocID="{EA437862-05EF-F148-B8E0-E40CD96A1CF7}" presName="aSpace2" presStyleCnt="0"/>
      <dgm:spPr/>
      <dgm:t>
        <a:bodyPr/>
        <a:lstStyle/>
        <a:p>
          <a:endParaRPr lang="en-GB"/>
        </a:p>
      </dgm:t>
    </dgm:pt>
    <dgm:pt modelId="{5A11FF17-F7FD-1347-80DA-2E2E0BF3C804}" type="pres">
      <dgm:prSet presAssocID="{84DB55AD-66F5-6C43-B984-ED84C87D22D0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DDD04-00FF-4C8D-928A-104AE5F4D711}" type="pres">
      <dgm:prSet presAssocID="{84DB55AD-66F5-6C43-B984-ED84C87D22D0}" presName="aSpace2" presStyleCnt="0"/>
      <dgm:spPr/>
      <dgm:t>
        <a:bodyPr/>
        <a:lstStyle/>
        <a:p>
          <a:endParaRPr lang="en-GB"/>
        </a:p>
      </dgm:t>
    </dgm:pt>
    <dgm:pt modelId="{3FC21AAB-9508-4238-80C1-4427F387979F}" type="pres">
      <dgm:prSet presAssocID="{4AAC0505-4E5B-478D-A379-11CD1B1C4202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B10526-1A3F-4B98-B1BE-4295500D8E45}" type="pres">
      <dgm:prSet presAssocID="{62F5CDB7-A024-43F8-81FC-3FD46FAE9C31}" presName="aSpace" presStyleCnt="0"/>
      <dgm:spPr/>
      <dgm:t>
        <a:bodyPr/>
        <a:lstStyle/>
        <a:p>
          <a:endParaRPr lang="en-GB"/>
        </a:p>
      </dgm:t>
    </dgm:pt>
    <dgm:pt modelId="{06B69EBA-E773-C548-B581-C40F18932B60}" type="pres">
      <dgm:prSet presAssocID="{A81B7277-7121-D149-B5A3-19DD553E4D83}" presName="compNode" presStyleCnt="0"/>
      <dgm:spPr/>
      <dgm:t>
        <a:bodyPr/>
        <a:lstStyle/>
        <a:p>
          <a:endParaRPr lang="en-GB"/>
        </a:p>
      </dgm:t>
    </dgm:pt>
    <dgm:pt modelId="{F522C09E-724B-7947-A6DE-CCADAAC87F41}" type="pres">
      <dgm:prSet presAssocID="{A81B7277-7121-D149-B5A3-19DD553E4D83}" presName="aNode" presStyleLbl="bgShp" presStyleIdx="3" presStyleCnt="4"/>
      <dgm:spPr/>
      <dgm:t>
        <a:bodyPr/>
        <a:lstStyle/>
        <a:p>
          <a:endParaRPr lang="en-US"/>
        </a:p>
      </dgm:t>
    </dgm:pt>
    <dgm:pt modelId="{283DED56-833F-A845-89D1-2B337F42B939}" type="pres">
      <dgm:prSet presAssocID="{A81B7277-7121-D149-B5A3-19DD553E4D83}" presName="textNode" presStyleLbl="bgShp" presStyleIdx="3" presStyleCnt="4"/>
      <dgm:spPr/>
      <dgm:t>
        <a:bodyPr/>
        <a:lstStyle/>
        <a:p>
          <a:endParaRPr lang="en-US"/>
        </a:p>
      </dgm:t>
    </dgm:pt>
    <dgm:pt modelId="{ABEEFA58-FF22-7A40-8D09-0118B5EE07F6}" type="pres">
      <dgm:prSet presAssocID="{A81B7277-7121-D149-B5A3-19DD553E4D83}" presName="compChildNode" presStyleCnt="0"/>
      <dgm:spPr/>
      <dgm:t>
        <a:bodyPr/>
        <a:lstStyle/>
        <a:p>
          <a:endParaRPr lang="en-GB"/>
        </a:p>
      </dgm:t>
    </dgm:pt>
    <dgm:pt modelId="{31963EBD-D6D9-764E-8117-3E1EE1B5F5DF}" type="pres">
      <dgm:prSet presAssocID="{A81B7277-7121-D149-B5A3-19DD553E4D83}" presName="theInnerList" presStyleCnt="0"/>
      <dgm:spPr/>
      <dgm:t>
        <a:bodyPr/>
        <a:lstStyle/>
        <a:p>
          <a:endParaRPr lang="en-GB"/>
        </a:p>
      </dgm:t>
    </dgm:pt>
    <dgm:pt modelId="{B8C10021-6C8E-5843-8121-648E34210D40}" type="pres">
      <dgm:prSet presAssocID="{F792B3A4-5636-A74E-96FC-713BC631B440}" presName="childNode" presStyleLbl="node1" presStyleIdx="9" presStyleCnt="11" custScaleY="29676" custLinFactNeighborX="1332" custLinFactNeighborY="-885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8FB04-7450-774F-9754-207A56729284}" type="pres">
      <dgm:prSet presAssocID="{F792B3A4-5636-A74E-96FC-713BC631B440}" presName="aSpace2" presStyleCnt="0"/>
      <dgm:spPr/>
      <dgm:t>
        <a:bodyPr/>
        <a:lstStyle/>
        <a:p>
          <a:endParaRPr lang="en-GB"/>
        </a:p>
      </dgm:t>
    </dgm:pt>
    <dgm:pt modelId="{30382FBB-5949-DF47-A8AE-222BEC6E84E1}" type="pres">
      <dgm:prSet presAssocID="{821E141C-2570-D24C-9B37-EBB4334EFCE3}" presName="childNode" presStyleLbl="node1" presStyleIdx="10" presStyleCnt="11" custScaleY="26982" custLinFactY="-9035" custLinFactNeighborX="133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24F666-4DD2-6B40-9AA7-0573EB9DCB76}" type="presOf" srcId="{94915217-D8F7-47E9-B267-ECC86DE31DEE}" destId="{C11F3355-6AE3-4072-9110-F01FE5B4E186}" srcOrd="0" destOrd="0" presId="urn:microsoft.com/office/officeart/2005/8/layout/lProcess2"/>
    <dgm:cxn modelId="{853B0F55-FFA9-BF4B-A6D1-DC2FA8DA8887}" srcId="{69CA42DD-3940-8340-8FCF-6CE8E40B5CB0}" destId="{15BF88C5-DED4-1049-9378-4E1D5D6D2FDE}" srcOrd="0" destOrd="0" parTransId="{69DC7014-3DB2-5F4B-B3E4-5658B790AFA3}" sibTransId="{1A27B14F-9504-8A4D-A14C-206E5FE980E4}"/>
    <dgm:cxn modelId="{5561A22A-33EA-4634-A7A1-79A85ED1AA5C}" srcId="{69CA42DD-3940-8340-8FCF-6CE8E40B5CB0}" destId="{62F5CDB7-A024-43F8-81FC-3FD46FAE9C31}" srcOrd="2" destOrd="0" parTransId="{9E66C0F0-6A19-4650-821B-E6DA06CEF621}" sibTransId="{09060902-2FF8-4730-B734-E6D7AAE351F8}"/>
    <dgm:cxn modelId="{58C76613-DB73-124D-B874-1666E1EDEF5A}" type="presOf" srcId="{4AAC0505-4E5B-478D-A379-11CD1B1C4202}" destId="{3FC21AAB-9508-4238-80C1-4427F387979F}" srcOrd="0" destOrd="0" presId="urn:microsoft.com/office/officeart/2005/8/layout/lProcess2"/>
    <dgm:cxn modelId="{2D6775B1-D8FA-49E6-9D03-1ED6AAB5FB5E}" srcId="{62F5CDB7-A024-43F8-81FC-3FD46FAE9C31}" destId="{4AAC0505-4E5B-478D-A379-11CD1B1C4202}" srcOrd="3" destOrd="0" parTransId="{8126A37E-26E8-4193-9930-C6DBE0235015}" sibTransId="{F5A6DAE0-1220-4F7F-BB62-EA9E0802A3F5}"/>
    <dgm:cxn modelId="{494953EB-FC70-8646-BE41-7D2D869A8DA1}" type="presOf" srcId="{ABE490CE-2464-C84B-BE3E-43C808E8673D}" destId="{3653C915-2BA8-D046-A7DA-5E5B02FBFE31}" srcOrd="0" destOrd="0" presId="urn:microsoft.com/office/officeart/2005/8/layout/lProcess2"/>
    <dgm:cxn modelId="{6DD2C2F1-3777-3245-9764-5D4C92B703D2}" type="presOf" srcId="{2F4E933A-6BDB-AC4F-BC19-4BEE4BE46702}" destId="{4F9F824C-AA00-EF4A-82D1-140F8C9D8665}" srcOrd="0" destOrd="0" presId="urn:microsoft.com/office/officeart/2005/8/layout/lProcess2"/>
    <dgm:cxn modelId="{F814AA5C-4511-4141-8886-7A9FAC1AB91C}" type="presOf" srcId="{DE4E7E7F-3752-4BEB-B490-DB2674EB7DEB}" destId="{3C5AE0B6-C037-4C91-83B9-B1428EBE6134}" srcOrd="0" destOrd="0" presId="urn:microsoft.com/office/officeart/2005/8/layout/lProcess2"/>
    <dgm:cxn modelId="{54BDF33B-5D3D-45BE-BAEC-2B5B050B0297}" srcId="{2F4E933A-6BDB-AC4F-BC19-4BEE4BE46702}" destId="{94915217-D8F7-47E9-B267-ECC86DE31DEE}" srcOrd="0" destOrd="0" parTransId="{C2CBBCD8-4892-4993-BE11-CFA34D1E8BC6}" sibTransId="{3E4C514D-4DC2-43BA-8D60-508F3C57735D}"/>
    <dgm:cxn modelId="{542ECCFD-8B71-364C-BAB2-87669FC0A4B1}" type="presOf" srcId="{15BF88C5-DED4-1049-9378-4E1D5D6D2FDE}" destId="{4C11FB11-80AB-C845-A5AC-C9952D3F0739}" srcOrd="1" destOrd="0" presId="urn:microsoft.com/office/officeart/2005/8/layout/lProcess2"/>
    <dgm:cxn modelId="{EA7995C7-1548-8D44-9B1D-86A7528470F8}" srcId="{69CA42DD-3940-8340-8FCF-6CE8E40B5CB0}" destId="{A81B7277-7121-D149-B5A3-19DD553E4D83}" srcOrd="3" destOrd="0" parTransId="{AA93FF58-7587-AC40-A98D-27B6A10D4791}" sibTransId="{37EF3017-7DCB-7645-9773-56036BDD2A93}"/>
    <dgm:cxn modelId="{F3981CAB-B3FE-FB42-B1DB-F35AAB44B5D3}" srcId="{62F5CDB7-A024-43F8-81FC-3FD46FAE9C31}" destId="{EA437862-05EF-F148-B8E0-E40CD96A1CF7}" srcOrd="1" destOrd="0" parTransId="{B94E7ED3-E601-734E-8CCC-41612F8A3739}" sibTransId="{1505108F-C503-8947-A33B-62F6806F70C4}"/>
    <dgm:cxn modelId="{9BD9ABDD-EC01-9145-B128-4B71FF347DE3}" type="presOf" srcId="{821E141C-2570-D24C-9B37-EBB4334EFCE3}" destId="{30382FBB-5949-DF47-A8AE-222BEC6E84E1}" srcOrd="0" destOrd="0" presId="urn:microsoft.com/office/officeart/2005/8/layout/lProcess2"/>
    <dgm:cxn modelId="{C4075C89-0271-4D22-9745-FD6D4F1B5EA1}" srcId="{2F4E933A-6BDB-AC4F-BC19-4BEE4BE46702}" destId="{3386AAFD-A4DD-4234-8A60-C549B9C25F3D}" srcOrd="3" destOrd="0" parTransId="{18D52764-D974-41D6-8F10-0F6B02222DDF}" sibTransId="{9212D14E-45D2-4128-952F-A5074222253B}"/>
    <dgm:cxn modelId="{90FDF1B1-556B-7142-B803-DCF004D9C949}" type="presOf" srcId="{62F5CDB7-A024-43F8-81FC-3FD46FAE9C31}" destId="{78D844E4-F88D-46A6-8AB6-5B5476FFF219}" srcOrd="1" destOrd="0" presId="urn:microsoft.com/office/officeart/2005/8/layout/lProcess2"/>
    <dgm:cxn modelId="{C5576468-8D2E-5249-99ED-C5E3D7072C66}" type="presOf" srcId="{3386AAFD-A4DD-4234-8A60-C549B9C25F3D}" destId="{F08143FA-C3DB-465A-A258-4D0F588D91BA}" srcOrd="0" destOrd="0" presId="urn:microsoft.com/office/officeart/2005/8/layout/lProcess2"/>
    <dgm:cxn modelId="{5F3FF5B3-C95F-7042-93ED-CA143D74E809}" type="presOf" srcId="{A81B7277-7121-D149-B5A3-19DD553E4D83}" destId="{283DED56-833F-A845-89D1-2B337F42B939}" srcOrd="1" destOrd="0" presId="urn:microsoft.com/office/officeart/2005/8/layout/lProcess2"/>
    <dgm:cxn modelId="{E810EAAA-26D7-644D-8C47-676DD96BD605}" type="presOf" srcId="{2F4E933A-6BDB-AC4F-BC19-4BEE4BE46702}" destId="{30739411-813B-5440-B97D-41BC3A6913F3}" srcOrd="1" destOrd="0" presId="urn:microsoft.com/office/officeart/2005/8/layout/lProcess2"/>
    <dgm:cxn modelId="{CF7B98DD-49EC-A849-96DF-2B1DEDEB5400}" srcId="{A81B7277-7121-D149-B5A3-19DD553E4D83}" destId="{F792B3A4-5636-A74E-96FC-713BC631B440}" srcOrd="0" destOrd="0" parTransId="{20823A02-6E04-A34D-A68E-AB74169C6185}" sibTransId="{F6ECEAF8-50A1-CE47-83E1-890A3826C929}"/>
    <dgm:cxn modelId="{E2FDABB1-2D8B-4932-B34C-1CFDF56D7F86}" srcId="{2F4E933A-6BDB-AC4F-BC19-4BEE4BE46702}" destId="{DE4E7E7F-3752-4BEB-B490-DB2674EB7DEB}" srcOrd="2" destOrd="0" parTransId="{3DCB561F-5062-492C-98E4-CA5F72820D40}" sibTransId="{DE51DA35-9E7A-49F3-B6A5-5A0A03A2313B}"/>
    <dgm:cxn modelId="{4BB22DB1-9A72-654E-B5F8-A3B9C7853D26}" srcId="{A81B7277-7121-D149-B5A3-19DD553E4D83}" destId="{821E141C-2570-D24C-9B37-EBB4334EFCE3}" srcOrd="1" destOrd="0" parTransId="{3C03E5D6-28A3-5546-99D5-35E37351801B}" sibTransId="{3BDC15A8-0010-9D4E-9277-5F615DC76861}"/>
    <dgm:cxn modelId="{A58E8C5E-9E54-5849-BFD5-35778F7E4EDE}" type="presOf" srcId="{84DB55AD-66F5-6C43-B984-ED84C87D22D0}" destId="{5A11FF17-F7FD-1347-80DA-2E2E0BF3C804}" srcOrd="0" destOrd="0" presId="urn:microsoft.com/office/officeart/2005/8/layout/lProcess2"/>
    <dgm:cxn modelId="{8955CCD6-6DDA-4CE6-8D55-089A084AC80A}" srcId="{2F4E933A-6BDB-AC4F-BC19-4BEE4BE46702}" destId="{6123B1DC-1233-45CD-9EC7-AAEF4EB7624E}" srcOrd="1" destOrd="0" parTransId="{44A9382E-301F-4D62-AB9B-4082E42E4870}" sibTransId="{BDC2D7F5-5F90-46D8-B90E-1C0BCFAE919A}"/>
    <dgm:cxn modelId="{971BDAD1-72B9-3148-8AC1-6A6C95D12F97}" srcId="{62F5CDB7-A024-43F8-81FC-3FD46FAE9C31}" destId="{84DB55AD-66F5-6C43-B984-ED84C87D22D0}" srcOrd="2" destOrd="0" parTransId="{5CBE272D-7CDC-E040-8EB9-112C074031D3}" sibTransId="{83D89231-1818-9B43-81AE-C1126A19DF25}"/>
    <dgm:cxn modelId="{95284A6A-06F9-824D-8FFE-2764240C1BB9}" srcId="{15BF88C5-DED4-1049-9378-4E1D5D6D2FDE}" destId="{B122D4F7-9BCD-BC47-95CD-10B62F897F5C}" srcOrd="0" destOrd="0" parTransId="{98A6698B-3779-4E48-A90F-0570C15578FB}" sibTransId="{05ABB21D-3645-F949-B943-0E644194302A}"/>
    <dgm:cxn modelId="{4B3C363D-7448-244C-9263-2E4B2FC4AC0E}" type="presOf" srcId="{EA437862-05EF-F148-B8E0-E40CD96A1CF7}" destId="{34D9299B-67E1-6E4A-A047-4D02F36CE197}" srcOrd="0" destOrd="0" presId="urn:microsoft.com/office/officeart/2005/8/layout/lProcess2"/>
    <dgm:cxn modelId="{4EE45615-A832-D746-8934-3377C95D699C}" type="presOf" srcId="{69CA42DD-3940-8340-8FCF-6CE8E40B5CB0}" destId="{4831D4F0-BE98-EB4F-AE60-B3DBCAB57AA9}" srcOrd="0" destOrd="0" presId="urn:microsoft.com/office/officeart/2005/8/layout/lProcess2"/>
    <dgm:cxn modelId="{E41B5F48-3096-0F4D-87ED-40C282C58110}" srcId="{62F5CDB7-A024-43F8-81FC-3FD46FAE9C31}" destId="{ABE490CE-2464-C84B-BE3E-43C808E8673D}" srcOrd="0" destOrd="0" parTransId="{D97D864D-988F-544C-8369-071A7D88A9B4}" sibTransId="{08C0C74D-6538-E84C-8FB6-3372B10C676C}"/>
    <dgm:cxn modelId="{E8782400-EFA8-4B46-A348-538513947AF7}" srcId="{69CA42DD-3940-8340-8FCF-6CE8E40B5CB0}" destId="{2F4E933A-6BDB-AC4F-BC19-4BEE4BE46702}" srcOrd="1" destOrd="0" parTransId="{581B0113-13BD-5943-9109-7C6BE373F95D}" sibTransId="{9FD604B5-8B7A-7A4D-BB10-DA8E814F466B}"/>
    <dgm:cxn modelId="{B4BB6F2B-405E-A842-BD9C-D093E58219E5}" type="presOf" srcId="{15BF88C5-DED4-1049-9378-4E1D5D6D2FDE}" destId="{2657EEC9-963C-A74D-AAD4-653716E6868D}" srcOrd="0" destOrd="0" presId="urn:microsoft.com/office/officeart/2005/8/layout/lProcess2"/>
    <dgm:cxn modelId="{77533BA0-7562-BB47-945E-B107D86B6D92}" type="presOf" srcId="{F792B3A4-5636-A74E-96FC-713BC631B440}" destId="{B8C10021-6C8E-5843-8121-648E34210D40}" srcOrd="0" destOrd="0" presId="urn:microsoft.com/office/officeart/2005/8/layout/lProcess2"/>
    <dgm:cxn modelId="{D57E9832-395B-CD45-84D6-00A6E126C6FD}" type="presOf" srcId="{6123B1DC-1233-45CD-9EC7-AAEF4EB7624E}" destId="{3622C1FF-D320-4505-B9A6-A926DF7E9D7E}" srcOrd="0" destOrd="0" presId="urn:microsoft.com/office/officeart/2005/8/layout/lProcess2"/>
    <dgm:cxn modelId="{580BCDD3-5037-EF43-AD50-3F048AF178DB}" type="presOf" srcId="{B122D4F7-9BCD-BC47-95CD-10B62F897F5C}" destId="{08B2ED3B-66D6-8944-A697-D8403E036221}" srcOrd="0" destOrd="0" presId="urn:microsoft.com/office/officeart/2005/8/layout/lProcess2"/>
    <dgm:cxn modelId="{A0AEE912-7E57-9B45-AFE1-B3FFA6B9D547}" type="presOf" srcId="{62F5CDB7-A024-43F8-81FC-3FD46FAE9C31}" destId="{FDC9BE7C-721E-46A1-A34E-8EE47B50E3C0}" srcOrd="0" destOrd="0" presId="urn:microsoft.com/office/officeart/2005/8/layout/lProcess2"/>
    <dgm:cxn modelId="{1AD586EA-5754-C348-9445-CA4FF7121517}" type="presOf" srcId="{A81B7277-7121-D149-B5A3-19DD553E4D83}" destId="{F522C09E-724B-7947-A6DE-CCADAAC87F41}" srcOrd="0" destOrd="0" presId="urn:microsoft.com/office/officeart/2005/8/layout/lProcess2"/>
    <dgm:cxn modelId="{5B9209CA-94CE-AE43-80E1-F57D600D67AF}" type="presParOf" srcId="{4831D4F0-BE98-EB4F-AE60-B3DBCAB57AA9}" destId="{6D524A9A-E168-5D4D-8E55-3B556AB09BAE}" srcOrd="0" destOrd="0" presId="urn:microsoft.com/office/officeart/2005/8/layout/lProcess2"/>
    <dgm:cxn modelId="{81772D5A-6DDB-E848-975E-1793AAD35F13}" type="presParOf" srcId="{6D524A9A-E168-5D4D-8E55-3B556AB09BAE}" destId="{2657EEC9-963C-A74D-AAD4-653716E6868D}" srcOrd="0" destOrd="0" presId="urn:microsoft.com/office/officeart/2005/8/layout/lProcess2"/>
    <dgm:cxn modelId="{6B9C826F-85D1-1B4C-B84A-BAA8BDCB0EFD}" type="presParOf" srcId="{6D524A9A-E168-5D4D-8E55-3B556AB09BAE}" destId="{4C11FB11-80AB-C845-A5AC-C9952D3F0739}" srcOrd="1" destOrd="0" presId="urn:microsoft.com/office/officeart/2005/8/layout/lProcess2"/>
    <dgm:cxn modelId="{44DD898F-5E6A-9749-80BA-B9E4D82D5E04}" type="presParOf" srcId="{6D524A9A-E168-5D4D-8E55-3B556AB09BAE}" destId="{88AADDE8-91D4-F348-8D32-B409FEFB6BF7}" srcOrd="2" destOrd="0" presId="urn:microsoft.com/office/officeart/2005/8/layout/lProcess2"/>
    <dgm:cxn modelId="{838F3286-C079-5040-90CA-52EF44EB1290}" type="presParOf" srcId="{88AADDE8-91D4-F348-8D32-B409FEFB6BF7}" destId="{E5730BF7-E2C9-0D48-9954-D2C803FC7228}" srcOrd="0" destOrd="0" presId="urn:microsoft.com/office/officeart/2005/8/layout/lProcess2"/>
    <dgm:cxn modelId="{832A7E68-E1B7-0B41-8EFF-2190FFF66A58}" type="presParOf" srcId="{E5730BF7-E2C9-0D48-9954-D2C803FC7228}" destId="{08B2ED3B-66D6-8944-A697-D8403E036221}" srcOrd="0" destOrd="0" presId="urn:microsoft.com/office/officeart/2005/8/layout/lProcess2"/>
    <dgm:cxn modelId="{83D4A04F-29B0-B141-9BDD-906AC06714EA}" type="presParOf" srcId="{4831D4F0-BE98-EB4F-AE60-B3DBCAB57AA9}" destId="{5C3FCF8B-E70B-7047-8083-CF641FD8F8D3}" srcOrd="1" destOrd="0" presId="urn:microsoft.com/office/officeart/2005/8/layout/lProcess2"/>
    <dgm:cxn modelId="{96A79ABF-9AD7-2943-8208-E0A093B0E9D1}" type="presParOf" srcId="{4831D4F0-BE98-EB4F-AE60-B3DBCAB57AA9}" destId="{4F927764-3137-A14E-A326-40D9977833DC}" srcOrd="2" destOrd="0" presId="urn:microsoft.com/office/officeart/2005/8/layout/lProcess2"/>
    <dgm:cxn modelId="{02E29E2B-006F-564F-A3EA-DF2986889F04}" type="presParOf" srcId="{4F927764-3137-A14E-A326-40D9977833DC}" destId="{4F9F824C-AA00-EF4A-82D1-140F8C9D8665}" srcOrd="0" destOrd="0" presId="urn:microsoft.com/office/officeart/2005/8/layout/lProcess2"/>
    <dgm:cxn modelId="{45DA156A-629E-4B4A-871B-520358A46D3F}" type="presParOf" srcId="{4F927764-3137-A14E-A326-40D9977833DC}" destId="{30739411-813B-5440-B97D-41BC3A6913F3}" srcOrd="1" destOrd="0" presId="urn:microsoft.com/office/officeart/2005/8/layout/lProcess2"/>
    <dgm:cxn modelId="{1A77A262-F091-D94D-966A-63D8650C9418}" type="presParOf" srcId="{4F927764-3137-A14E-A326-40D9977833DC}" destId="{E2AFDC1D-7AB2-E74F-8D14-00E96500A9B7}" srcOrd="2" destOrd="0" presId="urn:microsoft.com/office/officeart/2005/8/layout/lProcess2"/>
    <dgm:cxn modelId="{7028F2AE-6690-8142-B147-E1E55B5D438F}" type="presParOf" srcId="{E2AFDC1D-7AB2-E74F-8D14-00E96500A9B7}" destId="{A321184B-08E3-9641-93D4-5ABA9D7FA749}" srcOrd="0" destOrd="0" presId="urn:microsoft.com/office/officeart/2005/8/layout/lProcess2"/>
    <dgm:cxn modelId="{066E9570-F060-F740-9799-8ECEC00A9740}" type="presParOf" srcId="{A321184B-08E3-9641-93D4-5ABA9D7FA749}" destId="{C11F3355-6AE3-4072-9110-F01FE5B4E186}" srcOrd="0" destOrd="0" presId="urn:microsoft.com/office/officeart/2005/8/layout/lProcess2"/>
    <dgm:cxn modelId="{7C868289-BBAB-9A4C-B87A-6EC05F7DCBBC}" type="presParOf" srcId="{A321184B-08E3-9641-93D4-5ABA9D7FA749}" destId="{FB6E3DAA-F047-4272-A680-1F64BB2A092C}" srcOrd="1" destOrd="0" presId="urn:microsoft.com/office/officeart/2005/8/layout/lProcess2"/>
    <dgm:cxn modelId="{D1E982A5-C4E3-0546-B12A-E13D460B0A35}" type="presParOf" srcId="{A321184B-08E3-9641-93D4-5ABA9D7FA749}" destId="{3622C1FF-D320-4505-B9A6-A926DF7E9D7E}" srcOrd="2" destOrd="0" presId="urn:microsoft.com/office/officeart/2005/8/layout/lProcess2"/>
    <dgm:cxn modelId="{D815067E-8990-6F44-983A-D16445F8207E}" type="presParOf" srcId="{A321184B-08E3-9641-93D4-5ABA9D7FA749}" destId="{7C8B2960-CA4F-4415-A6B2-23995D1308B2}" srcOrd="3" destOrd="0" presId="urn:microsoft.com/office/officeart/2005/8/layout/lProcess2"/>
    <dgm:cxn modelId="{B7C05883-BCB1-7F4D-8983-9F199CB5EB24}" type="presParOf" srcId="{A321184B-08E3-9641-93D4-5ABA9D7FA749}" destId="{3C5AE0B6-C037-4C91-83B9-B1428EBE6134}" srcOrd="4" destOrd="0" presId="urn:microsoft.com/office/officeart/2005/8/layout/lProcess2"/>
    <dgm:cxn modelId="{E80261C8-3C3E-3D44-881F-7EB26CFFA1D8}" type="presParOf" srcId="{A321184B-08E3-9641-93D4-5ABA9D7FA749}" destId="{CA8BE34F-0AB6-4FB6-8D45-808482E6B483}" srcOrd="5" destOrd="0" presId="urn:microsoft.com/office/officeart/2005/8/layout/lProcess2"/>
    <dgm:cxn modelId="{459D9466-FECA-BE40-A43B-822E1B536A78}" type="presParOf" srcId="{A321184B-08E3-9641-93D4-5ABA9D7FA749}" destId="{F08143FA-C3DB-465A-A258-4D0F588D91BA}" srcOrd="6" destOrd="0" presId="urn:microsoft.com/office/officeart/2005/8/layout/lProcess2"/>
    <dgm:cxn modelId="{1CDEC653-BE9D-D346-A5DB-737D51C0E63F}" type="presParOf" srcId="{4831D4F0-BE98-EB4F-AE60-B3DBCAB57AA9}" destId="{A19BDEC1-C021-334C-8CE6-6256AA7FE1E7}" srcOrd="3" destOrd="0" presId="urn:microsoft.com/office/officeart/2005/8/layout/lProcess2"/>
    <dgm:cxn modelId="{76E39B17-8D12-7A44-89C0-400A8712C442}" type="presParOf" srcId="{4831D4F0-BE98-EB4F-AE60-B3DBCAB57AA9}" destId="{4989CFB2-8B53-4DDA-99D5-EC39DD746C9F}" srcOrd="4" destOrd="0" presId="urn:microsoft.com/office/officeart/2005/8/layout/lProcess2"/>
    <dgm:cxn modelId="{DB929F42-07AC-9644-9D3D-CCF3FBF7B56E}" type="presParOf" srcId="{4989CFB2-8B53-4DDA-99D5-EC39DD746C9F}" destId="{FDC9BE7C-721E-46A1-A34E-8EE47B50E3C0}" srcOrd="0" destOrd="0" presId="urn:microsoft.com/office/officeart/2005/8/layout/lProcess2"/>
    <dgm:cxn modelId="{397A9560-70C4-D74A-8017-F6AEC08376BF}" type="presParOf" srcId="{4989CFB2-8B53-4DDA-99D5-EC39DD746C9F}" destId="{78D844E4-F88D-46A6-8AB6-5B5476FFF219}" srcOrd="1" destOrd="0" presId="urn:microsoft.com/office/officeart/2005/8/layout/lProcess2"/>
    <dgm:cxn modelId="{C4A2FCDC-EEDD-BB4F-8F67-30CF031DEB8C}" type="presParOf" srcId="{4989CFB2-8B53-4DDA-99D5-EC39DD746C9F}" destId="{F19EDC0A-A019-42C8-BA2F-356C00C3902F}" srcOrd="2" destOrd="0" presId="urn:microsoft.com/office/officeart/2005/8/layout/lProcess2"/>
    <dgm:cxn modelId="{137F666F-2D4B-8041-83D9-067AA4839FE4}" type="presParOf" srcId="{F19EDC0A-A019-42C8-BA2F-356C00C3902F}" destId="{2A5E67FB-E2E4-4FAD-A06E-10BB505610B9}" srcOrd="0" destOrd="0" presId="urn:microsoft.com/office/officeart/2005/8/layout/lProcess2"/>
    <dgm:cxn modelId="{8C21A93D-61D4-B141-A438-93DF6D73C093}" type="presParOf" srcId="{2A5E67FB-E2E4-4FAD-A06E-10BB505610B9}" destId="{3653C915-2BA8-D046-A7DA-5E5B02FBFE31}" srcOrd="0" destOrd="0" presId="urn:microsoft.com/office/officeart/2005/8/layout/lProcess2"/>
    <dgm:cxn modelId="{5BE42453-F3EC-5643-8829-D16B94B22F5C}" type="presParOf" srcId="{2A5E67FB-E2E4-4FAD-A06E-10BB505610B9}" destId="{9BF2CE4C-667F-8342-AACA-3E36764075F2}" srcOrd="1" destOrd="0" presId="urn:microsoft.com/office/officeart/2005/8/layout/lProcess2"/>
    <dgm:cxn modelId="{C639710E-C2DD-B845-B4EB-56A6C901CEE3}" type="presParOf" srcId="{2A5E67FB-E2E4-4FAD-A06E-10BB505610B9}" destId="{34D9299B-67E1-6E4A-A047-4D02F36CE197}" srcOrd="2" destOrd="0" presId="urn:microsoft.com/office/officeart/2005/8/layout/lProcess2"/>
    <dgm:cxn modelId="{4A3B3D4E-4920-974E-9451-628DE71A618D}" type="presParOf" srcId="{2A5E67FB-E2E4-4FAD-A06E-10BB505610B9}" destId="{97AF80E6-C297-C548-86FA-42E1E4FC83B1}" srcOrd="3" destOrd="0" presId="urn:microsoft.com/office/officeart/2005/8/layout/lProcess2"/>
    <dgm:cxn modelId="{F6C5540B-64B0-AF45-9D06-44FFCE0DBFE7}" type="presParOf" srcId="{2A5E67FB-E2E4-4FAD-A06E-10BB505610B9}" destId="{5A11FF17-F7FD-1347-80DA-2E2E0BF3C804}" srcOrd="4" destOrd="0" presId="urn:microsoft.com/office/officeart/2005/8/layout/lProcess2"/>
    <dgm:cxn modelId="{A63B574B-2B59-CB4C-976A-F14B8E2F8010}" type="presParOf" srcId="{2A5E67FB-E2E4-4FAD-A06E-10BB505610B9}" destId="{13BDDD04-00FF-4C8D-928A-104AE5F4D711}" srcOrd="5" destOrd="0" presId="urn:microsoft.com/office/officeart/2005/8/layout/lProcess2"/>
    <dgm:cxn modelId="{DE9D7497-131A-2D4F-AB4A-62BD632843E3}" type="presParOf" srcId="{2A5E67FB-E2E4-4FAD-A06E-10BB505610B9}" destId="{3FC21AAB-9508-4238-80C1-4427F387979F}" srcOrd="6" destOrd="0" presId="urn:microsoft.com/office/officeart/2005/8/layout/lProcess2"/>
    <dgm:cxn modelId="{06202F9E-7BE9-964C-B214-17428FD16131}" type="presParOf" srcId="{4831D4F0-BE98-EB4F-AE60-B3DBCAB57AA9}" destId="{86B10526-1A3F-4B98-B1BE-4295500D8E45}" srcOrd="5" destOrd="0" presId="urn:microsoft.com/office/officeart/2005/8/layout/lProcess2"/>
    <dgm:cxn modelId="{F0ED4431-D7BA-E64D-8BBE-B42F4411D15A}" type="presParOf" srcId="{4831D4F0-BE98-EB4F-AE60-B3DBCAB57AA9}" destId="{06B69EBA-E773-C548-B581-C40F18932B60}" srcOrd="6" destOrd="0" presId="urn:microsoft.com/office/officeart/2005/8/layout/lProcess2"/>
    <dgm:cxn modelId="{C07F4333-532A-2341-A137-651EC9E0C93E}" type="presParOf" srcId="{06B69EBA-E773-C548-B581-C40F18932B60}" destId="{F522C09E-724B-7947-A6DE-CCADAAC87F41}" srcOrd="0" destOrd="0" presId="urn:microsoft.com/office/officeart/2005/8/layout/lProcess2"/>
    <dgm:cxn modelId="{1455C053-FB09-AD4E-B872-117C6A64F6FE}" type="presParOf" srcId="{06B69EBA-E773-C548-B581-C40F18932B60}" destId="{283DED56-833F-A845-89D1-2B337F42B939}" srcOrd="1" destOrd="0" presId="urn:microsoft.com/office/officeart/2005/8/layout/lProcess2"/>
    <dgm:cxn modelId="{B3AE953C-8589-F341-A738-BB5F276EC962}" type="presParOf" srcId="{06B69EBA-E773-C548-B581-C40F18932B60}" destId="{ABEEFA58-FF22-7A40-8D09-0118B5EE07F6}" srcOrd="2" destOrd="0" presId="urn:microsoft.com/office/officeart/2005/8/layout/lProcess2"/>
    <dgm:cxn modelId="{F886107D-1739-324F-B147-082B28AF208F}" type="presParOf" srcId="{ABEEFA58-FF22-7A40-8D09-0118B5EE07F6}" destId="{31963EBD-D6D9-764E-8117-3E1EE1B5F5DF}" srcOrd="0" destOrd="0" presId="urn:microsoft.com/office/officeart/2005/8/layout/lProcess2"/>
    <dgm:cxn modelId="{AAFF8BED-86B3-F144-A920-9B82E54239A5}" type="presParOf" srcId="{31963EBD-D6D9-764E-8117-3E1EE1B5F5DF}" destId="{B8C10021-6C8E-5843-8121-648E34210D40}" srcOrd="0" destOrd="0" presId="urn:microsoft.com/office/officeart/2005/8/layout/lProcess2"/>
    <dgm:cxn modelId="{A6C1A609-F891-B64B-96F5-D2C9D82420BC}" type="presParOf" srcId="{31963EBD-D6D9-764E-8117-3E1EE1B5F5DF}" destId="{5538FB04-7450-774F-9754-207A56729284}" srcOrd="1" destOrd="0" presId="urn:microsoft.com/office/officeart/2005/8/layout/lProcess2"/>
    <dgm:cxn modelId="{491C3880-6CA0-1442-B1BD-BFB24791DF15}" type="presParOf" srcId="{31963EBD-D6D9-764E-8117-3E1EE1B5F5DF}" destId="{30382FBB-5949-DF47-A8AE-222BEC6E84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F2F9B-638D-3A46-B4BB-849459F553D5}">
      <dsp:nvSpPr>
        <dsp:cNvPr id="0" name=""/>
        <dsp:cNvSpPr/>
      </dsp:nvSpPr>
      <dsp:spPr>
        <a:xfrm>
          <a:off x="2393984" y="0"/>
          <a:ext cx="6080242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Strategic Policies</a:t>
          </a:r>
          <a:endParaRPr lang="en-US" sz="3600" kern="1200" dirty="0"/>
        </a:p>
      </dsp:txBody>
      <dsp:txXfrm>
        <a:off x="2393984" y="176795"/>
        <a:ext cx="5549856" cy="1060773"/>
      </dsp:txXfrm>
    </dsp:sp>
    <dsp:sp modelId="{4E64360A-D037-7F48-ACFF-E3ED45575859}">
      <dsp:nvSpPr>
        <dsp:cNvPr id="0" name=""/>
        <dsp:cNvSpPr/>
      </dsp:nvSpPr>
      <dsp:spPr>
        <a:xfrm>
          <a:off x="4037" y="0"/>
          <a:ext cx="2389946" cy="14143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Strategic</a:t>
          </a:r>
          <a:endParaRPr lang="en-US" sz="3100" kern="1200" dirty="0"/>
        </a:p>
      </dsp:txBody>
      <dsp:txXfrm>
        <a:off x="73081" y="69044"/>
        <a:ext cx="2251858" cy="1276275"/>
      </dsp:txXfrm>
    </dsp:sp>
    <dsp:sp modelId="{263911BE-DB26-4A46-B5C6-5E390B1E3336}">
      <dsp:nvSpPr>
        <dsp:cNvPr id="0" name=""/>
        <dsp:cNvSpPr/>
      </dsp:nvSpPr>
      <dsp:spPr>
        <a:xfrm>
          <a:off x="2393975" y="1555799"/>
          <a:ext cx="6080293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Operational policies/procedures</a:t>
          </a:r>
          <a:endParaRPr lang="en-US" sz="3600" kern="1200" dirty="0"/>
        </a:p>
      </dsp:txBody>
      <dsp:txXfrm>
        <a:off x="2393975" y="1732594"/>
        <a:ext cx="5549907" cy="1060773"/>
      </dsp:txXfrm>
    </dsp:sp>
    <dsp:sp modelId="{8B983BB9-0F84-2B4A-8F10-B37192B0DA0C}">
      <dsp:nvSpPr>
        <dsp:cNvPr id="0" name=""/>
        <dsp:cNvSpPr/>
      </dsp:nvSpPr>
      <dsp:spPr>
        <a:xfrm>
          <a:off x="3995" y="1555799"/>
          <a:ext cx="2389980" cy="1414363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Operational</a:t>
          </a:r>
          <a:endParaRPr lang="en-US" sz="3100" kern="1200" dirty="0"/>
        </a:p>
      </dsp:txBody>
      <dsp:txXfrm>
        <a:off x="73039" y="1624843"/>
        <a:ext cx="2251892" cy="1276275"/>
      </dsp:txXfrm>
    </dsp:sp>
    <dsp:sp modelId="{8843D32B-8061-E043-BB17-0526543A5E1C}">
      <dsp:nvSpPr>
        <dsp:cNvPr id="0" name=""/>
        <dsp:cNvSpPr/>
      </dsp:nvSpPr>
      <dsp:spPr>
        <a:xfrm>
          <a:off x="2493226" y="3111599"/>
          <a:ext cx="5984207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Open standards</a:t>
          </a:r>
          <a:endParaRPr lang="en-US" sz="3600" kern="1200" dirty="0"/>
        </a:p>
      </dsp:txBody>
      <dsp:txXfrm>
        <a:off x="2493226" y="3288394"/>
        <a:ext cx="5453821" cy="1060773"/>
      </dsp:txXfrm>
    </dsp:sp>
    <dsp:sp modelId="{B93A9370-9910-E749-9C11-BCB4BF76A66A}">
      <dsp:nvSpPr>
        <dsp:cNvPr id="0" name=""/>
        <dsp:cNvSpPr/>
      </dsp:nvSpPr>
      <dsp:spPr>
        <a:xfrm>
          <a:off x="830" y="3111599"/>
          <a:ext cx="2492396" cy="1414363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Technical</a:t>
          </a:r>
          <a:endParaRPr lang="en-US" sz="3100" kern="1200" dirty="0"/>
        </a:p>
      </dsp:txBody>
      <dsp:txXfrm>
        <a:off x="69874" y="3180643"/>
        <a:ext cx="2354308" cy="1276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7EEC9-963C-A74D-AAD4-653716E6868D}">
      <dsp:nvSpPr>
        <dsp:cNvPr id="0" name=""/>
        <dsp:cNvSpPr/>
      </dsp:nvSpPr>
      <dsp:spPr>
        <a:xfrm>
          <a:off x="1842" y="0"/>
          <a:ext cx="1808167" cy="3301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Technology</a:t>
          </a:r>
          <a:endParaRPr lang="en-US" sz="2700" kern="1200" dirty="0"/>
        </a:p>
      </dsp:txBody>
      <dsp:txXfrm>
        <a:off x="1842" y="0"/>
        <a:ext cx="1808167" cy="990548"/>
      </dsp:txXfrm>
    </dsp:sp>
    <dsp:sp modelId="{08B2ED3B-66D6-8944-A697-D8403E036221}">
      <dsp:nvSpPr>
        <dsp:cNvPr id="0" name=""/>
        <dsp:cNvSpPr/>
      </dsp:nvSpPr>
      <dsp:spPr>
        <a:xfrm>
          <a:off x="204805" y="998102"/>
          <a:ext cx="1446533" cy="705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TCB</a:t>
          </a:r>
          <a:endParaRPr lang="en-US" sz="2500" kern="1200" dirty="0"/>
        </a:p>
      </dsp:txBody>
      <dsp:txXfrm>
        <a:off x="225473" y="1018770"/>
        <a:ext cx="1405197" cy="664330"/>
      </dsp:txXfrm>
    </dsp:sp>
    <dsp:sp modelId="{4F9F824C-AA00-EF4A-82D1-140F8C9D8665}">
      <dsp:nvSpPr>
        <dsp:cNvPr id="0" name=""/>
        <dsp:cNvSpPr/>
      </dsp:nvSpPr>
      <dsp:spPr>
        <a:xfrm>
          <a:off x="1945622" y="0"/>
          <a:ext cx="1808167" cy="3301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Security</a:t>
          </a:r>
          <a:endParaRPr lang="en-US" sz="2700" kern="1200" dirty="0"/>
        </a:p>
      </dsp:txBody>
      <dsp:txXfrm>
        <a:off x="1945622" y="0"/>
        <a:ext cx="1808167" cy="990548"/>
      </dsp:txXfrm>
    </dsp:sp>
    <dsp:sp modelId="{C11F3355-6AE3-4072-9110-F01FE5B4E186}">
      <dsp:nvSpPr>
        <dsp:cNvPr id="0" name=""/>
        <dsp:cNvSpPr/>
      </dsp:nvSpPr>
      <dsp:spPr>
        <a:xfrm>
          <a:off x="2126439" y="990628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SCG</a:t>
          </a:r>
          <a:endParaRPr lang="en-US" sz="2500" kern="1200" dirty="0"/>
        </a:p>
      </dsp:txBody>
      <dsp:txXfrm>
        <a:off x="2140527" y="1004716"/>
        <a:ext cx="1418357" cy="452829"/>
      </dsp:txXfrm>
    </dsp:sp>
    <dsp:sp modelId="{3622C1FF-D320-4505-B9A6-A926DF7E9D7E}">
      <dsp:nvSpPr>
        <dsp:cNvPr id="0" name=""/>
        <dsp:cNvSpPr/>
      </dsp:nvSpPr>
      <dsp:spPr>
        <a:xfrm>
          <a:off x="2126439" y="1545635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SPG</a:t>
          </a:r>
          <a:endParaRPr lang="en-US" sz="2500" kern="1200" dirty="0"/>
        </a:p>
      </dsp:txBody>
      <dsp:txXfrm>
        <a:off x="2140527" y="1559723"/>
        <a:ext cx="1418357" cy="452829"/>
      </dsp:txXfrm>
    </dsp:sp>
    <dsp:sp modelId="{3C5AE0B6-C037-4C91-83B9-B1428EBE6134}">
      <dsp:nvSpPr>
        <dsp:cNvPr id="0" name=""/>
        <dsp:cNvSpPr/>
      </dsp:nvSpPr>
      <dsp:spPr>
        <a:xfrm>
          <a:off x="2126439" y="2100642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SVG/RAT</a:t>
          </a:r>
          <a:endParaRPr lang="en-US" sz="2500" kern="1200" dirty="0"/>
        </a:p>
      </dsp:txBody>
      <dsp:txXfrm>
        <a:off x="2140527" y="2114730"/>
        <a:ext cx="1418357" cy="452829"/>
      </dsp:txXfrm>
    </dsp:sp>
    <dsp:sp modelId="{F08143FA-C3DB-465A-A258-4D0F588D91BA}">
      <dsp:nvSpPr>
        <dsp:cNvPr id="0" name=""/>
        <dsp:cNvSpPr/>
      </dsp:nvSpPr>
      <dsp:spPr>
        <a:xfrm>
          <a:off x="2126439" y="2655649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CSIRT</a:t>
          </a:r>
          <a:endParaRPr lang="en-GB" sz="2500" kern="1200"/>
        </a:p>
      </dsp:txBody>
      <dsp:txXfrm>
        <a:off x="2140527" y="2669737"/>
        <a:ext cx="1418357" cy="452829"/>
      </dsp:txXfrm>
    </dsp:sp>
    <dsp:sp modelId="{FDC9BE7C-721E-46A1-A34E-8EE47B50E3C0}">
      <dsp:nvSpPr>
        <dsp:cNvPr id="0" name=""/>
        <dsp:cNvSpPr/>
      </dsp:nvSpPr>
      <dsp:spPr>
        <a:xfrm>
          <a:off x="3889402" y="0"/>
          <a:ext cx="1808167" cy="3301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Operations</a:t>
          </a:r>
          <a:endParaRPr lang="en-GB" sz="2700" kern="1200"/>
        </a:p>
      </dsp:txBody>
      <dsp:txXfrm>
        <a:off x="3889402" y="0"/>
        <a:ext cx="1808167" cy="990548"/>
      </dsp:txXfrm>
    </dsp:sp>
    <dsp:sp modelId="{3653C915-2BA8-D046-A7DA-5E5B02FBFE31}">
      <dsp:nvSpPr>
        <dsp:cNvPr id="0" name=""/>
        <dsp:cNvSpPr/>
      </dsp:nvSpPr>
      <dsp:spPr>
        <a:xfrm>
          <a:off x="4070218" y="990628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OMB</a:t>
          </a:r>
          <a:endParaRPr lang="en-US" sz="2500" kern="1200" dirty="0"/>
        </a:p>
      </dsp:txBody>
      <dsp:txXfrm>
        <a:off x="4084306" y="1004716"/>
        <a:ext cx="1418357" cy="452829"/>
      </dsp:txXfrm>
    </dsp:sp>
    <dsp:sp modelId="{34D9299B-67E1-6E4A-A047-4D02F36CE197}">
      <dsp:nvSpPr>
        <dsp:cNvPr id="0" name=""/>
        <dsp:cNvSpPr/>
      </dsp:nvSpPr>
      <dsp:spPr>
        <a:xfrm>
          <a:off x="4070218" y="1545635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OTAG</a:t>
          </a:r>
          <a:endParaRPr lang="en-US" sz="2500" kern="1200" dirty="0"/>
        </a:p>
      </dsp:txBody>
      <dsp:txXfrm>
        <a:off x="4084306" y="1559723"/>
        <a:ext cx="1418357" cy="452829"/>
      </dsp:txXfrm>
    </dsp:sp>
    <dsp:sp modelId="{5A11FF17-F7FD-1347-80DA-2E2E0BF3C804}">
      <dsp:nvSpPr>
        <dsp:cNvPr id="0" name=""/>
        <dsp:cNvSpPr/>
      </dsp:nvSpPr>
      <dsp:spPr>
        <a:xfrm>
          <a:off x="4070218" y="2100642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OAT</a:t>
          </a:r>
          <a:endParaRPr lang="en-US" sz="2500" kern="1200" dirty="0"/>
        </a:p>
      </dsp:txBody>
      <dsp:txXfrm>
        <a:off x="4084306" y="2114730"/>
        <a:ext cx="1418357" cy="452829"/>
      </dsp:txXfrm>
    </dsp:sp>
    <dsp:sp modelId="{3FC21AAB-9508-4238-80C1-4427F387979F}">
      <dsp:nvSpPr>
        <dsp:cNvPr id="0" name=""/>
        <dsp:cNvSpPr/>
      </dsp:nvSpPr>
      <dsp:spPr>
        <a:xfrm>
          <a:off x="4070218" y="2655649"/>
          <a:ext cx="1446533" cy="48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084306" y="2669737"/>
        <a:ext cx="1418357" cy="452829"/>
      </dsp:txXfrm>
    </dsp:sp>
    <dsp:sp modelId="{F522C09E-724B-7947-A6DE-CCADAAC87F41}">
      <dsp:nvSpPr>
        <dsp:cNvPr id="0" name=""/>
        <dsp:cNvSpPr/>
      </dsp:nvSpPr>
      <dsp:spPr>
        <a:xfrm>
          <a:off x="5833182" y="0"/>
          <a:ext cx="1808167" cy="33018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Users</a:t>
          </a:r>
          <a:endParaRPr lang="en-US" sz="2700" kern="1200" dirty="0"/>
        </a:p>
      </dsp:txBody>
      <dsp:txXfrm>
        <a:off x="5833182" y="0"/>
        <a:ext cx="1808167" cy="990548"/>
      </dsp:txXfrm>
    </dsp:sp>
    <dsp:sp modelId="{B8C10021-6C8E-5843-8121-648E34210D40}">
      <dsp:nvSpPr>
        <dsp:cNvPr id="0" name=""/>
        <dsp:cNvSpPr/>
      </dsp:nvSpPr>
      <dsp:spPr>
        <a:xfrm>
          <a:off x="6033266" y="998107"/>
          <a:ext cx="1446533" cy="636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UCB</a:t>
          </a:r>
          <a:endParaRPr lang="en-US" sz="2500" kern="1200" dirty="0"/>
        </a:p>
      </dsp:txBody>
      <dsp:txXfrm>
        <a:off x="6051920" y="1016761"/>
        <a:ext cx="1409225" cy="599594"/>
      </dsp:txXfrm>
    </dsp:sp>
    <dsp:sp modelId="{30382FBB-5949-DF47-A8AE-222BEC6E84E1}">
      <dsp:nvSpPr>
        <dsp:cNvPr id="0" name=""/>
        <dsp:cNvSpPr/>
      </dsp:nvSpPr>
      <dsp:spPr>
        <a:xfrm>
          <a:off x="6033266" y="1733551"/>
          <a:ext cx="1446533" cy="579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USAG</a:t>
          </a:r>
          <a:endParaRPr lang="en-US" sz="2500" kern="1200" dirty="0"/>
        </a:p>
      </dsp:txBody>
      <dsp:txXfrm>
        <a:off x="6050227" y="1750512"/>
        <a:ext cx="1412611" cy="545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D213-CE54-4849-A0D8-56B20D07BBBE}" type="datetimeFigureOut">
              <a:rPr lang="en-US" smtClean="0"/>
              <a:t>20/09/2011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3F29-39DF-8540-BEF3-6BF3EEFC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2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Business coordination? </a:t>
            </a:r>
            <a:r>
              <a:rPr lang="en-GB" dirty="0" err="1" smtClean="0"/>
              <a:t>Plaaning</a:t>
            </a:r>
            <a:r>
              <a:rPr lang="en-GB" dirty="0" smtClean="0"/>
              <a:t> and </a:t>
            </a:r>
            <a:r>
              <a:rPr lang="en-GB" dirty="0" err="1" smtClean="0"/>
              <a:t>coordinsation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1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dirty="0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4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Technical Forum 2011 – Lyon, 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cuments.egi.eu/document/313" TargetMode="External"/><Relationship Id="rId3" Type="http://schemas.openxmlformats.org/officeDocument/2006/relationships/hyperlink" Target="http://go.egi.eu/egitf11-sustainability-worksho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hyperlink" Target="https://wiki.egi.eu/wiki/Glossar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cuments.egi.eu/document/206" TargetMode="External"/><Relationship Id="rId3" Type="http://schemas.openxmlformats.org/officeDocument/2006/relationships/hyperlink" Target="https://documents.egi.eu/docum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hyperlink" Target="http://www.egi.eu/blog/categories/polic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y@egi.eu" TargetMode="External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policy-discuss@mailman.egi.e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hyperlink" Target="http://cf2012.egi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iki.egi.eu/wiki/PDT:Agreements" TargetMode="External"/><Relationship Id="rId3" Type="http://schemas.openxmlformats.org/officeDocument/2006/relationships/hyperlink" Target="https://wiki.egi.eu/wiki/PDT:MOU_advancemen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iki.egi.eu/wiki/PDT:DA" TargetMode="External"/><Relationship Id="rId3" Type="http://schemas.openxmlformats.org/officeDocument/2006/relationships/hyperlink" Target="https://wiki.egi.eu/wiki/PDT:I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772816"/>
            <a:ext cx="7200800" cy="1470025"/>
          </a:xfrm>
        </p:spPr>
        <p:txBody>
          <a:bodyPr/>
          <a:lstStyle/>
          <a:p>
            <a:r>
              <a:rPr lang="en-GB" dirty="0" smtClean="0"/>
              <a:t>EGI Policy Development Workshop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3429000"/>
            <a:ext cx="6768752" cy="1343000"/>
          </a:xfrm>
        </p:spPr>
        <p:txBody>
          <a:bodyPr/>
          <a:lstStyle/>
          <a:p>
            <a:r>
              <a:rPr lang="en-GB" dirty="0" smtClean="0"/>
              <a:t>Sergio Andreozzi</a:t>
            </a:r>
          </a:p>
          <a:p>
            <a:r>
              <a:rPr lang="en-GB" sz="2800" dirty="0" smtClean="0"/>
              <a:t>Policy Development Manager, </a:t>
            </a:r>
            <a:r>
              <a:rPr lang="en-GB" sz="2800" dirty="0" err="1" smtClean="0"/>
              <a:t>EGI.eu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400" dirty="0" err="1"/>
              <a:t>sergio.andreozzi@egi.eu</a:t>
            </a:r>
            <a:endParaRPr lang="en-GB" sz="2400" dirty="0"/>
          </a:p>
          <a:p>
            <a:endParaRPr lang="en-GB" sz="2800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>
          <a:xfrm>
            <a:off x="62136" y="6381328"/>
            <a:ext cx="2133600" cy="36046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20/09/2011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EGI Technical Forum 2011 – Lyon, France</a:t>
            </a: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0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093915"/>
          </a:xfrm>
        </p:spPr>
        <p:txBody>
          <a:bodyPr/>
          <a:lstStyle/>
          <a:p>
            <a:r>
              <a:rPr lang="en-US" dirty="0" smtClean="0"/>
              <a:t>EGI Sustainability Plan </a:t>
            </a:r>
          </a:p>
          <a:p>
            <a:pPr lvl="1"/>
            <a:r>
              <a:rPr lang="en-US" dirty="0" smtClean="0"/>
              <a:t>First version, D2.7</a:t>
            </a:r>
            <a:r>
              <a:rPr lang="en-US" dirty="0"/>
              <a:t> </a:t>
            </a:r>
            <a:r>
              <a:rPr lang="en-US" dirty="0" smtClean="0"/>
              <a:t>(Mar11) </a:t>
            </a:r>
          </a:p>
          <a:p>
            <a:pPr lvl="2"/>
            <a:r>
              <a:rPr lang="en-US" dirty="0">
                <a:hlinkClick r:id="rId2"/>
              </a:rPr>
              <a:t>https://documents.egi.eu/document/</a:t>
            </a:r>
            <a:r>
              <a:rPr lang="en-US" dirty="0" smtClean="0">
                <a:hlinkClick r:id="rId2"/>
              </a:rPr>
              <a:t>313</a:t>
            </a:r>
            <a:endParaRPr lang="en-US" dirty="0" smtClean="0"/>
          </a:p>
          <a:p>
            <a:pPr lvl="1"/>
            <a:r>
              <a:rPr lang="en-US" dirty="0" smtClean="0"/>
              <a:t>Second version, D2.13 planned for Feb12</a:t>
            </a:r>
            <a:endParaRPr lang="en-US" dirty="0"/>
          </a:p>
          <a:p>
            <a:pPr lvl="2"/>
            <a:r>
              <a:rPr lang="en-GB" dirty="0" smtClean="0"/>
              <a:t>Proposal to move to Apr12, to also include strategic goals and plans endorsed by the EGI Council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725144"/>
            <a:ext cx="77048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 </a:t>
            </a:r>
            <a:r>
              <a:rPr lang="en-US" sz="2400" b="1" dirty="0"/>
              <a:t>not miss the EGI Sustainability </a:t>
            </a:r>
            <a:r>
              <a:rPr lang="en-US" sz="2400" b="1" dirty="0" smtClean="0"/>
              <a:t>Workshop</a:t>
            </a:r>
          </a:p>
          <a:p>
            <a:pPr algn="ctr"/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://go.egi.eu/egitf11-sustainability-workshop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992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Set-up EGI Technical </a:t>
            </a:r>
            <a:r>
              <a:rPr lang="en-US" dirty="0" smtClean="0"/>
              <a:t>Governance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Support the EGI Policy Groups</a:t>
            </a:r>
          </a:p>
          <a:p>
            <a:endParaRPr lang="en-US" dirty="0" smtClean="0"/>
          </a:p>
          <a:p>
            <a:r>
              <a:rPr lang="en-US" dirty="0" smtClean="0"/>
              <a:t>Common Glossary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496" y="2420888"/>
            <a:ext cx="9144000" cy="3168352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Terms of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Reference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ToR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Policy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(PDP)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Common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Glossary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(GCG)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Technical Governance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74932"/>
              </p:ext>
            </p:extLst>
          </p:nvPr>
        </p:nvGraphicFramePr>
        <p:xfrm>
          <a:off x="1465312" y="2359421"/>
          <a:ext cx="7643192" cy="330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 Technical Forum 2011 – Lyon, France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65312" y="1114584"/>
            <a:ext cx="7632848" cy="5252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EGI Council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65312" y="5733256"/>
            <a:ext cx="7632848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http://</a:t>
            </a:r>
            <a:r>
              <a:rPr lang="en-US" dirty="0" err="1">
                <a:solidFill>
                  <a:prstClr val="black"/>
                </a:solidFill>
              </a:rPr>
              <a:t>www.egi.eu</a:t>
            </a:r>
            <a:r>
              <a:rPr lang="en-US" dirty="0">
                <a:solidFill>
                  <a:prstClr val="black"/>
                </a:solidFill>
              </a:rPr>
              <a:t>/policy/groups/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http://</a:t>
            </a:r>
            <a:r>
              <a:rPr lang="en-US" dirty="0" err="1">
                <a:solidFill>
                  <a:prstClr val="black"/>
                </a:solidFill>
              </a:rPr>
              <a:t>go.egi.eu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policies_and_procedures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0160" y="1710968"/>
            <a:ext cx="7658000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EGI.eu Executive Board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81336" y="4461750"/>
            <a:ext cx="3350468" cy="480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2500" dirty="0" smtClean="0"/>
              <a:t>SVG/RAT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625552" y="5022956"/>
            <a:ext cx="3384376" cy="480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2500" dirty="0" smtClean="0"/>
              <a:t>CSIRT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4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EGI Glossary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pic>
        <p:nvPicPr>
          <p:cNvPr id="9" name="Content Placeholder 8" descr="EGI-Glossar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95" b="-4295"/>
          <a:stretch>
            <a:fillRect/>
          </a:stretch>
        </p:blipFill>
        <p:spPr>
          <a:xfrm>
            <a:off x="0" y="1196752"/>
            <a:ext cx="9144000" cy="4868502"/>
          </a:xfrm>
        </p:spPr>
      </p:pic>
      <p:sp>
        <p:nvSpPr>
          <p:cNvPr id="10" name="TextBox 9"/>
          <p:cNvSpPr txBox="1"/>
          <p:nvPr/>
        </p:nvSpPr>
        <p:spPr>
          <a:xfrm>
            <a:off x="179512" y="1196752"/>
            <a:ext cx="69127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 shared set of terms </a:t>
            </a:r>
            <a:r>
              <a:rPr lang="en-US" dirty="0" smtClean="0"/>
              <a:t>and definitions across </a:t>
            </a:r>
            <a:r>
              <a:rPr lang="en-US" dirty="0"/>
              <a:t>all the functional areas of EGI in order to enable a consistent understanding </a:t>
            </a:r>
            <a:r>
              <a:rPr lang="en-US" dirty="0" smtClean="0"/>
              <a:t>and improve consistency of documents</a:t>
            </a:r>
          </a:p>
          <a:p>
            <a:pPr algn="ctr"/>
            <a:r>
              <a:rPr lang="en-US" dirty="0">
                <a:hlinkClick r:id="rId3"/>
              </a:rPr>
              <a:t>https://wiki.egi.eu/wiki/</a:t>
            </a:r>
            <a:r>
              <a:rPr lang="en-US" dirty="0" smtClean="0">
                <a:hlinkClick r:id="rId3"/>
              </a:rPr>
              <a:t>Glossary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5157192"/>
            <a:ext cx="28803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Version 1 will be soon after the EGI TF 2011</a:t>
            </a:r>
          </a:p>
        </p:txBody>
      </p:sp>
    </p:spTree>
    <p:extLst>
      <p:ext uri="{BB962C8B-B14F-4D97-AF65-F5344CB8AC3E}">
        <p14:creationId xmlns:p14="http://schemas.microsoft.com/office/powerpoint/2010/main" val="178651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4968552"/>
          </a:xfrm>
        </p:spPr>
        <p:txBody>
          <a:bodyPr/>
          <a:lstStyle/>
          <a:p>
            <a:r>
              <a:rPr lang="en-US" dirty="0" smtClean="0"/>
              <a:t>EGI Standards Roadmap</a:t>
            </a:r>
          </a:p>
          <a:p>
            <a:pPr lvl="1"/>
            <a:r>
              <a:rPr lang="en-US" sz="2400" dirty="0" smtClean="0"/>
              <a:t>First Edition, D2.5 (</a:t>
            </a:r>
            <a:r>
              <a:rPr lang="en-US" sz="2400" dirty="0" err="1" smtClean="0"/>
              <a:t>nov</a:t>
            </a:r>
            <a:r>
              <a:rPr lang="en-US" sz="2400" dirty="0" smtClean="0"/>
              <a:t> 2010)</a:t>
            </a:r>
          </a:p>
          <a:p>
            <a:pPr lvl="2"/>
            <a:r>
              <a:rPr lang="en-US" sz="2000" dirty="0">
                <a:hlinkClick r:id="rId2"/>
              </a:rPr>
              <a:t>https://documents.egi.eu/document/</a:t>
            </a:r>
            <a:r>
              <a:rPr lang="en-US" sz="2000" dirty="0" smtClean="0">
                <a:hlinkClick r:id="rId2"/>
              </a:rPr>
              <a:t>206</a:t>
            </a:r>
            <a:endParaRPr lang="en-US" sz="2000" dirty="0" smtClean="0"/>
          </a:p>
          <a:p>
            <a:pPr lvl="1"/>
            <a:r>
              <a:rPr lang="en-US" sz="2400" dirty="0" smtClean="0"/>
              <a:t>Second Edition, D2.12 </a:t>
            </a:r>
            <a:r>
              <a:rPr lang="en-US" sz="2400" dirty="0"/>
              <a:t>(in ext. review)</a:t>
            </a:r>
            <a:endParaRPr lang="en-US" sz="2400" dirty="0" smtClean="0"/>
          </a:p>
          <a:p>
            <a:pPr lvl="2"/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://documents.egi.eu/document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dirty="0" smtClean="0"/>
              <a:t>Main changes:</a:t>
            </a:r>
          </a:p>
          <a:p>
            <a:pPr lvl="1"/>
            <a:r>
              <a:rPr lang="en-US" sz="2400" dirty="0" smtClean="0"/>
              <a:t>Alignment with Digital Agenda and European Interoperability Framework (EIF) 2.0</a:t>
            </a:r>
          </a:p>
          <a:p>
            <a:pPr lvl="1"/>
            <a:r>
              <a:rPr lang="en-US" sz="2400" dirty="0" smtClean="0"/>
              <a:t>Implementation plans by technology providers</a:t>
            </a:r>
          </a:p>
          <a:p>
            <a:pPr lvl="1"/>
            <a:r>
              <a:rPr lang="en-US" sz="2400" dirty="0" smtClean="0"/>
              <a:t>Adoption plans by EGI</a:t>
            </a:r>
          </a:p>
          <a:p>
            <a:pPr lvl="1"/>
            <a:r>
              <a:rPr lang="en-US" sz="2400" dirty="0" smtClean="0"/>
              <a:t>Gap Analysis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5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pic>
        <p:nvPicPr>
          <p:cNvPr id="9" name="Picture 8" descr="Poli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3148605" cy="580526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Policy-grou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2181"/>
            <a:ext cx="3240359" cy="357701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Operations Management Bo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76264"/>
            <a:ext cx="3013473" cy="448173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12" descr="Collabor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3438412" cy="580526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European Middleware Initiativ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26" y="1549087"/>
            <a:ext cx="5095786" cy="53012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Communication Channels:</a:t>
            </a:r>
            <a:br>
              <a:rPr lang="en-US" sz="3600" dirty="0" smtClean="0"/>
            </a:br>
            <a:r>
              <a:rPr lang="en-US" sz="2800" dirty="0" smtClean="0"/>
              <a:t>Policy Area of the Website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547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Communication Channels:</a:t>
            </a:r>
            <a:br>
              <a:rPr lang="en-US" sz="3600" dirty="0" smtClean="0"/>
            </a:br>
            <a:r>
              <a:rPr lang="en-US" sz="3600" dirty="0" smtClean="0"/>
              <a:t>Blog Posts</a:t>
            </a:r>
            <a:endParaRPr lang="en-US" sz="3600" dirty="0"/>
          </a:p>
        </p:txBody>
      </p:sp>
      <p:pic>
        <p:nvPicPr>
          <p:cNvPr id="7" name="Content Placeholder 6" descr="Screen shot 2011-09-17 at 21.58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15" r="-8315"/>
          <a:stretch>
            <a:fillRect/>
          </a:stretch>
        </p:blipFill>
        <p:spPr>
          <a:xfrm>
            <a:off x="250700" y="1052736"/>
            <a:ext cx="8713788" cy="49688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776" y="5949280"/>
            <a:ext cx="4652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http://www.egi.eu/blog/categories/policy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9763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4077072"/>
            <a:ext cx="8075612" cy="15736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p</a:t>
            </a:r>
            <a:r>
              <a:rPr lang="en-US" dirty="0" smtClean="0">
                <a:hlinkClick r:id="rId2"/>
              </a:rPr>
              <a:t>olicy-discuss@mailman.egi.eu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Send an e-mail to </a:t>
            </a:r>
            <a:r>
              <a:rPr lang="en-US" sz="2800" dirty="0" smtClean="0">
                <a:hlinkClick r:id="rId3"/>
              </a:rPr>
              <a:t>policy@egi.eu</a:t>
            </a:r>
            <a:r>
              <a:rPr lang="en-US" sz="2800" dirty="0" smtClean="0"/>
              <a:t> to be subscribed</a:t>
            </a:r>
          </a:p>
          <a:p>
            <a:pPr marL="0" indent="0" algn="ctr">
              <a:buNone/>
            </a:pPr>
            <a:r>
              <a:rPr lang="en-US" sz="2800" dirty="0" smtClean="0"/>
              <a:t>mention your EGI SSO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Communication Channels:</a:t>
            </a:r>
            <a:br>
              <a:rPr lang="en-US" sz="3600" dirty="0" smtClean="0"/>
            </a:br>
            <a:r>
              <a:rPr lang="en-US" sz="3600" dirty="0" smtClean="0"/>
              <a:t>Mailing List</a:t>
            </a:r>
            <a:endParaRPr lang="en-US" sz="3600" dirty="0"/>
          </a:p>
        </p:txBody>
      </p:sp>
      <p:pic>
        <p:nvPicPr>
          <p:cNvPr id="8" name="Picture 7" descr="mailing-list-confere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36" y="2204864"/>
            <a:ext cx="252028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779912" y="2564904"/>
            <a:ext cx="17281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537424" y="2204864"/>
            <a:ext cx="252028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NGI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588304" y="2987484"/>
            <a:ext cx="1584176" cy="6372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 Coordinator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961360" y="3002378"/>
            <a:ext cx="1584176" cy="6372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NGI Coordinator</a:t>
            </a:r>
            <a:endParaRPr lang="en-GB" dirty="0"/>
          </a:p>
        </p:txBody>
      </p:sp>
      <p:sp>
        <p:nvSpPr>
          <p:cNvPr id="10" name="Circular Arrow 9"/>
          <p:cNvSpPr/>
          <p:nvPr/>
        </p:nvSpPr>
        <p:spPr>
          <a:xfrm rot="19735586">
            <a:off x="2979972" y="2712531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7752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9527721">
            <a:off x="2945712" y="2954840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7752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19735586">
            <a:off x="5427517" y="2712531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7752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9527721">
            <a:off x="5393257" y="2954840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7752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44144" y="2599876"/>
            <a:ext cx="7472272" cy="1477196"/>
            <a:chOff x="844144" y="2599876"/>
            <a:chExt cx="7472272" cy="1477196"/>
          </a:xfrm>
        </p:grpSpPr>
        <p:cxnSp>
          <p:nvCxnSpPr>
            <p:cNvPr id="26" name="Straight Arrow Connector 25"/>
            <p:cNvCxnSpPr>
              <a:endCxn id="7" idx="1"/>
            </p:cNvCxnSpPr>
            <p:nvPr/>
          </p:nvCxnSpPr>
          <p:spPr>
            <a:xfrm>
              <a:off x="844144" y="2708920"/>
              <a:ext cx="976157" cy="371883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899592" y="3624704"/>
              <a:ext cx="936104" cy="45236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452320" y="2599876"/>
              <a:ext cx="820192" cy="601859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452320" y="3501008"/>
              <a:ext cx="864096" cy="46702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3491880" y="4245090"/>
            <a:ext cx="2345533" cy="264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/>
              <a:t>S</a:t>
            </a:r>
            <a:r>
              <a:rPr lang="en-GB" dirty="0" smtClean="0"/>
              <a:t>trategic </a:t>
            </a:r>
            <a:r>
              <a:rPr lang="en-GB" b="1" dirty="0" smtClean="0"/>
              <a:t>P</a:t>
            </a:r>
            <a:r>
              <a:rPr lang="en-GB" dirty="0" smtClean="0"/>
              <a:t>olicy &amp; </a:t>
            </a:r>
            <a:r>
              <a:rPr lang="en-GB" b="1" dirty="0" smtClean="0"/>
              <a:t>P</a:t>
            </a:r>
            <a:r>
              <a:rPr lang="en-GB" dirty="0" smtClean="0"/>
              <a:t>lans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3491880" y="4509119"/>
            <a:ext cx="2345533" cy="264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</a:t>
            </a:r>
            <a:r>
              <a:rPr lang="en-GB" dirty="0" smtClean="0"/>
              <a:t>arketing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3491880" y="4773148"/>
            <a:ext cx="2345533" cy="264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</a:t>
            </a:r>
            <a:r>
              <a:rPr lang="en-GB" dirty="0" smtClean="0"/>
              <a:t>ommunity </a:t>
            </a:r>
            <a:r>
              <a:rPr lang="en-GB" b="1" dirty="0" smtClean="0"/>
              <a:t>O</a:t>
            </a:r>
            <a:r>
              <a:rPr lang="en-GB" dirty="0" smtClean="0"/>
              <a:t>utreach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3491880" y="5037178"/>
            <a:ext cx="2345533" cy="264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</a:t>
            </a:r>
            <a:r>
              <a:rPr lang="en-GB" dirty="0" smtClean="0"/>
              <a:t>echnical </a:t>
            </a:r>
            <a:r>
              <a:rPr lang="en-GB" b="1" dirty="0" smtClean="0"/>
              <a:t>O</a:t>
            </a:r>
            <a:r>
              <a:rPr lang="en-GB" dirty="0" smtClean="0"/>
              <a:t>utreach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91880" y="4245091"/>
            <a:ext cx="2345533" cy="10561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5132" y="2250582"/>
            <a:ext cx="8961364" cy="2167353"/>
            <a:chOff x="75132" y="2250582"/>
            <a:chExt cx="8961364" cy="2167353"/>
          </a:xfrm>
        </p:grpSpPr>
        <p:sp>
          <p:nvSpPr>
            <p:cNvPr id="19" name="Oval 18"/>
            <p:cNvSpPr/>
            <p:nvPr/>
          </p:nvSpPr>
          <p:spPr>
            <a:xfrm>
              <a:off x="76136" y="2276872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SPP</a:t>
              </a:r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5132" y="2825817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03787" y="3351076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</a:t>
              </a:r>
              <a:endParaRPr lang="en-GB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03787" y="3907963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TO</a:t>
              </a:r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185389" y="2250582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SPP</a:t>
              </a:r>
              <a:endParaRPr lang="en-GB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184385" y="2799527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8213040" y="3324786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</a:t>
              </a:r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8213040" y="3881673"/>
              <a:ext cx="823456" cy="5099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TO</a:t>
              </a:r>
              <a:endParaRPr lang="en-GB" dirty="0"/>
            </a:p>
          </p:txBody>
        </p: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Technical Forum 2011 – Lyon, France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3DA0-BE5D-4633-87E3-85A0E7012BF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489825" cy="865187"/>
          </a:xfrm>
        </p:spPr>
        <p:txBody>
          <a:bodyPr/>
          <a:lstStyle/>
          <a:p>
            <a:r>
              <a:rPr lang="en-US" sz="3600" dirty="0" smtClean="0"/>
              <a:t>Communication Channels:</a:t>
            </a:r>
            <a:br>
              <a:rPr lang="en-US" sz="3600" dirty="0" smtClean="0"/>
            </a:br>
            <a:r>
              <a:rPr lang="en-US" sz="3200" dirty="0" smtClean="0"/>
              <a:t>NGI Coordinator (TBD)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Communication Channels:</a:t>
            </a:r>
            <a:br>
              <a:rPr lang="en-US" sz="3600" dirty="0" smtClean="0"/>
            </a:br>
            <a:r>
              <a:rPr lang="en-US" sz="3600" dirty="0"/>
              <a:t>Policy </a:t>
            </a:r>
            <a:r>
              <a:rPr lang="en-US" sz="3600" dirty="0" smtClean="0"/>
              <a:t>Workshops @ EGI Events</a:t>
            </a:r>
            <a:endParaRPr lang="en-US" sz="3600" dirty="0"/>
          </a:p>
        </p:txBody>
      </p:sp>
      <p:pic>
        <p:nvPicPr>
          <p:cNvPr id="8" name="Picture 7" descr="Participa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09546"/>
            <a:ext cx="5328592" cy="3535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484784"/>
            <a:ext cx="85324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 Event: EGI Community Forum        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://cf2012.egi.eu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37321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about an NGIs Policy Development Workshop?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12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on EGI Policy Development</a:t>
            </a:r>
          </a:p>
          <a:p>
            <a:pPr lvl="1"/>
            <a:r>
              <a:rPr lang="en-US" dirty="0" smtClean="0"/>
              <a:t>Strategic Policies</a:t>
            </a:r>
          </a:p>
          <a:p>
            <a:pPr lvl="1"/>
            <a:r>
              <a:rPr lang="en-US" dirty="0" smtClean="0"/>
              <a:t>Operational Policies</a:t>
            </a:r>
          </a:p>
          <a:p>
            <a:pPr lvl="1"/>
            <a:r>
              <a:rPr lang="en-US" dirty="0" smtClean="0"/>
              <a:t>Technical Policies</a:t>
            </a:r>
          </a:p>
          <a:p>
            <a:r>
              <a:rPr lang="en-US" dirty="0" smtClean="0"/>
              <a:t>Communication Channels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3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Interesting Sessions </a:t>
            </a:r>
            <a:br>
              <a:rPr lang="en-US" sz="3200" dirty="0" smtClean="0"/>
            </a:br>
            <a:r>
              <a:rPr lang="en-US" sz="3200" dirty="0" smtClean="0"/>
              <a:t>for Policy Makers at EGI TF 2011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968552"/>
          </a:xfrm>
        </p:spPr>
        <p:txBody>
          <a:bodyPr/>
          <a:lstStyle/>
          <a:p>
            <a:r>
              <a:rPr lang="en-US" sz="2800" dirty="0" smtClean="0"/>
              <a:t>Sustainability and Business Models</a:t>
            </a:r>
          </a:p>
          <a:p>
            <a:pPr lvl="1"/>
            <a:r>
              <a:rPr lang="en-US" sz="2400" dirty="0" smtClean="0"/>
              <a:t>20/09 14:00-15:30 + 16:00-17:30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-Fiscal Project Workshop</a:t>
            </a:r>
          </a:p>
          <a:p>
            <a:pPr lvl="1"/>
            <a:r>
              <a:rPr lang="en-US" sz="2400" dirty="0" smtClean="0"/>
              <a:t>21/09 11:00-12:30 </a:t>
            </a:r>
          </a:p>
          <a:p>
            <a:r>
              <a:rPr lang="en-US" sz="2800" dirty="0"/>
              <a:t>Towards an effective e-Infrastructures impact </a:t>
            </a:r>
            <a:r>
              <a:rPr lang="en-US" sz="2800" dirty="0" smtClean="0"/>
              <a:t>assessment</a:t>
            </a:r>
          </a:p>
          <a:p>
            <a:pPr lvl="1"/>
            <a:r>
              <a:rPr lang="en-US" sz="2400" dirty="0" smtClean="0"/>
              <a:t>21/09 </a:t>
            </a:r>
            <a:r>
              <a:rPr lang="en-US" sz="2400" dirty="0"/>
              <a:t>14:00-15:30 + 16:00-17:30</a:t>
            </a:r>
          </a:p>
          <a:p>
            <a:r>
              <a:rPr lang="en-US" sz="2800" dirty="0" smtClean="0"/>
              <a:t>Tutorial: Towards </a:t>
            </a:r>
            <a:r>
              <a:rPr lang="en-US" sz="2800" dirty="0"/>
              <a:t>better managed Grids. IT Service Management best practices based on ITIL V3</a:t>
            </a:r>
            <a:endParaRPr lang="en-US" sz="2800" dirty="0" smtClean="0"/>
          </a:p>
          <a:p>
            <a:pPr lvl="1"/>
            <a:r>
              <a:rPr lang="en-US" sz="2400" dirty="0" smtClean="0"/>
              <a:t>-22/09 11:00-12:30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6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8075612" cy="475252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Thank you!</a:t>
            </a:r>
          </a:p>
          <a:p>
            <a:pPr marL="0" indent="0" algn="ctr">
              <a:buNone/>
            </a:pPr>
            <a:r>
              <a:rPr lang="en-US" sz="3600" dirty="0" smtClean="0"/>
              <a:t>Policy Development Team @ </a:t>
            </a:r>
            <a:r>
              <a:rPr lang="en-US" sz="3600" dirty="0" err="1" smtClean="0"/>
              <a:t>EGI.eu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u="sng" dirty="0" smtClean="0"/>
              <a:t>Sergio Andreozzi</a:t>
            </a:r>
          </a:p>
          <a:p>
            <a:pPr marL="0" indent="0" algn="ctr">
              <a:buNone/>
            </a:pPr>
            <a:r>
              <a:rPr lang="en-US" sz="3600" dirty="0" err="1" smtClean="0"/>
              <a:t>Sy</a:t>
            </a:r>
            <a:r>
              <a:rPr lang="en-US" sz="3600" dirty="0" smtClean="0"/>
              <a:t> </a:t>
            </a:r>
            <a:r>
              <a:rPr lang="en-US" sz="3600" dirty="0" err="1" smtClean="0"/>
              <a:t>Holsinger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err="1" smtClean="0"/>
              <a:t>Damir</a:t>
            </a:r>
            <a:r>
              <a:rPr lang="en-US" sz="3600" dirty="0" smtClean="0"/>
              <a:t> </a:t>
            </a:r>
            <a:r>
              <a:rPr lang="en-US" sz="3600" dirty="0" err="1" smtClean="0"/>
              <a:t>Marinovic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2400" dirty="0"/>
              <a:t>c</a:t>
            </a:r>
            <a:r>
              <a:rPr lang="en-US" sz="2400" dirty="0" smtClean="0"/>
              <a:t>ontact: </a:t>
            </a:r>
            <a:r>
              <a:rPr lang="en-US" sz="2400" dirty="0"/>
              <a:t> </a:t>
            </a:r>
            <a:r>
              <a:rPr lang="en-GB" sz="2400" dirty="0" err="1" smtClean="0"/>
              <a:t>sergio.andreozzi</a:t>
            </a:r>
            <a:r>
              <a:rPr lang="en-GB" sz="2400" dirty="0" err="1"/>
              <a:t>@egi.eu</a:t>
            </a:r>
            <a:endParaRPr lang="en-GB" sz="2400" dirty="0"/>
          </a:p>
          <a:p>
            <a:pPr marL="0" indent="0" algn="ctr">
              <a:buNone/>
            </a:pPr>
            <a:r>
              <a:rPr lang="en-US" sz="2400" dirty="0" err="1" smtClean="0"/>
              <a:t>policy@egi.eu</a:t>
            </a:r>
            <a:endParaRPr lang="en-US" sz="2400" dirty="0" smtClean="0"/>
          </a:p>
          <a:p>
            <a:pPr marL="0" indent="0" algn="ctr">
              <a:buNone/>
            </a:pP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04235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EGI Technical Forum 2011 – Lyon, France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1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20/09/2011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15968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45644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Technical Forum 2011 – Lyon, France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2051720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EGI Ecosystem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24" y="980728"/>
            <a:ext cx="206959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536009"/>
              </p:ext>
            </p:extLst>
          </p:nvPr>
        </p:nvGraphicFramePr>
        <p:xfrm>
          <a:off x="109826" y="1412874"/>
          <a:ext cx="847826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8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Establishing collaborations</a:t>
            </a:r>
          </a:p>
          <a:p>
            <a:pPr lvl="1"/>
            <a:r>
              <a:rPr lang="en-US" dirty="0" err="1" smtClean="0"/>
              <a:t>MoUs</a:t>
            </a:r>
            <a:r>
              <a:rPr lang="en-US" dirty="0" smtClean="0"/>
              <a:t>, </a:t>
            </a:r>
            <a:r>
              <a:rPr lang="en-US" dirty="0" err="1" smtClean="0"/>
              <a:t>LoIs</a:t>
            </a:r>
            <a:endParaRPr lang="en-US" dirty="0" smtClean="0"/>
          </a:p>
          <a:p>
            <a:r>
              <a:rPr lang="en-US" dirty="0" smtClean="0"/>
              <a:t>Tracking EU policies, align, inform</a:t>
            </a:r>
          </a:p>
          <a:p>
            <a:pPr lvl="1"/>
            <a:r>
              <a:rPr lang="en-US" dirty="0" smtClean="0"/>
              <a:t>Europe 2020 (Digital Agenda, Innovation Union), Horizon 2020, Structural Funds</a:t>
            </a:r>
          </a:p>
          <a:p>
            <a:r>
              <a:rPr lang="en-US" dirty="0" smtClean="0"/>
              <a:t>Sustainability Plan</a:t>
            </a:r>
          </a:p>
          <a:p>
            <a:pPr lvl="1"/>
            <a:r>
              <a:rPr lang="en-US" dirty="0" smtClean="0"/>
              <a:t>Analyze ERIC for </a:t>
            </a:r>
            <a:r>
              <a:rPr lang="en-US" dirty="0" err="1" smtClean="0"/>
              <a:t>EGI.eu</a:t>
            </a:r>
            <a:endParaRPr lang="en-US" dirty="0" smtClean="0"/>
          </a:p>
          <a:p>
            <a:pPr lvl="1"/>
            <a:r>
              <a:rPr lang="en-US" dirty="0" smtClean="0"/>
              <a:t>Support the development of EGI Sustainability plan and Business Models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44008" y="4293096"/>
            <a:ext cx="2808312" cy="1831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sz="1600" dirty="0" smtClean="0"/>
              <a:t>Project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3563888" y="4293096"/>
            <a:ext cx="1080120" cy="1831072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sz="1600" dirty="0" smtClean="0"/>
              <a:t>VRC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2555776" y="4293096"/>
            <a:ext cx="1008112" cy="18310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sz="1600" dirty="0" smtClean="0"/>
              <a:t>RIP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187624" y="4293096"/>
            <a:ext cx="1368152" cy="1831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sz="1600" dirty="0" smtClean="0"/>
              <a:t>Technology Provider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Collaborations: </a:t>
            </a:r>
            <a:br>
              <a:rPr lang="en-US" sz="3200" dirty="0" smtClean="0"/>
            </a:br>
            <a:r>
              <a:rPr lang="en-US" sz="3200" dirty="0" err="1" smtClean="0"/>
              <a:t>MoU</a:t>
            </a:r>
            <a:r>
              <a:rPr lang="en-US" sz="3200" dirty="0" smtClean="0"/>
              <a:t> Negotiation Status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608507"/>
              </p:ext>
            </p:extLst>
          </p:nvPr>
        </p:nvGraphicFramePr>
        <p:xfrm>
          <a:off x="251520" y="1124744"/>
          <a:ext cx="88275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51538" y="3496362"/>
            <a:ext cx="36724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www.egi.eu</a:t>
            </a:r>
            <a:r>
              <a:rPr lang="en-US" dirty="0" smtClean="0"/>
              <a:t>/</a:t>
            </a:r>
            <a:r>
              <a:rPr lang="en-US" dirty="0" err="1" smtClean="0"/>
              <a:t>collaoboration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596336" y="4509120"/>
            <a:ext cx="1403648" cy="136815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 anchorCtr="0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b="1" dirty="0" smtClean="0"/>
              <a:t>more to come</a:t>
            </a:r>
          </a:p>
          <a:p>
            <a:pPr algn="ctr"/>
            <a:r>
              <a:rPr lang="en-US" b="1" dirty="0" smtClean="0"/>
              <a:t>…</a:t>
            </a:r>
          </a:p>
          <a:p>
            <a:pPr algn="ctr"/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7596336" y="1340768"/>
            <a:ext cx="1403648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 anchorCtr="0"/>
          <a:lstStyle/>
          <a:p>
            <a:pPr algn="ctr"/>
            <a:r>
              <a:rPr lang="en-US" dirty="0" smtClean="0"/>
              <a:t>+ Letter of Intent with</a:t>
            </a:r>
          </a:p>
          <a:p>
            <a:pPr algn="ctr"/>
            <a:r>
              <a:rPr lang="en-US" dirty="0" smtClean="0"/>
              <a:t>CLARIN and DARIAH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3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Collaborations:</a:t>
            </a:r>
            <a:br>
              <a:rPr lang="en-US" sz="3200" dirty="0" smtClean="0"/>
            </a:br>
            <a:r>
              <a:rPr lang="en-US" sz="3200" dirty="0" err="1" smtClean="0"/>
              <a:t>MoU</a:t>
            </a:r>
            <a:r>
              <a:rPr lang="en-US" sz="3200" dirty="0" smtClean="0"/>
              <a:t> Advancement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progress of </a:t>
            </a:r>
            <a:r>
              <a:rPr lang="en-US" sz="2800" dirty="0" err="1" smtClean="0"/>
              <a:t>MoUs</a:t>
            </a:r>
            <a:r>
              <a:rPr lang="en-US" sz="2800" dirty="0" smtClean="0"/>
              <a:t> execution is supervised by a member of the Policy Development Team</a:t>
            </a:r>
          </a:p>
          <a:p>
            <a:pPr lvl="1"/>
            <a:r>
              <a:rPr lang="en-US" sz="2400" dirty="0">
                <a:hlinkClick r:id="rId2"/>
              </a:rPr>
              <a:t>https://wiki.egi.eu/wiki/</a:t>
            </a:r>
            <a:r>
              <a:rPr lang="en-US" sz="2400" dirty="0" smtClean="0">
                <a:hlinkClick r:id="rId2"/>
              </a:rPr>
              <a:t>PDT:Agreements</a:t>
            </a:r>
            <a:endParaRPr lang="en-US" sz="2400" dirty="0" smtClean="0"/>
          </a:p>
          <a:p>
            <a:r>
              <a:rPr lang="en-US" sz="2800" dirty="0"/>
              <a:t>Each </a:t>
            </a:r>
            <a:r>
              <a:rPr lang="en-US" sz="2800" dirty="0" err="1"/>
              <a:t>MoU</a:t>
            </a:r>
            <a:r>
              <a:rPr lang="en-US" sz="2800" dirty="0"/>
              <a:t> </a:t>
            </a:r>
            <a:r>
              <a:rPr lang="en-US" sz="2800" dirty="0" err="1"/>
              <a:t>workplan</a:t>
            </a:r>
            <a:r>
              <a:rPr lang="en-US" sz="2800" dirty="0"/>
              <a:t> defines </a:t>
            </a:r>
            <a:r>
              <a:rPr lang="en-US" sz="2800" dirty="0" smtClean="0"/>
              <a:t>milestones, the progress is recorded in this page: </a:t>
            </a:r>
          </a:p>
          <a:p>
            <a:pPr lvl="1"/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://wiki.egi.eu/wiki/</a:t>
            </a:r>
            <a:r>
              <a:rPr lang="en-US" sz="2400" dirty="0" smtClean="0">
                <a:hlinkClick r:id="rId3"/>
              </a:rPr>
              <a:t>PDT:MOU_advancement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8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44624"/>
            <a:ext cx="6840538" cy="865187"/>
          </a:xfrm>
        </p:spPr>
        <p:txBody>
          <a:bodyPr/>
          <a:lstStyle/>
          <a:p>
            <a:r>
              <a:rPr lang="en-US" dirty="0" smtClean="0"/>
              <a:t>EU Policies: </a:t>
            </a:r>
            <a:br>
              <a:rPr lang="en-US" dirty="0" smtClean="0"/>
            </a:br>
            <a:r>
              <a:rPr lang="en-US" sz="3600" dirty="0" smtClean="0"/>
              <a:t>Track, Align, Inform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 2020 Strategy</a:t>
            </a:r>
          </a:p>
          <a:p>
            <a:pPr lvl="1"/>
            <a:r>
              <a:rPr lang="en-US" dirty="0" smtClean="0"/>
              <a:t>Digital Agenda and Innovation Union: </a:t>
            </a:r>
          </a:p>
          <a:p>
            <a:pPr lvl="2"/>
            <a:r>
              <a:rPr lang="en-US" dirty="0" smtClean="0"/>
              <a:t>tracking actions relevant to EGI</a:t>
            </a:r>
          </a:p>
          <a:p>
            <a:pPr lvl="3"/>
            <a:r>
              <a:rPr lang="en-US" dirty="0">
                <a:hlinkClick r:id="rId2"/>
              </a:rPr>
              <a:t>https://wiki.egi.eu/wiki/</a:t>
            </a:r>
            <a:r>
              <a:rPr lang="en-US" dirty="0" smtClean="0">
                <a:hlinkClick r:id="rId2"/>
              </a:rPr>
              <a:t>PDT:DA</a:t>
            </a:r>
            <a:endParaRPr lang="en-US" dirty="0" smtClean="0"/>
          </a:p>
          <a:p>
            <a:pPr lvl="3"/>
            <a:r>
              <a:rPr lang="en-US" dirty="0">
                <a:hlinkClick r:id="rId3"/>
              </a:rPr>
              <a:t>https://wiki.egi.eu/wiki/</a:t>
            </a:r>
            <a:r>
              <a:rPr lang="en-US" dirty="0" smtClean="0">
                <a:hlinkClick r:id="rId3"/>
              </a:rPr>
              <a:t>PDT:IU</a:t>
            </a:r>
            <a:endParaRPr lang="en-US" dirty="0" smtClean="0"/>
          </a:p>
          <a:p>
            <a:r>
              <a:rPr lang="en-US" dirty="0" smtClean="0"/>
              <a:t>Horizon 2020 (see next talk)</a:t>
            </a:r>
          </a:p>
          <a:p>
            <a:r>
              <a:rPr lang="en-US" dirty="0" smtClean="0"/>
              <a:t>Structural Funds (see next talk)</a:t>
            </a:r>
          </a:p>
          <a:p>
            <a:r>
              <a:rPr lang="en-US" dirty="0" smtClean="0"/>
              <a:t>Answered various </a:t>
            </a:r>
            <a:r>
              <a:rPr lang="en-US" dirty="0" smtClean="0"/>
              <a:t>online </a:t>
            </a:r>
            <a:r>
              <a:rPr lang="en-US" dirty="0" err="1" smtClean="0"/>
              <a:t>consulations</a:t>
            </a:r>
            <a:endParaRPr lang="en-US" dirty="0" smtClean="0"/>
          </a:p>
          <a:p>
            <a:pPr lvl="1"/>
            <a:r>
              <a:rPr lang="en-US" dirty="0" smtClean="0"/>
              <a:t>e.g. Cloud </a:t>
            </a:r>
            <a:r>
              <a:rPr lang="en-US" dirty="0" smtClean="0"/>
              <a:t>Computing, Green Paper on CSF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3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Legal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4525963"/>
          </a:xfrm>
        </p:spPr>
        <p:txBody>
          <a:bodyPr/>
          <a:lstStyle/>
          <a:p>
            <a:r>
              <a:rPr lang="en-US" dirty="0" smtClean="0"/>
              <a:t>ERIC: </a:t>
            </a:r>
          </a:p>
          <a:p>
            <a:pPr lvl="1"/>
            <a:r>
              <a:rPr lang="en-US" dirty="0" smtClean="0"/>
              <a:t>analysis and survey to NGIs presented at the EGI UF 2011 </a:t>
            </a:r>
          </a:p>
          <a:p>
            <a:pPr lvl="1"/>
            <a:r>
              <a:rPr lang="en-US" dirty="0" smtClean="0"/>
              <a:t>Prepared questions for ERIC Team</a:t>
            </a:r>
          </a:p>
          <a:p>
            <a:pPr lvl="1"/>
            <a:r>
              <a:rPr lang="en-US" dirty="0" smtClean="0"/>
              <a:t>Exploring policy limitations on running economic </a:t>
            </a:r>
            <a:r>
              <a:rPr lang="en-US" dirty="0" err="1" smtClean="0"/>
              <a:t>activitites</a:t>
            </a:r>
            <a:r>
              <a:rPr lang="en-US" dirty="0" smtClean="0"/>
              <a:t> (e.g., from R&amp;E networks)</a:t>
            </a: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"</a:t>
            </a:r>
            <a:r>
              <a:rPr lang="en-US" sz="2400" i="1" dirty="0"/>
              <a:t>An ERIC shall pursue its principal task on a non-economic </a:t>
            </a:r>
            <a:r>
              <a:rPr lang="en-US" sz="2400" i="1" dirty="0" smtClean="0"/>
              <a:t>basis. However</a:t>
            </a:r>
            <a:r>
              <a:rPr lang="en-US" sz="2400" i="1" dirty="0"/>
              <a:t>, it may carry out limited economic activities, provided </a:t>
            </a:r>
            <a:r>
              <a:rPr lang="en-US" sz="2400" i="1" dirty="0" smtClean="0"/>
              <a:t>that they </a:t>
            </a:r>
            <a:r>
              <a:rPr lang="en-US" sz="2400" i="1" dirty="0"/>
              <a:t>are closely related to its principal task and that they do </a:t>
            </a:r>
            <a:r>
              <a:rPr lang="en-US" sz="2400" i="1" dirty="0" smtClean="0"/>
              <a:t>not </a:t>
            </a:r>
            <a:r>
              <a:rPr lang="en-US" sz="2400" i="1" dirty="0" err="1" smtClean="0"/>
              <a:t>jeopardise</a:t>
            </a:r>
            <a:r>
              <a:rPr lang="en-US" sz="2400" i="1" dirty="0" smtClean="0"/>
              <a:t> </a:t>
            </a:r>
            <a:r>
              <a:rPr lang="en-US" sz="2400" i="1" dirty="0"/>
              <a:t>the achievement </a:t>
            </a:r>
            <a:r>
              <a:rPr lang="en-US" sz="2400" i="1" dirty="0" smtClean="0"/>
              <a:t>thereof”</a:t>
            </a:r>
          </a:p>
          <a:p>
            <a:pPr marL="0" indent="0" algn="r">
              <a:buNone/>
            </a:pPr>
            <a:r>
              <a:rPr lang="en-US" sz="2400" i="1" dirty="0" smtClean="0"/>
              <a:t>limited = max 25% of annual activities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2011 –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17557</TotalTime>
  <Words>1136</Words>
  <Application>Microsoft Macintosh PowerPoint</Application>
  <PresentationFormat>On-screen Show (4:3)</PresentationFormat>
  <Paragraphs>261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EGI-InSPIRE 2</vt:lpstr>
      <vt:lpstr>EG-InSPIRE</vt:lpstr>
      <vt:lpstr>1_EG-InSPIRE</vt:lpstr>
      <vt:lpstr>2_EG-InSPIRE</vt:lpstr>
      <vt:lpstr>EGI Policy Development Workshop</vt:lpstr>
      <vt:lpstr>Outline</vt:lpstr>
      <vt:lpstr>PowerPoint Presentation</vt:lpstr>
      <vt:lpstr>Policy Development</vt:lpstr>
      <vt:lpstr>Strategic Policies</vt:lpstr>
      <vt:lpstr>Collaborations:  MoU Negotiation Status</vt:lpstr>
      <vt:lpstr>Collaborations: MoU Advancement</vt:lpstr>
      <vt:lpstr>EU Policies:  Track, Align, Inform</vt:lpstr>
      <vt:lpstr>ERIC Legal Framework</vt:lpstr>
      <vt:lpstr>EGI Sustainability</vt:lpstr>
      <vt:lpstr>Operational Policies</vt:lpstr>
      <vt:lpstr>EGI Technical Governance</vt:lpstr>
      <vt:lpstr>Common EGI Glossary</vt:lpstr>
      <vt:lpstr>Technical Policies</vt:lpstr>
      <vt:lpstr>Communication Channels: Policy Area of the Website</vt:lpstr>
      <vt:lpstr>Communication Channels: Blog Posts</vt:lpstr>
      <vt:lpstr>Communication Channels: Mailing List</vt:lpstr>
      <vt:lpstr>Communication Channels: NGI Coordinator (TBD)</vt:lpstr>
      <vt:lpstr>Communication Channels: Policy Workshops @ EGI Events</vt:lpstr>
      <vt:lpstr>Interesting Sessions  for Policy Makers at EGI TF 2011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Sergio Andreozzi</cp:lastModifiedBy>
  <cp:revision>287</cp:revision>
  <cp:lastPrinted>2011-03-17T11:06:07Z</cp:lastPrinted>
  <dcterms:created xsi:type="dcterms:W3CDTF">2010-09-03T12:01:03Z</dcterms:created>
  <dcterms:modified xsi:type="dcterms:W3CDTF">2011-09-20T09:06:47Z</dcterms:modified>
</cp:coreProperties>
</file>