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8" r:id="rId3"/>
    <p:sldId id="267" r:id="rId4"/>
    <p:sldId id="259" r:id="rId5"/>
    <p:sldId id="268" r:id="rId6"/>
    <p:sldId id="270" r:id="rId7"/>
    <p:sldId id="260" r:id="rId8"/>
    <p:sldId id="262" r:id="rId9"/>
    <p:sldId id="263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9A3CE-F977-4BAD-BDB8-21A03B12B43F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AB1C6D1E-CC19-4CB1-9ABB-210A42C117D0}">
      <dgm:prSet phldrT="[Text]"/>
      <dgm:spPr/>
      <dgm:t>
        <a:bodyPr/>
        <a:lstStyle/>
        <a:p>
          <a:r>
            <a:rPr lang="pl-PL" dirty="0" err="1" smtClean="0"/>
            <a:t>Advantages</a:t>
          </a:r>
          <a:endParaRPr lang="pl-PL" dirty="0"/>
        </a:p>
      </dgm:t>
    </dgm:pt>
    <dgm:pt modelId="{E385464C-F671-491E-B117-B0D240D6D115}" type="parTrans" cxnId="{0798D9E2-1527-4C7A-B706-ACED585D261D}">
      <dgm:prSet/>
      <dgm:spPr/>
      <dgm:t>
        <a:bodyPr/>
        <a:lstStyle/>
        <a:p>
          <a:endParaRPr lang="pl-PL"/>
        </a:p>
      </dgm:t>
    </dgm:pt>
    <dgm:pt modelId="{0E8C38F6-2A9E-46D7-815E-52DA02CD83ED}" type="sibTrans" cxnId="{0798D9E2-1527-4C7A-B706-ACED585D261D}">
      <dgm:prSet/>
      <dgm:spPr/>
      <dgm:t>
        <a:bodyPr/>
        <a:lstStyle/>
        <a:p>
          <a:endParaRPr lang="pl-PL"/>
        </a:p>
      </dgm:t>
    </dgm:pt>
    <dgm:pt modelId="{A45CD1B7-15A8-4A72-90D2-F2676B00E577}">
      <dgm:prSet phldrT="[Text]"/>
      <dgm:spPr/>
      <dgm:t>
        <a:bodyPr/>
        <a:lstStyle/>
        <a:p>
          <a:r>
            <a:rPr lang="en-US" dirty="0" smtClean="0"/>
            <a:t>R</a:t>
          </a:r>
          <a:r>
            <a:rPr lang="pl-PL" dirty="0" err="1" smtClean="0"/>
            <a:t>eliable</a:t>
          </a:r>
          <a:r>
            <a:rPr lang="pl-PL" dirty="0" smtClean="0"/>
            <a:t> </a:t>
          </a:r>
          <a:r>
            <a:rPr lang="en-US" dirty="0" err="1" smtClean="0"/>
            <a:t>ava</a:t>
          </a:r>
          <a:r>
            <a:rPr lang="en-US" dirty="0" smtClean="0"/>
            <a:t>/</a:t>
          </a:r>
          <a:r>
            <a:rPr lang="en-US" dirty="0" err="1" smtClean="0"/>
            <a:t>rel</a:t>
          </a:r>
          <a:r>
            <a:rPr lang="en-US" dirty="0" smtClean="0"/>
            <a:t> calculations</a:t>
          </a:r>
          <a:endParaRPr lang="pl-PL" dirty="0"/>
        </a:p>
      </dgm:t>
    </dgm:pt>
    <dgm:pt modelId="{DD51E562-C833-4864-8D7F-4753F1A1B7D0}" type="parTrans" cxnId="{CF6F9AE6-5179-43A8-9C31-AA0948A17A85}">
      <dgm:prSet/>
      <dgm:spPr/>
      <dgm:t>
        <a:bodyPr/>
        <a:lstStyle/>
        <a:p>
          <a:endParaRPr lang="pl-PL"/>
        </a:p>
      </dgm:t>
    </dgm:pt>
    <dgm:pt modelId="{CBFC8109-47D2-483C-8ABF-BE4FBAAB8D59}" type="sibTrans" cxnId="{CF6F9AE6-5179-43A8-9C31-AA0948A17A85}">
      <dgm:prSet/>
      <dgm:spPr/>
      <dgm:t>
        <a:bodyPr/>
        <a:lstStyle/>
        <a:p>
          <a:endParaRPr lang="pl-PL"/>
        </a:p>
      </dgm:t>
    </dgm:pt>
    <dgm:pt modelId="{74BCDA87-BD67-442D-B27B-D310F4CAE847}">
      <dgm:prSet phldrT="[Text]"/>
      <dgm:spPr/>
      <dgm:t>
        <a:bodyPr/>
        <a:lstStyle/>
        <a:p>
          <a:r>
            <a:rPr lang="en-US" dirty="0" smtClean="0"/>
            <a:t>Higher </a:t>
          </a:r>
          <a:r>
            <a:rPr lang="en-US" dirty="0" err="1" smtClean="0"/>
            <a:t>ava</a:t>
          </a:r>
          <a:r>
            <a:rPr lang="en-US" dirty="0" smtClean="0"/>
            <a:t>/</a:t>
          </a:r>
          <a:r>
            <a:rPr lang="en-US" dirty="0" err="1" smtClean="0"/>
            <a:t>rel</a:t>
          </a:r>
          <a:r>
            <a:rPr lang="en-US" dirty="0" smtClean="0"/>
            <a:t> of the infrastructure</a:t>
          </a:r>
          <a:endParaRPr lang="pl-PL" dirty="0"/>
        </a:p>
      </dgm:t>
    </dgm:pt>
    <dgm:pt modelId="{DC253FDF-F99D-4C98-A06A-E6F7BAFAB5AB}" type="parTrans" cxnId="{D811ED79-F9C6-4D50-BF7E-864460F00163}">
      <dgm:prSet/>
      <dgm:spPr/>
      <dgm:t>
        <a:bodyPr/>
        <a:lstStyle/>
        <a:p>
          <a:endParaRPr lang="pl-PL"/>
        </a:p>
      </dgm:t>
    </dgm:pt>
    <dgm:pt modelId="{AC33D5DC-5BF3-4C26-934E-63EB87296837}" type="sibTrans" cxnId="{D811ED79-F9C6-4D50-BF7E-864460F00163}">
      <dgm:prSet/>
      <dgm:spPr/>
      <dgm:t>
        <a:bodyPr/>
        <a:lstStyle/>
        <a:p>
          <a:endParaRPr lang="pl-PL"/>
        </a:p>
      </dgm:t>
    </dgm:pt>
    <dgm:pt modelId="{3E8631EC-CB63-4975-BC77-9D6A5F609A40}">
      <dgm:prSet phldrT="[Text]"/>
      <dgm:spPr/>
      <dgm:t>
        <a:bodyPr/>
        <a:lstStyle/>
        <a:p>
          <a:r>
            <a:rPr lang="pl-PL" dirty="0" err="1" smtClean="0"/>
            <a:t>Who</a:t>
          </a:r>
          <a:r>
            <a:rPr lang="pl-PL" dirty="0" smtClean="0"/>
            <a:t> </a:t>
          </a:r>
          <a:r>
            <a:rPr lang="pl-PL" dirty="0" err="1" smtClean="0"/>
            <a:t>Benefits</a:t>
          </a:r>
          <a:r>
            <a:rPr lang="pl-PL" dirty="0" smtClean="0"/>
            <a:t>?</a:t>
          </a:r>
          <a:endParaRPr lang="pl-PL" dirty="0"/>
        </a:p>
      </dgm:t>
    </dgm:pt>
    <dgm:pt modelId="{8AE2D70C-454B-4AAD-8A91-0079E2318FAD}" type="parTrans" cxnId="{759AC2B2-F3CF-4904-8CBF-C6618BDBAFF1}">
      <dgm:prSet/>
      <dgm:spPr/>
      <dgm:t>
        <a:bodyPr/>
        <a:lstStyle/>
        <a:p>
          <a:endParaRPr lang="pl-PL"/>
        </a:p>
      </dgm:t>
    </dgm:pt>
    <dgm:pt modelId="{8A173877-5FAE-4C32-A909-5098FDD554F6}" type="sibTrans" cxnId="{759AC2B2-F3CF-4904-8CBF-C6618BDBAFF1}">
      <dgm:prSet/>
      <dgm:spPr/>
      <dgm:t>
        <a:bodyPr/>
        <a:lstStyle/>
        <a:p>
          <a:endParaRPr lang="pl-PL"/>
        </a:p>
      </dgm:t>
    </dgm:pt>
    <dgm:pt modelId="{C0E70DE2-F614-4A5B-82F6-BABF43DD5560}">
      <dgm:prSet phldrT="[Text]"/>
      <dgm:spPr/>
      <dgm:t>
        <a:bodyPr/>
        <a:lstStyle/>
        <a:p>
          <a:r>
            <a:rPr lang="en-US" dirty="0" smtClean="0"/>
            <a:t>EGI</a:t>
          </a:r>
          <a:endParaRPr lang="pl-PL" dirty="0"/>
        </a:p>
      </dgm:t>
    </dgm:pt>
    <dgm:pt modelId="{B3D67536-E619-4B39-921D-92DBE81ACB4D}" type="parTrans" cxnId="{B989C5EE-706F-426B-A4B7-ABADFAFE6588}">
      <dgm:prSet/>
      <dgm:spPr/>
      <dgm:t>
        <a:bodyPr/>
        <a:lstStyle/>
        <a:p>
          <a:endParaRPr lang="pl-PL"/>
        </a:p>
      </dgm:t>
    </dgm:pt>
    <dgm:pt modelId="{31B53201-03CA-4D0B-9596-C9BE1A4A95BA}" type="sibTrans" cxnId="{B989C5EE-706F-426B-A4B7-ABADFAFE6588}">
      <dgm:prSet/>
      <dgm:spPr/>
      <dgm:t>
        <a:bodyPr/>
        <a:lstStyle/>
        <a:p>
          <a:endParaRPr lang="pl-PL"/>
        </a:p>
      </dgm:t>
    </dgm:pt>
    <dgm:pt modelId="{4CF5247A-0373-44F4-9AFD-502F518AB508}">
      <dgm:prSet phldrT="[Text]"/>
      <dgm:spPr/>
      <dgm:t>
        <a:bodyPr/>
        <a:lstStyle/>
        <a:p>
          <a:r>
            <a:rPr lang="en-US" dirty="0" smtClean="0"/>
            <a:t>NGIs</a:t>
          </a:r>
          <a:endParaRPr lang="pl-PL" dirty="0"/>
        </a:p>
      </dgm:t>
    </dgm:pt>
    <dgm:pt modelId="{6A281B2F-A544-46F3-BFD0-E34BAB2987D3}" type="parTrans" cxnId="{2D08198A-BC0F-4C56-BACA-7746534FBDB4}">
      <dgm:prSet/>
      <dgm:spPr/>
      <dgm:t>
        <a:bodyPr/>
        <a:lstStyle/>
        <a:p>
          <a:endParaRPr lang="pl-PL"/>
        </a:p>
      </dgm:t>
    </dgm:pt>
    <dgm:pt modelId="{8B5EF69E-1C61-4694-B899-46A1FD0BD90D}" type="sibTrans" cxnId="{2D08198A-BC0F-4C56-BACA-7746534FBDB4}">
      <dgm:prSet/>
      <dgm:spPr/>
      <dgm:t>
        <a:bodyPr/>
        <a:lstStyle/>
        <a:p>
          <a:endParaRPr lang="pl-PL"/>
        </a:p>
      </dgm:t>
    </dgm:pt>
    <dgm:pt modelId="{686E433E-C8DF-4C79-AD98-5695DE578960}">
      <dgm:prSet phldrT="[Text]"/>
      <dgm:spPr/>
      <dgm:t>
        <a:bodyPr/>
        <a:lstStyle/>
        <a:p>
          <a:r>
            <a:rPr lang="en-US" dirty="0" smtClean="0"/>
            <a:t>Site admins</a:t>
          </a:r>
          <a:endParaRPr lang="pl-PL" dirty="0"/>
        </a:p>
      </dgm:t>
    </dgm:pt>
    <dgm:pt modelId="{9F5D3FC5-C22B-488A-B7D0-B2229E22B4FC}" type="parTrans" cxnId="{A6964DD8-1818-42E9-A07D-465B9E20A76F}">
      <dgm:prSet/>
      <dgm:spPr/>
      <dgm:t>
        <a:bodyPr/>
        <a:lstStyle/>
        <a:p>
          <a:endParaRPr lang="pl-PL"/>
        </a:p>
      </dgm:t>
    </dgm:pt>
    <dgm:pt modelId="{15A5931A-A8CA-40B1-92D8-F50AD6DECB82}" type="sibTrans" cxnId="{A6964DD8-1818-42E9-A07D-465B9E20A76F}">
      <dgm:prSet/>
      <dgm:spPr/>
      <dgm:t>
        <a:bodyPr/>
        <a:lstStyle/>
        <a:p>
          <a:endParaRPr lang="pl-PL"/>
        </a:p>
      </dgm:t>
    </dgm:pt>
    <dgm:pt modelId="{5C3B2495-9F70-43CF-8AE8-46304B5D1DC5}">
      <dgm:prSet phldrT="[Text]"/>
      <dgm:spPr/>
      <dgm:t>
        <a:bodyPr/>
        <a:lstStyle/>
        <a:p>
          <a:endParaRPr lang="pl-PL" dirty="0"/>
        </a:p>
      </dgm:t>
    </dgm:pt>
    <dgm:pt modelId="{9EDFABB0-6FFE-4385-A57C-04C3F06C67C0}" type="parTrans" cxnId="{9851CE34-17D9-4C9F-AEE4-4D9B16D33117}">
      <dgm:prSet/>
      <dgm:spPr/>
      <dgm:t>
        <a:bodyPr/>
        <a:lstStyle/>
        <a:p>
          <a:endParaRPr lang="pl-PL"/>
        </a:p>
      </dgm:t>
    </dgm:pt>
    <dgm:pt modelId="{8E21A5CC-54F1-4475-84E0-78E20C29D87A}" type="sibTrans" cxnId="{9851CE34-17D9-4C9F-AEE4-4D9B16D33117}">
      <dgm:prSet/>
      <dgm:spPr/>
      <dgm:t>
        <a:bodyPr/>
        <a:lstStyle/>
        <a:p>
          <a:endParaRPr lang="pl-PL"/>
        </a:p>
      </dgm:t>
    </dgm:pt>
    <dgm:pt modelId="{0A6320F2-1CCA-42DD-A943-E9FC34B652C3}" type="pres">
      <dgm:prSet presAssocID="{0739A3CE-F977-4BAD-BDB8-21A03B12B4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63CC8D9-96E0-4884-8497-1961AD967BF7}" type="pres">
      <dgm:prSet presAssocID="{AB1C6D1E-CC19-4CB1-9ABB-210A42C117D0}" presName="composite" presStyleCnt="0"/>
      <dgm:spPr/>
      <dgm:t>
        <a:bodyPr/>
        <a:lstStyle/>
        <a:p>
          <a:endParaRPr lang="pl-PL"/>
        </a:p>
      </dgm:t>
    </dgm:pt>
    <dgm:pt modelId="{C6E5D53B-2ABB-43F9-BAF4-168414B94E8C}" type="pres">
      <dgm:prSet presAssocID="{AB1C6D1E-CC19-4CB1-9ABB-210A42C117D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E03BF3-E0A8-4430-B164-EBC0C25CABE3}" type="pres">
      <dgm:prSet presAssocID="{AB1C6D1E-CC19-4CB1-9ABB-210A42C117D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3DBF3E-6969-44F4-9876-43EE0A016F15}" type="pres">
      <dgm:prSet presAssocID="{0E8C38F6-2A9E-46D7-815E-52DA02CD83ED}" presName="space" presStyleCnt="0"/>
      <dgm:spPr/>
      <dgm:t>
        <a:bodyPr/>
        <a:lstStyle/>
        <a:p>
          <a:endParaRPr lang="pl-PL"/>
        </a:p>
      </dgm:t>
    </dgm:pt>
    <dgm:pt modelId="{6B1080EB-753F-40AB-8CC1-E8D065EBE9BC}" type="pres">
      <dgm:prSet presAssocID="{3E8631EC-CB63-4975-BC77-9D6A5F609A40}" presName="composite" presStyleCnt="0"/>
      <dgm:spPr/>
      <dgm:t>
        <a:bodyPr/>
        <a:lstStyle/>
        <a:p>
          <a:endParaRPr lang="pl-PL"/>
        </a:p>
      </dgm:t>
    </dgm:pt>
    <dgm:pt modelId="{321F3D3E-50BB-4DE7-871F-1BF24EDFA367}" type="pres">
      <dgm:prSet presAssocID="{3E8631EC-CB63-4975-BC77-9D6A5F609A4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A93028-CF1B-4617-A7BD-C17CF485ED56}" type="pres">
      <dgm:prSet presAssocID="{3E8631EC-CB63-4975-BC77-9D6A5F609A4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798D9E2-1527-4C7A-B706-ACED585D261D}" srcId="{0739A3CE-F977-4BAD-BDB8-21A03B12B43F}" destId="{AB1C6D1E-CC19-4CB1-9ABB-210A42C117D0}" srcOrd="0" destOrd="0" parTransId="{E385464C-F671-491E-B117-B0D240D6D115}" sibTransId="{0E8C38F6-2A9E-46D7-815E-52DA02CD83ED}"/>
    <dgm:cxn modelId="{CF6F9AE6-5179-43A8-9C31-AA0948A17A85}" srcId="{AB1C6D1E-CC19-4CB1-9ABB-210A42C117D0}" destId="{A45CD1B7-15A8-4A72-90D2-F2676B00E577}" srcOrd="0" destOrd="0" parTransId="{DD51E562-C833-4864-8D7F-4753F1A1B7D0}" sibTransId="{CBFC8109-47D2-483C-8ABF-BE4FBAAB8D59}"/>
    <dgm:cxn modelId="{46CD5702-91B3-402A-89F0-266B5080BD63}" type="presOf" srcId="{AB1C6D1E-CC19-4CB1-9ABB-210A42C117D0}" destId="{C6E5D53B-2ABB-43F9-BAF4-168414B94E8C}" srcOrd="0" destOrd="0" presId="urn:microsoft.com/office/officeart/2005/8/layout/hList1"/>
    <dgm:cxn modelId="{AC7DC319-F1DC-4736-A326-4256934D504C}" type="presOf" srcId="{686E433E-C8DF-4C79-AD98-5695DE578960}" destId="{AFA93028-CF1B-4617-A7BD-C17CF485ED56}" srcOrd="0" destOrd="2" presId="urn:microsoft.com/office/officeart/2005/8/layout/hList1"/>
    <dgm:cxn modelId="{D811ED79-F9C6-4D50-BF7E-864460F00163}" srcId="{AB1C6D1E-CC19-4CB1-9ABB-210A42C117D0}" destId="{74BCDA87-BD67-442D-B27B-D310F4CAE847}" srcOrd="1" destOrd="0" parTransId="{DC253FDF-F99D-4C98-A06A-E6F7BAFAB5AB}" sibTransId="{AC33D5DC-5BF3-4C26-934E-63EB87296837}"/>
    <dgm:cxn modelId="{2412BA2E-4311-4DC4-A377-88B4DC194F10}" type="presOf" srcId="{C0E70DE2-F614-4A5B-82F6-BABF43DD5560}" destId="{AFA93028-CF1B-4617-A7BD-C17CF485ED56}" srcOrd="0" destOrd="0" presId="urn:microsoft.com/office/officeart/2005/8/layout/hList1"/>
    <dgm:cxn modelId="{2D08198A-BC0F-4C56-BACA-7746534FBDB4}" srcId="{3E8631EC-CB63-4975-BC77-9D6A5F609A40}" destId="{4CF5247A-0373-44F4-9AFD-502F518AB508}" srcOrd="1" destOrd="0" parTransId="{6A281B2F-A544-46F3-BFD0-E34BAB2987D3}" sibTransId="{8B5EF69E-1C61-4694-B899-46A1FD0BD90D}"/>
    <dgm:cxn modelId="{A6964DD8-1818-42E9-A07D-465B9E20A76F}" srcId="{3E8631EC-CB63-4975-BC77-9D6A5F609A40}" destId="{686E433E-C8DF-4C79-AD98-5695DE578960}" srcOrd="2" destOrd="0" parTransId="{9F5D3FC5-C22B-488A-B7D0-B2229E22B4FC}" sibTransId="{15A5931A-A8CA-40B1-92D8-F50AD6DECB82}"/>
    <dgm:cxn modelId="{48584B0C-CF1C-45E0-97E5-6C93896F6235}" type="presOf" srcId="{0739A3CE-F977-4BAD-BDB8-21A03B12B43F}" destId="{0A6320F2-1CCA-42DD-A943-E9FC34B652C3}" srcOrd="0" destOrd="0" presId="urn:microsoft.com/office/officeart/2005/8/layout/hList1"/>
    <dgm:cxn modelId="{C07394C4-9B41-4067-9664-A80DB3E24756}" type="presOf" srcId="{5C3B2495-9F70-43CF-8AE8-46304B5D1DC5}" destId="{79E03BF3-E0A8-4430-B164-EBC0C25CABE3}" srcOrd="0" destOrd="2" presId="urn:microsoft.com/office/officeart/2005/8/layout/hList1"/>
    <dgm:cxn modelId="{759AC2B2-F3CF-4904-8CBF-C6618BDBAFF1}" srcId="{0739A3CE-F977-4BAD-BDB8-21A03B12B43F}" destId="{3E8631EC-CB63-4975-BC77-9D6A5F609A40}" srcOrd="1" destOrd="0" parTransId="{8AE2D70C-454B-4AAD-8A91-0079E2318FAD}" sibTransId="{8A173877-5FAE-4C32-A909-5098FDD554F6}"/>
    <dgm:cxn modelId="{8CD6D723-1491-424A-A6F8-E6629C481A31}" type="presOf" srcId="{4CF5247A-0373-44F4-9AFD-502F518AB508}" destId="{AFA93028-CF1B-4617-A7BD-C17CF485ED56}" srcOrd="0" destOrd="1" presId="urn:microsoft.com/office/officeart/2005/8/layout/hList1"/>
    <dgm:cxn modelId="{B989C5EE-706F-426B-A4B7-ABADFAFE6588}" srcId="{3E8631EC-CB63-4975-BC77-9D6A5F609A40}" destId="{C0E70DE2-F614-4A5B-82F6-BABF43DD5560}" srcOrd="0" destOrd="0" parTransId="{B3D67536-E619-4B39-921D-92DBE81ACB4D}" sibTransId="{31B53201-03CA-4D0B-9596-C9BE1A4A95BA}"/>
    <dgm:cxn modelId="{D78813AC-D003-4FF5-848C-A9C52849A2F3}" type="presOf" srcId="{A45CD1B7-15A8-4A72-90D2-F2676B00E577}" destId="{79E03BF3-E0A8-4430-B164-EBC0C25CABE3}" srcOrd="0" destOrd="0" presId="urn:microsoft.com/office/officeart/2005/8/layout/hList1"/>
    <dgm:cxn modelId="{C374128A-E70C-49B9-8CC8-8F7C30E9D19F}" type="presOf" srcId="{74BCDA87-BD67-442D-B27B-D310F4CAE847}" destId="{79E03BF3-E0A8-4430-B164-EBC0C25CABE3}" srcOrd="0" destOrd="1" presId="urn:microsoft.com/office/officeart/2005/8/layout/hList1"/>
    <dgm:cxn modelId="{9851CE34-17D9-4C9F-AEE4-4D9B16D33117}" srcId="{AB1C6D1E-CC19-4CB1-9ABB-210A42C117D0}" destId="{5C3B2495-9F70-43CF-8AE8-46304B5D1DC5}" srcOrd="2" destOrd="0" parTransId="{9EDFABB0-6FFE-4385-A57C-04C3F06C67C0}" sibTransId="{8E21A5CC-54F1-4475-84E0-78E20C29D87A}"/>
    <dgm:cxn modelId="{F6691ADE-0865-4F89-8E03-B6CA1528EA26}" type="presOf" srcId="{3E8631EC-CB63-4975-BC77-9D6A5F609A40}" destId="{321F3D3E-50BB-4DE7-871F-1BF24EDFA367}" srcOrd="0" destOrd="0" presId="urn:microsoft.com/office/officeart/2005/8/layout/hList1"/>
    <dgm:cxn modelId="{010974DE-462C-466E-837E-87947562E840}" type="presParOf" srcId="{0A6320F2-1CCA-42DD-A943-E9FC34B652C3}" destId="{163CC8D9-96E0-4884-8497-1961AD967BF7}" srcOrd="0" destOrd="0" presId="urn:microsoft.com/office/officeart/2005/8/layout/hList1"/>
    <dgm:cxn modelId="{AFDE9BC7-9391-4131-8B27-C5D4EEABDE98}" type="presParOf" srcId="{163CC8D9-96E0-4884-8497-1961AD967BF7}" destId="{C6E5D53B-2ABB-43F9-BAF4-168414B94E8C}" srcOrd="0" destOrd="0" presId="urn:microsoft.com/office/officeart/2005/8/layout/hList1"/>
    <dgm:cxn modelId="{DEF77593-8B3A-4FCF-AEBF-6C3EC2124380}" type="presParOf" srcId="{163CC8D9-96E0-4884-8497-1961AD967BF7}" destId="{79E03BF3-E0A8-4430-B164-EBC0C25CABE3}" srcOrd="1" destOrd="0" presId="urn:microsoft.com/office/officeart/2005/8/layout/hList1"/>
    <dgm:cxn modelId="{04229CEF-4AB5-46BD-8C05-4CE4FB2E0554}" type="presParOf" srcId="{0A6320F2-1CCA-42DD-A943-E9FC34B652C3}" destId="{093DBF3E-6969-44F4-9876-43EE0A016F15}" srcOrd="1" destOrd="0" presId="urn:microsoft.com/office/officeart/2005/8/layout/hList1"/>
    <dgm:cxn modelId="{AEC0EB98-1922-4E97-9706-62B72E3BF871}" type="presParOf" srcId="{0A6320F2-1CCA-42DD-A943-E9FC34B652C3}" destId="{6B1080EB-753F-40AB-8CC1-E8D065EBE9BC}" srcOrd="2" destOrd="0" presId="urn:microsoft.com/office/officeart/2005/8/layout/hList1"/>
    <dgm:cxn modelId="{1FA65016-11E9-411A-8A42-9FB6173079DD}" type="presParOf" srcId="{6B1080EB-753F-40AB-8CC1-E8D065EBE9BC}" destId="{321F3D3E-50BB-4DE7-871F-1BF24EDFA367}" srcOrd="0" destOrd="0" presId="urn:microsoft.com/office/officeart/2005/8/layout/hList1"/>
    <dgm:cxn modelId="{96E2F8BC-A89C-441F-AEBA-C7CC0B1B8703}" type="presParOf" srcId="{6B1080EB-753F-40AB-8CC1-E8D065EBE9BC}" destId="{AFA93028-CF1B-4617-A7BD-C17CF485ED5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6953C0-2124-49DB-9C4F-DFB84A5FC9CB}" type="doc">
      <dgm:prSet loTypeId="urn:microsoft.com/office/officeart/2011/layout/Tab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D8910DA5-8034-4C26-9097-82689941DB16}">
      <dgm:prSet phldrT="[Text]"/>
      <dgm:spPr/>
      <dgm:t>
        <a:bodyPr/>
        <a:lstStyle/>
        <a:p>
          <a:r>
            <a:rPr lang="pl-PL" dirty="0" smtClean="0"/>
            <a:t>Idea1 </a:t>
          </a:r>
          <a:endParaRPr lang="pl-PL" dirty="0"/>
        </a:p>
      </dgm:t>
    </dgm:pt>
    <dgm:pt modelId="{C6F0D953-754A-4EE2-9B1E-AF8627E741EF}" type="parTrans" cxnId="{6E1FF0DF-4588-47C6-B69A-CA3122BDC35C}">
      <dgm:prSet/>
      <dgm:spPr/>
      <dgm:t>
        <a:bodyPr/>
        <a:lstStyle/>
        <a:p>
          <a:endParaRPr lang="pl-PL"/>
        </a:p>
      </dgm:t>
    </dgm:pt>
    <dgm:pt modelId="{E936EEC4-AC70-4099-A9F8-DCB6D4157931}" type="sibTrans" cxnId="{6E1FF0DF-4588-47C6-B69A-CA3122BDC35C}">
      <dgm:prSet/>
      <dgm:spPr/>
      <dgm:t>
        <a:bodyPr/>
        <a:lstStyle/>
        <a:p>
          <a:endParaRPr lang="pl-PL"/>
        </a:p>
      </dgm:t>
    </dgm:pt>
    <dgm:pt modelId="{AA3D29B0-449E-4F8E-8143-F88591D7CC92}">
      <dgm:prSet phldrT="[Text]" custT="1"/>
      <dgm:spPr/>
      <dgm:t>
        <a:bodyPr/>
        <a:lstStyle/>
        <a:p>
          <a:r>
            <a:rPr lang="en-US" sz="2400" b="1" dirty="0" smtClean="0"/>
            <a:t>Advantage</a:t>
          </a:r>
          <a:r>
            <a:rPr lang="en-US" sz="2400" dirty="0" smtClean="0"/>
            <a:t>: we will be sure that all problems will be properly addressed as ERROR not UNKNOWN</a:t>
          </a:r>
          <a:endParaRPr lang="pl-PL" sz="2400" dirty="0"/>
        </a:p>
      </dgm:t>
    </dgm:pt>
    <dgm:pt modelId="{49BC182D-5C55-420D-BEDF-8A06A1465487}" type="parTrans" cxnId="{F7C5F100-D341-4117-8E25-84F282F87D78}">
      <dgm:prSet/>
      <dgm:spPr/>
      <dgm:t>
        <a:bodyPr/>
        <a:lstStyle/>
        <a:p>
          <a:endParaRPr lang="pl-PL"/>
        </a:p>
      </dgm:t>
    </dgm:pt>
    <dgm:pt modelId="{EFDEFCFA-775B-438B-ACB3-B3FA1C7A9B68}" type="sibTrans" cxnId="{F7C5F100-D341-4117-8E25-84F282F87D78}">
      <dgm:prSet/>
      <dgm:spPr/>
      <dgm:t>
        <a:bodyPr/>
        <a:lstStyle/>
        <a:p>
          <a:endParaRPr lang="pl-PL"/>
        </a:p>
      </dgm:t>
    </dgm:pt>
    <dgm:pt modelId="{612EBBFE-99B0-4E68-9C02-5F4BA604F0B0}">
      <dgm:prSet phldrT="[Text]"/>
      <dgm:spPr/>
      <dgm:t>
        <a:bodyPr/>
        <a:lstStyle/>
        <a:p>
          <a:r>
            <a:rPr lang="en-US" dirty="0" smtClean="0"/>
            <a:t>Idea2</a:t>
          </a:r>
          <a:endParaRPr lang="pl-PL" dirty="0"/>
        </a:p>
      </dgm:t>
    </dgm:pt>
    <dgm:pt modelId="{3334935E-F051-4316-A1AB-565FCC8B2EB8}" type="parTrans" cxnId="{7EA36CAE-DBC2-42A9-99D9-085995D881E0}">
      <dgm:prSet/>
      <dgm:spPr/>
      <dgm:t>
        <a:bodyPr/>
        <a:lstStyle/>
        <a:p>
          <a:endParaRPr lang="pl-PL"/>
        </a:p>
      </dgm:t>
    </dgm:pt>
    <dgm:pt modelId="{06C82AF1-1FFC-4F76-B1BA-08EF8B006EF2}" type="sibTrans" cxnId="{7EA36CAE-DBC2-42A9-99D9-085995D881E0}">
      <dgm:prSet/>
      <dgm:spPr/>
      <dgm:t>
        <a:bodyPr/>
        <a:lstStyle/>
        <a:p>
          <a:endParaRPr lang="pl-PL"/>
        </a:p>
      </dgm:t>
    </dgm:pt>
    <dgm:pt modelId="{AE7F5015-A3CF-4E49-BAAE-E2846D8AD70E}">
      <dgm:prSet phldrT="[Text]"/>
      <dgm:spPr/>
      <dgm:t>
        <a:bodyPr/>
        <a:lstStyle/>
        <a:p>
          <a:r>
            <a:rPr lang="pl-PL" b="1" dirty="0" err="1" smtClean="0"/>
            <a:t>Alarms</a:t>
          </a:r>
          <a:r>
            <a:rPr lang="pl-PL" b="1" dirty="0" smtClean="0"/>
            <a:t> for UNKNOWN status </a:t>
          </a:r>
          <a:r>
            <a:rPr lang="pl-PL" b="1" dirty="0" err="1" smtClean="0"/>
            <a:t>should</a:t>
          </a:r>
          <a:r>
            <a:rPr lang="pl-PL" b="1" dirty="0" smtClean="0"/>
            <a:t> be </a:t>
          </a:r>
          <a:r>
            <a:rPr lang="pl-PL" b="1" dirty="0" err="1" smtClean="0"/>
            <a:t>created</a:t>
          </a:r>
          <a:r>
            <a:rPr lang="pl-PL" b="1" dirty="0" smtClean="0"/>
            <a:t> </a:t>
          </a:r>
          <a:r>
            <a:rPr lang="pl-PL" b="1" dirty="0" err="1" smtClean="0"/>
            <a:t>when</a:t>
          </a:r>
          <a:r>
            <a:rPr lang="pl-PL" b="1" dirty="0" smtClean="0"/>
            <a:t> UNKNOWN status </a:t>
          </a:r>
          <a:r>
            <a:rPr lang="pl-PL" b="1" dirty="0" err="1" smtClean="0"/>
            <a:t>is</a:t>
          </a:r>
          <a:r>
            <a:rPr lang="pl-PL" b="1" dirty="0" smtClean="0"/>
            <a:t> </a:t>
          </a:r>
          <a:r>
            <a:rPr lang="pl-PL" b="1" dirty="0" err="1" smtClean="0"/>
            <a:t>longer</a:t>
          </a:r>
          <a:r>
            <a:rPr lang="pl-PL" b="1" dirty="0" smtClean="0"/>
            <a:t> </a:t>
          </a:r>
          <a:r>
            <a:rPr lang="pl-PL" b="1" dirty="0" err="1" smtClean="0"/>
            <a:t>than</a:t>
          </a:r>
          <a:r>
            <a:rPr lang="pl-PL" b="1" dirty="0" smtClean="0"/>
            <a:t> 4h</a:t>
          </a:r>
          <a:endParaRPr lang="pl-PL" b="1" dirty="0"/>
        </a:p>
      </dgm:t>
    </dgm:pt>
    <dgm:pt modelId="{1C34524B-3588-46D4-B57A-D62B874DE785}" type="parTrans" cxnId="{E21B4E6D-1052-4810-ADE4-D64B53ADA2B9}">
      <dgm:prSet/>
      <dgm:spPr/>
      <dgm:t>
        <a:bodyPr/>
        <a:lstStyle/>
        <a:p>
          <a:endParaRPr lang="pl-PL"/>
        </a:p>
      </dgm:t>
    </dgm:pt>
    <dgm:pt modelId="{FBF0CCD6-1770-4AFB-8F9B-0C11A401169D}" type="sibTrans" cxnId="{E21B4E6D-1052-4810-ADE4-D64B53ADA2B9}">
      <dgm:prSet/>
      <dgm:spPr/>
      <dgm:t>
        <a:bodyPr/>
        <a:lstStyle/>
        <a:p>
          <a:endParaRPr lang="pl-PL"/>
        </a:p>
      </dgm:t>
    </dgm:pt>
    <dgm:pt modelId="{E0E88AEC-27AE-47F8-B873-310A068AB489}">
      <dgm:prSet phldrT="[Text]" custT="1"/>
      <dgm:spPr/>
      <dgm:t>
        <a:bodyPr/>
        <a:lstStyle/>
        <a:p>
          <a:r>
            <a:rPr lang="en-US" sz="2400" b="1" dirty="0" smtClean="0"/>
            <a:t>Advantage</a:t>
          </a:r>
          <a:r>
            <a:rPr lang="en-US" sz="2400" dirty="0" smtClean="0"/>
            <a:t>: we will be notified if the UNKNOWN status takes too long</a:t>
          </a:r>
          <a:endParaRPr lang="pl-PL" sz="2400" dirty="0"/>
        </a:p>
      </dgm:t>
    </dgm:pt>
    <dgm:pt modelId="{9CF24A10-9249-479B-9173-8A8986B448A0}" type="parTrans" cxnId="{74A6DB7D-90C8-44F4-AA27-C34BBAC6E6B0}">
      <dgm:prSet/>
      <dgm:spPr/>
      <dgm:t>
        <a:bodyPr/>
        <a:lstStyle/>
        <a:p>
          <a:endParaRPr lang="pl-PL"/>
        </a:p>
      </dgm:t>
    </dgm:pt>
    <dgm:pt modelId="{2B4443CA-4444-4D2E-9F15-3D27A462BE06}" type="sibTrans" cxnId="{74A6DB7D-90C8-44F4-AA27-C34BBAC6E6B0}">
      <dgm:prSet/>
      <dgm:spPr/>
      <dgm:t>
        <a:bodyPr/>
        <a:lstStyle/>
        <a:p>
          <a:endParaRPr lang="pl-PL"/>
        </a:p>
      </dgm:t>
    </dgm:pt>
    <dgm:pt modelId="{BD6DA380-CA19-4FD0-B3DE-2DDAC7F0E55F}">
      <dgm:prSet phldrT="[Text]"/>
      <dgm:spPr/>
      <dgm:t>
        <a:bodyPr/>
        <a:lstStyle/>
        <a:p>
          <a:r>
            <a:rPr lang="en-US" b="1" dirty="0" smtClean="0"/>
            <a:t>Strict policy for the developers how to use UNKNOWN status</a:t>
          </a:r>
          <a:endParaRPr lang="pl-PL" b="1" dirty="0"/>
        </a:p>
      </dgm:t>
    </dgm:pt>
    <dgm:pt modelId="{864F8D4F-06C4-4CAB-93CE-F797994804E7}" type="sibTrans" cxnId="{7C785F7C-4F6B-4F23-916E-D6A1A4557EDB}">
      <dgm:prSet/>
      <dgm:spPr/>
      <dgm:t>
        <a:bodyPr/>
        <a:lstStyle/>
        <a:p>
          <a:endParaRPr lang="pl-PL"/>
        </a:p>
      </dgm:t>
    </dgm:pt>
    <dgm:pt modelId="{B23035A7-51C5-4AD3-A785-CDD9D0B1A7C7}" type="parTrans" cxnId="{7C785F7C-4F6B-4F23-916E-D6A1A4557EDB}">
      <dgm:prSet/>
      <dgm:spPr/>
      <dgm:t>
        <a:bodyPr/>
        <a:lstStyle/>
        <a:p>
          <a:endParaRPr lang="pl-PL"/>
        </a:p>
      </dgm:t>
    </dgm:pt>
    <dgm:pt modelId="{3BD911B6-C703-4BAE-A28F-9DDD9CA35378}">
      <dgm:prSet phldrT="[Text]" custT="1"/>
      <dgm:spPr/>
      <dgm:t>
        <a:bodyPr/>
        <a:lstStyle/>
        <a:p>
          <a:r>
            <a:rPr lang="pl-PL" sz="2400" b="1" dirty="0" err="1" smtClean="0"/>
            <a:t>Disadvantages</a:t>
          </a:r>
          <a:r>
            <a:rPr lang="en-US" sz="2400" dirty="0" smtClean="0"/>
            <a:t>: someone has to write the policy and check whether it is respected</a:t>
          </a:r>
          <a:endParaRPr lang="pl-PL" sz="2400" dirty="0"/>
        </a:p>
      </dgm:t>
    </dgm:pt>
    <dgm:pt modelId="{9B9B1F84-2801-47D6-9D40-E4084FC7B72B}" type="parTrans" cxnId="{FCB31DBF-74C0-4E52-AC79-20955454F418}">
      <dgm:prSet/>
      <dgm:spPr/>
      <dgm:t>
        <a:bodyPr/>
        <a:lstStyle/>
        <a:p>
          <a:endParaRPr lang="pl-PL"/>
        </a:p>
      </dgm:t>
    </dgm:pt>
    <dgm:pt modelId="{0E436D2E-2710-4E03-B281-F197E1F7EF08}" type="sibTrans" cxnId="{FCB31DBF-74C0-4E52-AC79-20955454F418}">
      <dgm:prSet/>
      <dgm:spPr/>
      <dgm:t>
        <a:bodyPr/>
        <a:lstStyle/>
        <a:p>
          <a:endParaRPr lang="pl-PL"/>
        </a:p>
      </dgm:t>
    </dgm:pt>
    <dgm:pt modelId="{2B53CF3F-0209-49BC-9902-874F583800CB}">
      <dgm:prSet phldrT="[Text]" custT="1"/>
      <dgm:spPr/>
      <dgm:t>
        <a:bodyPr/>
        <a:lstStyle/>
        <a:p>
          <a:r>
            <a:rPr lang="pl-PL" sz="2400" b="1" dirty="0" err="1" smtClean="0"/>
            <a:t>Disadvantages</a:t>
          </a:r>
          <a:r>
            <a:rPr lang="en-US" sz="2400" dirty="0" smtClean="0"/>
            <a:t>: it means an extra work for ROD</a:t>
          </a:r>
          <a:r>
            <a:rPr lang="pl-PL" sz="2400" dirty="0" smtClean="0"/>
            <a:t>s</a:t>
          </a:r>
          <a:r>
            <a:rPr lang="en-US" sz="2400" dirty="0" smtClean="0"/>
            <a:t> which will be look not only after ERRORs but also UNKNOWNs</a:t>
          </a:r>
          <a:endParaRPr lang="pl-PL" sz="2400" dirty="0"/>
        </a:p>
      </dgm:t>
    </dgm:pt>
    <dgm:pt modelId="{98CE2C48-61E6-4408-AFBA-5CDF95EB8EDD}" type="parTrans" cxnId="{57A995C6-133F-4851-9B8B-BC2E87C4C418}">
      <dgm:prSet/>
      <dgm:spPr/>
      <dgm:t>
        <a:bodyPr/>
        <a:lstStyle/>
        <a:p>
          <a:endParaRPr lang="pl-PL"/>
        </a:p>
      </dgm:t>
    </dgm:pt>
    <dgm:pt modelId="{9CE4627D-AFDD-4236-9B34-CD963E356C50}" type="sibTrans" cxnId="{57A995C6-133F-4851-9B8B-BC2E87C4C418}">
      <dgm:prSet/>
      <dgm:spPr/>
      <dgm:t>
        <a:bodyPr/>
        <a:lstStyle/>
        <a:p>
          <a:endParaRPr lang="pl-PL"/>
        </a:p>
      </dgm:t>
    </dgm:pt>
    <dgm:pt modelId="{E837DD16-69BC-4D35-A3F1-765E486352DD}" type="pres">
      <dgm:prSet presAssocID="{FC6953C0-2124-49DB-9C4F-DFB84A5FC9CB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4CE368D0-B207-455F-8E7A-321672A79521}" type="pres">
      <dgm:prSet presAssocID="{D8910DA5-8034-4C26-9097-82689941DB16}" presName="composite" presStyleCnt="0"/>
      <dgm:spPr/>
      <dgm:t>
        <a:bodyPr/>
        <a:lstStyle/>
        <a:p>
          <a:endParaRPr lang="pl-PL"/>
        </a:p>
      </dgm:t>
    </dgm:pt>
    <dgm:pt modelId="{3E2AC333-6314-44BA-BC2C-458278751DD3}" type="pres">
      <dgm:prSet presAssocID="{D8910DA5-8034-4C26-9097-82689941DB16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DDE9DD-90E8-4AD2-A413-16FBF15F02CA}" type="pres">
      <dgm:prSet presAssocID="{D8910DA5-8034-4C26-9097-82689941DB16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7C466B-5C2A-43D0-A5F9-66324619E070}" type="pres">
      <dgm:prSet presAssocID="{D8910DA5-8034-4C26-9097-82689941DB16}" presName="Accent" presStyleLbl="parChTrans1D1" presStyleIdx="0" presStyleCnt="2"/>
      <dgm:spPr/>
      <dgm:t>
        <a:bodyPr/>
        <a:lstStyle/>
        <a:p>
          <a:endParaRPr lang="pl-PL"/>
        </a:p>
      </dgm:t>
    </dgm:pt>
    <dgm:pt modelId="{412906A8-8980-4BF4-BA3C-FD55FB6EA5E4}" type="pres">
      <dgm:prSet presAssocID="{D8910DA5-8034-4C26-9097-82689941DB16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8912FB-478B-4A0B-9879-F338265C8E2A}" type="pres">
      <dgm:prSet presAssocID="{E936EEC4-AC70-4099-A9F8-DCB6D4157931}" presName="sibTrans" presStyleCnt="0"/>
      <dgm:spPr/>
      <dgm:t>
        <a:bodyPr/>
        <a:lstStyle/>
        <a:p>
          <a:endParaRPr lang="pl-PL"/>
        </a:p>
      </dgm:t>
    </dgm:pt>
    <dgm:pt modelId="{FA1BB3CF-A9C3-4B15-B631-0F65E5BD3C96}" type="pres">
      <dgm:prSet presAssocID="{612EBBFE-99B0-4E68-9C02-5F4BA604F0B0}" presName="composite" presStyleCnt="0"/>
      <dgm:spPr/>
      <dgm:t>
        <a:bodyPr/>
        <a:lstStyle/>
        <a:p>
          <a:endParaRPr lang="pl-PL"/>
        </a:p>
      </dgm:t>
    </dgm:pt>
    <dgm:pt modelId="{5C34D7E6-7899-4B67-A529-43266B57FD44}" type="pres">
      <dgm:prSet presAssocID="{612EBBFE-99B0-4E68-9C02-5F4BA604F0B0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0B7799-C808-4914-A5F8-7B95E66C4531}" type="pres">
      <dgm:prSet presAssocID="{612EBBFE-99B0-4E68-9C02-5F4BA604F0B0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411696-3C7C-4E69-9F96-F1CEC050553E}" type="pres">
      <dgm:prSet presAssocID="{612EBBFE-99B0-4E68-9C02-5F4BA604F0B0}" presName="Accent" presStyleLbl="parChTrans1D1" presStyleIdx="1" presStyleCnt="2"/>
      <dgm:spPr/>
      <dgm:t>
        <a:bodyPr/>
        <a:lstStyle/>
        <a:p>
          <a:endParaRPr lang="pl-PL"/>
        </a:p>
      </dgm:t>
    </dgm:pt>
    <dgm:pt modelId="{F2BFC899-C89B-41B0-8AF0-7A2AF8C8B75F}" type="pres">
      <dgm:prSet presAssocID="{612EBBFE-99B0-4E68-9C02-5F4BA604F0B0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ECC64E2-E74B-49C4-BF27-091DA4A40B99}" type="presOf" srcId="{AA3D29B0-449E-4F8E-8143-F88591D7CC92}" destId="{412906A8-8980-4BF4-BA3C-FD55FB6EA5E4}" srcOrd="0" destOrd="0" presId="urn:microsoft.com/office/officeart/2011/layout/TabList"/>
    <dgm:cxn modelId="{F7C5F100-D341-4117-8E25-84F282F87D78}" srcId="{D8910DA5-8034-4C26-9097-82689941DB16}" destId="{AA3D29B0-449E-4F8E-8143-F88591D7CC92}" srcOrd="1" destOrd="0" parTransId="{49BC182D-5C55-420D-BEDF-8A06A1465487}" sibTransId="{EFDEFCFA-775B-438B-ACB3-B3FA1C7A9B68}"/>
    <dgm:cxn modelId="{57A995C6-133F-4851-9B8B-BC2E87C4C418}" srcId="{612EBBFE-99B0-4E68-9C02-5F4BA604F0B0}" destId="{2B53CF3F-0209-49BC-9902-874F583800CB}" srcOrd="2" destOrd="0" parTransId="{98CE2C48-61E6-4408-AFBA-5CDF95EB8EDD}" sibTransId="{9CE4627D-AFDD-4236-9B34-CD963E356C50}"/>
    <dgm:cxn modelId="{E2E03656-CACA-43A5-8ED4-5DB6363EB5E6}" type="presOf" srcId="{FC6953C0-2124-49DB-9C4F-DFB84A5FC9CB}" destId="{E837DD16-69BC-4D35-A3F1-765E486352DD}" srcOrd="0" destOrd="0" presId="urn:microsoft.com/office/officeart/2011/layout/TabList"/>
    <dgm:cxn modelId="{E21B4E6D-1052-4810-ADE4-D64B53ADA2B9}" srcId="{612EBBFE-99B0-4E68-9C02-5F4BA604F0B0}" destId="{AE7F5015-A3CF-4E49-BAAE-E2846D8AD70E}" srcOrd="0" destOrd="0" parTransId="{1C34524B-3588-46D4-B57A-D62B874DE785}" sibTransId="{FBF0CCD6-1770-4AFB-8F9B-0C11A401169D}"/>
    <dgm:cxn modelId="{6E1FF0DF-4588-47C6-B69A-CA3122BDC35C}" srcId="{FC6953C0-2124-49DB-9C4F-DFB84A5FC9CB}" destId="{D8910DA5-8034-4C26-9097-82689941DB16}" srcOrd="0" destOrd="0" parTransId="{C6F0D953-754A-4EE2-9B1E-AF8627E741EF}" sibTransId="{E936EEC4-AC70-4099-A9F8-DCB6D4157931}"/>
    <dgm:cxn modelId="{95E36272-7A5E-4989-BCBE-236C040F377F}" type="presOf" srcId="{BD6DA380-CA19-4FD0-B3DE-2DDAC7F0E55F}" destId="{3E2AC333-6314-44BA-BC2C-458278751DD3}" srcOrd="0" destOrd="0" presId="urn:microsoft.com/office/officeart/2011/layout/TabList"/>
    <dgm:cxn modelId="{7C785F7C-4F6B-4F23-916E-D6A1A4557EDB}" srcId="{D8910DA5-8034-4C26-9097-82689941DB16}" destId="{BD6DA380-CA19-4FD0-B3DE-2DDAC7F0E55F}" srcOrd="0" destOrd="0" parTransId="{B23035A7-51C5-4AD3-A785-CDD9D0B1A7C7}" sibTransId="{864F8D4F-06C4-4CAB-93CE-F797994804E7}"/>
    <dgm:cxn modelId="{74A6DB7D-90C8-44F4-AA27-C34BBAC6E6B0}" srcId="{612EBBFE-99B0-4E68-9C02-5F4BA604F0B0}" destId="{E0E88AEC-27AE-47F8-B873-310A068AB489}" srcOrd="1" destOrd="0" parTransId="{9CF24A10-9249-479B-9173-8A8986B448A0}" sibTransId="{2B4443CA-4444-4D2E-9F15-3D27A462BE06}"/>
    <dgm:cxn modelId="{4ABEFA10-E190-4321-BC4B-741EC49CEB7E}" type="presOf" srcId="{2B53CF3F-0209-49BC-9902-874F583800CB}" destId="{F2BFC899-C89B-41B0-8AF0-7A2AF8C8B75F}" srcOrd="0" destOrd="1" presId="urn:microsoft.com/office/officeart/2011/layout/TabList"/>
    <dgm:cxn modelId="{F5E62315-56B9-44B4-8EB2-E1A1D4EA7330}" type="presOf" srcId="{E0E88AEC-27AE-47F8-B873-310A068AB489}" destId="{F2BFC899-C89B-41B0-8AF0-7A2AF8C8B75F}" srcOrd="0" destOrd="0" presId="urn:microsoft.com/office/officeart/2011/layout/TabList"/>
    <dgm:cxn modelId="{7EA36CAE-DBC2-42A9-99D9-085995D881E0}" srcId="{FC6953C0-2124-49DB-9C4F-DFB84A5FC9CB}" destId="{612EBBFE-99B0-4E68-9C02-5F4BA604F0B0}" srcOrd="1" destOrd="0" parTransId="{3334935E-F051-4316-A1AB-565FCC8B2EB8}" sibTransId="{06C82AF1-1FFC-4F76-B1BA-08EF8B006EF2}"/>
    <dgm:cxn modelId="{41B0668D-F23D-4285-A890-D2E4EC40B37F}" type="presOf" srcId="{3BD911B6-C703-4BAE-A28F-9DDD9CA35378}" destId="{412906A8-8980-4BF4-BA3C-FD55FB6EA5E4}" srcOrd="0" destOrd="1" presId="urn:microsoft.com/office/officeart/2011/layout/TabList"/>
    <dgm:cxn modelId="{FCB31DBF-74C0-4E52-AC79-20955454F418}" srcId="{D8910DA5-8034-4C26-9097-82689941DB16}" destId="{3BD911B6-C703-4BAE-A28F-9DDD9CA35378}" srcOrd="2" destOrd="0" parTransId="{9B9B1F84-2801-47D6-9D40-E4084FC7B72B}" sibTransId="{0E436D2E-2710-4E03-B281-F197E1F7EF08}"/>
    <dgm:cxn modelId="{D7934D4E-5FEE-46A3-B378-F07AD5D92D5E}" type="presOf" srcId="{D8910DA5-8034-4C26-9097-82689941DB16}" destId="{DCDDE9DD-90E8-4AD2-A413-16FBF15F02CA}" srcOrd="0" destOrd="0" presId="urn:microsoft.com/office/officeart/2011/layout/TabList"/>
    <dgm:cxn modelId="{B18308AD-FCDF-49F0-922F-13F2A4FBA3B1}" type="presOf" srcId="{AE7F5015-A3CF-4E49-BAAE-E2846D8AD70E}" destId="{5C34D7E6-7899-4B67-A529-43266B57FD44}" srcOrd="0" destOrd="0" presId="urn:microsoft.com/office/officeart/2011/layout/TabList"/>
    <dgm:cxn modelId="{7B6CA163-E084-45F0-A344-3F1069B89FE8}" type="presOf" srcId="{612EBBFE-99B0-4E68-9C02-5F4BA604F0B0}" destId="{E20B7799-C808-4914-A5F8-7B95E66C4531}" srcOrd="0" destOrd="0" presId="urn:microsoft.com/office/officeart/2011/layout/TabList"/>
    <dgm:cxn modelId="{2315FB4F-7582-455C-9C13-FEA31B8A573D}" type="presParOf" srcId="{E837DD16-69BC-4D35-A3F1-765E486352DD}" destId="{4CE368D0-B207-455F-8E7A-321672A79521}" srcOrd="0" destOrd="0" presId="urn:microsoft.com/office/officeart/2011/layout/TabList"/>
    <dgm:cxn modelId="{B18DA870-1642-4D5C-AD75-D47AFE6E8058}" type="presParOf" srcId="{4CE368D0-B207-455F-8E7A-321672A79521}" destId="{3E2AC333-6314-44BA-BC2C-458278751DD3}" srcOrd="0" destOrd="0" presId="urn:microsoft.com/office/officeart/2011/layout/TabList"/>
    <dgm:cxn modelId="{E792F27B-DB2C-40DA-AF0D-4BBF071E239E}" type="presParOf" srcId="{4CE368D0-B207-455F-8E7A-321672A79521}" destId="{DCDDE9DD-90E8-4AD2-A413-16FBF15F02CA}" srcOrd="1" destOrd="0" presId="urn:microsoft.com/office/officeart/2011/layout/TabList"/>
    <dgm:cxn modelId="{CEA069C0-1B0D-443D-A36B-EBE795A2DC0B}" type="presParOf" srcId="{4CE368D0-B207-455F-8E7A-321672A79521}" destId="{A67C466B-5C2A-43D0-A5F9-66324619E070}" srcOrd="2" destOrd="0" presId="urn:microsoft.com/office/officeart/2011/layout/TabList"/>
    <dgm:cxn modelId="{62028DFD-576F-4D8A-B0E5-18B482F031BE}" type="presParOf" srcId="{E837DD16-69BC-4D35-A3F1-765E486352DD}" destId="{412906A8-8980-4BF4-BA3C-FD55FB6EA5E4}" srcOrd="1" destOrd="0" presId="urn:microsoft.com/office/officeart/2011/layout/TabList"/>
    <dgm:cxn modelId="{F52E2C47-C477-4A7D-A6AE-08F170B669ED}" type="presParOf" srcId="{E837DD16-69BC-4D35-A3F1-765E486352DD}" destId="{D18912FB-478B-4A0B-9879-F338265C8E2A}" srcOrd="2" destOrd="0" presId="urn:microsoft.com/office/officeart/2011/layout/TabList"/>
    <dgm:cxn modelId="{B44EB82A-9C70-4E5D-841D-CEF4C0F147BE}" type="presParOf" srcId="{E837DD16-69BC-4D35-A3F1-765E486352DD}" destId="{FA1BB3CF-A9C3-4B15-B631-0F65E5BD3C96}" srcOrd="3" destOrd="0" presId="urn:microsoft.com/office/officeart/2011/layout/TabList"/>
    <dgm:cxn modelId="{138FCA9E-C06D-40D4-BD31-9C7A89D8CE63}" type="presParOf" srcId="{FA1BB3CF-A9C3-4B15-B631-0F65E5BD3C96}" destId="{5C34D7E6-7899-4B67-A529-43266B57FD44}" srcOrd="0" destOrd="0" presId="urn:microsoft.com/office/officeart/2011/layout/TabList"/>
    <dgm:cxn modelId="{65D5710E-FF13-44C5-8EA9-4BB8E1EA7F6F}" type="presParOf" srcId="{FA1BB3CF-A9C3-4B15-B631-0F65E5BD3C96}" destId="{E20B7799-C808-4914-A5F8-7B95E66C4531}" srcOrd="1" destOrd="0" presId="urn:microsoft.com/office/officeart/2011/layout/TabList"/>
    <dgm:cxn modelId="{2AF893E0-A82D-4BC0-B7ED-7256E6395452}" type="presParOf" srcId="{FA1BB3CF-A9C3-4B15-B631-0F65E5BD3C96}" destId="{1C411696-3C7C-4E69-9F96-F1CEC050553E}" srcOrd="2" destOrd="0" presId="urn:microsoft.com/office/officeart/2011/layout/TabList"/>
    <dgm:cxn modelId="{801D9E12-79BA-46FF-9C0D-202BF16D9FB1}" type="presParOf" srcId="{E837DD16-69BC-4D35-A3F1-765E486352DD}" destId="{F2BFC899-C89B-41B0-8AF0-7A2AF8C8B75F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6953C0-2124-49DB-9C4F-DFB84A5FC9CB}" type="doc">
      <dgm:prSet loTypeId="urn:microsoft.com/office/officeart/2011/layout/Tab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D8910DA5-8034-4C26-9097-82689941DB16}">
      <dgm:prSet phldrT="[Text]" custT="1"/>
      <dgm:spPr/>
      <dgm:t>
        <a:bodyPr/>
        <a:lstStyle/>
        <a:p>
          <a:r>
            <a:rPr lang="pl-PL" sz="4000" dirty="0" smtClean="0"/>
            <a:t>Idea</a:t>
          </a:r>
          <a:r>
            <a:rPr lang="en-US" sz="4000" dirty="0" smtClean="0"/>
            <a:t>3</a:t>
          </a:r>
          <a:r>
            <a:rPr lang="pl-PL" sz="4000" dirty="0" smtClean="0"/>
            <a:t> </a:t>
          </a:r>
          <a:endParaRPr lang="pl-PL" sz="4000" dirty="0"/>
        </a:p>
      </dgm:t>
    </dgm:pt>
    <dgm:pt modelId="{C6F0D953-754A-4EE2-9B1E-AF8627E741EF}" type="parTrans" cxnId="{6E1FF0DF-4588-47C6-B69A-CA3122BDC35C}">
      <dgm:prSet/>
      <dgm:spPr/>
      <dgm:t>
        <a:bodyPr/>
        <a:lstStyle/>
        <a:p>
          <a:endParaRPr lang="pl-PL"/>
        </a:p>
      </dgm:t>
    </dgm:pt>
    <dgm:pt modelId="{E936EEC4-AC70-4099-A9F8-DCB6D4157931}" type="sibTrans" cxnId="{6E1FF0DF-4588-47C6-B69A-CA3122BDC35C}">
      <dgm:prSet/>
      <dgm:spPr/>
      <dgm:t>
        <a:bodyPr/>
        <a:lstStyle/>
        <a:p>
          <a:endParaRPr lang="pl-PL"/>
        </a:p>
      </dgm:t>
    </dgm:pt>
    <dgm:pt modelId="{AA3D29B0-449E-4F8E-8143-F88591D7CC92}">
      <dgm:prSet phldrT="[Text]" custT="1"/>
      <dgm:spPr/>
      <dgm:t>
        <a:bodyPr/>
        <a:lstStyle/>
        <a:p>
          <a:r>
            <a:rPr lang="en-US" sz="2400" b="1" dirty="0" smtClean="0"/>
            <a:t>Advantage</a:t>
          </a:r>
          <a:r>
            <a:rPr lang="en-US" sz="2400" dirty="0" smtClean="0"/>
            <a:t>: it </a:t>
          </a:r>
          <a:r>
            <a:rPr lang="pl-PL" sz="2400" dirty="0" err="1" smtClean="0"/>
            <a:t>seems</a:t>
          </a:r>
          <a:r>
            <a:rPr lang="pl-PL" sz="2400" dirty="0" smtClean="0"/>
            <a:t> to be </a:t>
          </a:r>
          <a:r>
            <a:rPr lang="en-US" sz="2400" dirty="0" smtClean="0"/>
            <a:t>easy and fast to implement and automate</a:t>
          </a:r>
          <a:endParaRPr lang="pl-PL" sz="2400" dirty="0"/>
        </a:p>
      </dgm:t>
    </dgm:pt>
    <dgm:pt modelId="{49BC182D-5C55-420D-BEDF-8A06A1465487}" type="parTrans" cxnId="{F7C5F100-D341-4117-8E25-84F282F87D78}">
      <dgm:prSet/>
      <dgm:spPr/>
      <dgm:t>
        <a:bodyPr/>
        <a:lstStyle/>
        <a:p>
          <a:endParaRPr lang="pl-PL"/>
        </a:p>
      </dgm:t>
    </dgm:pt>
    <dgm:pt modelId="{EFDEFCFA-775B-438B-ACB3-B3FA1C7A9B68}" type="sibTrans" cxnId="{F7C5F100-D341-4117-8E25-84F282F87D78}">
      <dgm:prSet/>
      <dgm:spPr/>
      <dgm:t>
        <a:bodyPr/>
        <a:lstStyle/>
        <a:p>
          <a:endParaRPr lang="pl-PL"/>
        </a:p>
      </dgm:t>
    </dgm:pt>
    <dgm:pt modelId="{BD6DA380-CA19-4FD0-B3DE-2DDAC7F0E55F}">
      <dgm:prSet phldrT="[Text]" custT="1"/>
      <dgm:spPr/>
      <dgm:t>
        <a:bodyPr/>
        <a:lstStyle/>
        <a:p>
          <a:r>
            <a:rPr lang="en-US" sz="2300" b="1" dirty="0" smtClean="0"/>
            <a:t>Threshold for UNKNOWN status </a:t>
          </a:r>
          <a:endParaRPr lang="pl-PL" sz="2300" b="1" dirty="0"/>
        </a:p>
      </dgm:t>
    </dgm:pt>
    <dgm:pt modelId="{864F8D4F-06C4-4CAB-93CE-F797994804E7}" type="sibTrans" cxnId="{7C785F7C-4F6B-4F23-916E-D6A1A4557EDB}">
      <dgm:prSet/>
      <dgm:spPr/>
      <dgm:t>
        <a:bodyPr/>
        <a:lstStyle/>
        <a:p>
          <a:endParaRPr lang="pl-PL"/>
        </a:p>
      </dgm:t>
    </dgm:pt>
    <dgm:pt modelId="{B23035A7-51C5-4AD3-A785-CDD9D0B1A7C7}" type="parTrans" cxnId="{7C785F7C-4F6B-4F23-916E-D6A1A4557EDB}">
      <dgm:prSet/>
      <dgm:spPr/>
      <dgm:t>
        <a:bodyPr/>
        <a:lstStyle/>
        <a:p>
          <a:endParaRPr lang="pl-PL"/>
        </a:p>
      </dgm:t>
    </dgm:pt>
    <dgm:pt modelId="{3BD911B6-C703-4BAE-A28F-9DDD9CA35378}">
      <dgm:prSet phldrT="[Text]" custT="1"/>
      <dgm:spPr/>
      <dgm:t>
        <a:bodyPr/>
        <a:lstStyle/>
        <a:p>
          <a:r>
            <a:rPr lang="pl-PL" sz="2400" b="1" dirty="0" err="1" smtClean="0"/>
            <a:t>Disadvantages</a:t>
          </a:r>
          <a:r>
            <a:rPr lang="en-US" sz="2400" dirty="0" smtClean="0"/>
            <a:t>: there is a possibility </a:t>
          </a:r>
          <a:r>
            <a:rPr lang="pl-PL" sz="2400" dirty="0" smtClean="0"/>
            <a:t>to </a:t>
          </a:r>
          <a:r>
            <a:rPr lang="en-US" sz="2400" dirty="0" smtClean="0"/>
            <a:t>overlook an important problem</a:t>
          </a:r>
          <a:r>
            <a:rPr lang="pl-PL" sz="2400" dirty="0" smtClean="0"/>
            <a:t>; </a:t>
          </a:r>
          <a:r>
            <a:rPr lang="pl-PL" sz="2400" dirty="0" err="1" smtClean="0"/>
            <a:t>an</a:t>
          </a:r>
          <a:r>
            <a:rPr lang="pl-PL" sz="2400" dirty="0" smtClean="0"/>
            <a:t> extra </a:t>
          </a:r>
          <a:r>
            <a:rPr lang="pl-PL" sz="2400" dirty="0" err="1" smtClean="0"/>
            <a:t>work</a:t>
          </a:r>
          <a:r>
            <a:rPr lang="pl-PL" sz="2400" dirty="0" smtClean="0"/>
            <a:t> for </a:t>
          </a:r>
          <a:r>
            <a:rPr lang="pl-PL" sz="2400" dirty="0" err="1" smtClean="0"/>
            <a:t>someone</a:t>
          </a:r>
          <a:r>
            <a:rPr lang="pl-PL" sz="2400" dirty="0" smtClean="0"/>
            <a:t> to handle UNKNOWN status </a:t>
          </a:r>
          <a:r>
            <a:rPr lang="pl-PL" sz="2400" dirty="0" err="1" smtClean="0"/>
            <a:t>reports</a:t>
          </a:r>
          <a:endParaRPr lang="pl-PL" sz="2400" dirty="0"/>
        </a:p>
      </dgm:t>
    </dgm:pt>
    <dgm:pt modelId="{9B9B1F84-2801-47D6-9D40-E4084FC7B72B}" type="parTrans" cxnId="{FCB31DBF-74C0-4E52-AC79-20955454F418}">
      <dgm:prSet/>
      <dgm:spPr/>
      <dgm:t>
        <a:bodyPr/>
        <a:lstStyle/>
        <a:p>
          <a:endParaRPr lang="pl-PL"/>
        </a:p>
      </dgm:t>
    </dgm:pt>
    <dgm:pt modelId="{0E436D2E-2710-4E03-B281-F197E1F7EF08}" type="sibTrans" cxnId="{FCB31DBF-74C0-4E52-AC79-20955454F418}">
      <dgm:prSet/>
      <dgm:spPr/>
      <dgm:t>
        <a:bodyPr/>
        <a:lstStyle/>
        <a:p>
          <a:endParaRPr lang="pl-PL"/>
        </a:p>
      </dgm:t>
    </dgm:pt>
    <dgm:pt modelId="{E837DD16-69BC-4D35-A3F1-765E486352DD}" type="pres">
      <dgm:prSet presAssocID="{FC6953C0-2124-49DB-9C4F-DFB84A5FC9CB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4CE368D0-B207-455F-8E7A-321672A79521}" type="pres">
      <dgm:prSet presAssocID="{D8910DA5-8034-4C26-9097-82689941DB16}" presName="composite" presStyleCnt="0"/>
      <dgm:spPr/>
      <dgm:t>
        <a:bodyPr/>
        <a:lstStyle/>
        <a:p>
          <a:endParaRPr lang="pl-PL"/>
        </a:p>
      </dgm:t>
    </dgm:pt>
    <dgm:pt modelId="{3E2AC333-6314-44BA-BC2C-458278751DD3}" type="pres">
      <dgm:prSet presAssocID="{D8910DA5-8034-4C26-9097-82689941DB16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DDE9DD-90E8-4AD2-A413-16FBF15F02CA}" type="pres">
      <dgm:prSet presAssocID="{D8910DA5-8034-4C26-9097-82689941DB16}" presName="Parent" presStyleLbl="alignNode1" presStyleIdx="0" presStyleCnt="1" custScaleY="52525" custLinFactNeighborX="18" custLinFactNeighborY="2399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7C466B-5C2A-43D0-A5F9-66324619E070}" type="pres">
      <dgm:prSet presAssocID="{D8910DA5-8034-4C26-9097-82689941DB16}" presName="Accent" presStyleLbl="parChTrans1D1" presStyleIdx="0" presStyleCnt="1"/>
      <dgm:spPr/>
      <dgm:t>
        <a:bodyPr/>
        <a:lstStyle/>
        <a:p>
          <a:endParaRPr lang="pl-PL"/>
        </a:p>
      </dgm:t>
    </dgm:pt>
    <dgm:pt modelId="{412906A8-8980-4BF4-BA3C-FD55FB6EA5E4}" type="pres">
      <dgm:prSet presAssocID="{D8910DA5-8034-4C26-9097-82689941DB16}" presName="Child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5F0E32E-5EA1-4583-BD53-189BCF252309}" type="presOf" srcId="{D8910DA5-8034-4C26-9097-82689941DB16}" destId="{DCDDE9DD-90E8-4AD2-A413-16FBF15F02CA}" srcOrd="0" destOrd="0" presId="urn:microsoft.com/office/officeart/2011/layout/TabList"/>
    <dgm:cxn modelId="{75F4CCCF-9EE5-4AEF-A8A8-B5B77D3763D7}" type="presOf" srcId="{FC6953C0-2124-49DB-9C4F-DFB84A5FC9CB}" destId="{E837DD16-69BC-4D35-A3F1-765E486352DD}" srcOrd="0" destOrd="0" presId="urn:microsoft.com/office/officeart/2011/layout/TabList"/>
    <dgm:cxn modelId="{753E94A0-3BAF-419D-BFB3-6CA8D938F314}" type="presOf" srcId="{AA3D29B0-449E-4F8E-8143-F88591D7CC92}" destId="{412906A8-8980-4BF4-BA3C-FD55FB6EA5E4}" srcOrd="0" destOrd="0" presId="urn:microsoft.com/office/officeart/2011/layout/TabList"/>
    <dgm:cxn modelId="{461A1352-393E-4A93-BEDD-D7C719A0694A}" type="presOf" srcId="{BD6DA380-CA19-4FD0-B3DE-2DDAC7F0E55F}" destId="{3E2AC333-6314-44BA-BC2C-458278751DD3}" srcOrd="0" destOrd="0" presId="urn:microsoft.com/office/officeart/2011/layout/TabList"/>
    <dgm:cxn modelId="{F7C5F100-D341-4117-8E25-84F282F87D78}" srcId="{D8910DA5-8034-4C26-9097-82689941DB16}" destId="{AA3D29B0-449E-4F8E-8143-F88591D7CC92}" srcOrd="1" destOrd="0" parTransId="{49BC182D-5C55-420D-BEDF-8A06A1465487}" sibTransId="{EFDEFCFA-775B-438B-ACB3-B3FA1C7A9B68}"/>
    <dgm:cxn modelId="{FCB31DBF-74C0-4E52-AC79-20955454F418}" srcId="{D8910DA5-8034-4C26-9097-82689941DB16}" destId="{3BD911B6-C703-4BAE-A28F-9DDD9CA35378}" srcOrd="2" destOrd="0" parTransId="{9B9B1F84-2801-47D6-9D40-E4084FC7B72B}" sibTransId="{0E436D2E-2710-4E03-B281-F197E1F7EF08}"/>
    <dgm:cxn modelId="{8F7CE702-E896-4E96-91D0-226A1C35EF3A}" type="presOf" srcId="{3BD911B6-C703-4BAE-A28F-9DDD9CA35378}" destId="{412906A8-8980-4BF4-BA3C-FD55FB6EA5E4}" srcOrd="0" destOrd="1" presId="urn:microsoft.com/office/officeart/2011/layout/TabList"/>
    <dgm:cxn modelId="{7C785F7C-4F6B-4F23-916E-D6A1A4557EDB}" srcId="{D8910DA5-8034-4C26-9097-82689941DB16}" destId="{BD6DA380-CA19-4FD0-B3DE-2DDAC7F0E55F}" srcOrd="0" destOrd="0" parTransId="{B23035A7-51C5-4AD3-A785-CDD9D0B1A7C7}" sibTransId="{864F8D4F-06C4-4CAB-93CE-F797994804E7}"/>
    <dgm:cxn modelId="{6E1FF0DF-4588-47C6-B69A-CA3122BDC35C}" srcId="{FC6953C0-2124-49DB-9C4F-DFB84A5FC9CB}" destId="{D8910DA5-8034-4C26-9097-82689941DB16}" srcOrd="0" destOrd="0" parTransId="{C6F0D953-754A-4EE2-9B1E-AF8627E741EF}" sibTransId="{E936EEC4-AC70-4099-A9F8-DCB6D4157931}"/>
    <dgm:cxn modelId="{A2B97F4C-944F-4863-9D84-EC1D854A7181}" type="presParOf" srcId="{E837DD16-69BC-4D35-A3F1-765E486352DD}" destId="{4CE368D0-B207-455F-8E7A-321672A79521}" srcOrd="0" destOrd="0" presId="urn:microsoft.com/office/officeart/2011/layout/TabList"/>
    <dgm:cxn modelId="{1E999E7F-F7F5-45C9-B632-E0BFFCE50385}" type="presParOf" srcId="{4CE368D0-B207-455F-8E7A-321672A79521}" destId="{3E2AC333-6314-44BA-BC2C-458278751DD3}" srcOrd="0" destOrd="0" presId="urn:microsoft.com/office/officeart/2011/layout/TabList"/>
    <dgm:cxn modelId="{72B5CE96-64DF-46D9-ABCC-1B41D7A62172}" type="presParOf" srcId="{4CE368D0-B207-455F-8E7A-321672A79521}" destId="{DCDDE9DD-90E8-4AD2-A413-16FBF15F02CA}" srcOrd="1" destOrd="0" presId="urn:microsoft.com/office/officeart/2011/layout/TabList"/>
    <dgm:cxn modelId="{EA53DF6C-38A7-40F0-9844-61F42111BBDA}" type="presParOf" srcId="{4CE368D0-B207-455F-8E7A-321672A79521}" destId="{A67C466B-5C2A-43D0-A5F9-66324619E070}" srcOrd="2" destOrd="0" presId="urn:microsoft.com/office/officeart/2011/layout/TabList"/>
    <dgm:cxn modelId="{BBD5F430-61E3-4FE0-948B-D79A13E4AC21}" type="presParOf" srcId="{E837DD16-69BC-4D35-A3F1-765E486352DD}" destId="{412906A8-8980-4BF4-BA3C-FD55FB6EA5E4}" srcOrd="1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5D53B-2ABB-43F9-BAF4-168414B94E8C}">
      <dsp:nvSpPr>
        <dsp:cNvPr id="0" name=""/>
        <dsp:cNvSpPr/>
      </dsp:nvSpPr>
      <dsp:spPr>
        <a:xfrm>
          <a:off x="39" y="111"/>
          <a:ext cx="3773613" cy="979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err="1" smtClean="0"/>
            <a:t>Advantages</a:t>
          </a:r>
          <a:endParaRPr lang="pl-PL" sz="3400" kern="1200" dirty="0"/>
        </a:p>
      </dsp:txBody>
      <dsp:txXfrm>
        <a:off x="39" y="111"/>
        <a:ext cx="3773613" cy="979200"/>
      </dsp:txXfrm>
    </dsp:sp>
    <dsp:sp modelId="{79E03BF3-E0A8-4430-B164-EBC0C25CABE3}">
      <dsp:nvSpPr>
        <dsp:cNvPr id="0" name=""/>
        <dsp:cNvSpPr/>
      </dsp:nvSpPr>
      <dsp:spPr>
        <a:xfrm>
          <a:off x="39" y="979311"/>
          <a:ext cx="3773613" cy="35465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R</a:t>
          </a:r>
          <a:r>
            <a:rPr lang="pl-PL" sz="3400" kern="1200" dirty="0" err="1" smtClean="0"/>
            <a:t>eliable</a:t>
          </a:r>
          <a:r>
            <a:rPr lang="pl-PL" sz="3400" kern="1200" dirty="0" smtClean="0"/>
            <a:t> </a:t>
          </a:r>
          <a:r>
            <a:rPr lang="en-US" sz="3400" kern="1200" dirty="0" err="1" smtClean="0"/>
            <a:t>ava</a:t>
          </a:r>
          <a:r>
            <a:rPr lang="en-US" sz="3400" kern="1200" dirty="0" smtClean="0"/>
            <a:t>/</a:t>
          </a:r>
          <a:r>
            <a:rPr lang="en-US" sz="3400" kern="1200" dirty="0" err="1" smtClean="0"/>
            <a:t>rel</a:t>
          </a:r>
          <a:r>
            <a:rPr lang="en-US" sz="3400" kern="1200" dirty="0" smtClean="0"/>
            <a:t> calculations</a:t>
          </a:r>
          <a:endParaRPr lang="pl-PL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Higher </a:t>
          </a:r>
          <a:r>
            <a:rPr lang="en-US" sz="3400" kern="1200" dirty="0" err="1" smtClean="0"/>
            <a:t>ava</a:t>
          </a:r>
          <a:r>
            <a:rPr lang="en-US" sz="3400" kern="1200" dirty="0" smtClean="0"/>
            <a:t>/</a:t>
          </a:r>
          <a:r>
            <a:rPr lang="en-US" sz="3400" kern="1200" dirty="0" err="1" smtClean="0"/>
            <a:t>rel</a:t>
          </a:r>
          <a:r>
            <a:rPr lang="en-US" sz="3400" kern="1200" dirty="0" smtClean="0"/>
            <a:t> of the infrastructure</a:t>
          </a:r>
          <a:endParaRPr lang="pl-PL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400" kern="1200" dirty="0"/>
        </a:p>
      </dsp:txBody>
      <dsp:txXfrm>
        <a:off x="39" y="979311"/>
        <a:ext cx="3773613" cy="3546540"/>
      </dsp:txXfrm>
    </dsp:sp>
    <dsp:sp modelId="{321F3D3E-50BB-4DE7-871F-1BF24EDFA367}">
      <dsp:nvSpPr>
        <dsp:cNvPr id="0" name=""/>
        <dsp:cNvSpPr/>
      </dsp:nvSpPr>
      <dsp:spPr>
        <a:xfrm>
          <a:off x="4301958" y="111"/>
          <a:ext cx="3773613" cy="97920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err="1" smtClean="0"/>
            <a:t>Who</a:t>
          </a:r>
          <a:r>
            <a:rPr lang="pl-PL" sz="3400" kern="1200" dirty="0" smtClean="0"/>
            <a:t> </a:t>
          </a:r>
          <a:r>
            <a:rPr lang="pl-PL" sz="3400" kern="1200" dirty="0" err="1" smtClean="0"/>
            <a:t>Benefits</a:t>
          </a:r>
          <a:r>
            <a:rPr lang="pl-PL" sz="3400" kern="1200" dirty="0" smtClean="0"/>
            <a:t>?</a:t>
          </a:r>
          <a:endParaRPr lang="pl-PL" sz="3400" kern="1200" dirty="0"/>
        </a:p>
      </dsp:txBody>
      <dsp:txXfrm>
        <a:off x="4301958" y="111"/>
        <a:ext cx="3773613" cy="979200"/>
      </dsp:txXfrm>
    </dsp:sp>
    <dsp:sp modelId="{AFA93028-CF1B-4617-A7BD-C17CF485ED56}">
      <dsp:nvSpPr>
        <dsp:cNvPr id="0" name=""/>
        <dsp:cNvSpPr/>
      </dsp:nvSpPr>
      <dsp:spPr>
        <a:xfrm>
          <a:off x="4301958" y="979311"/>
          <a:ext cx="3773613" cy="3546540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EGI</a:t>
          </a:r>
          <a:endParaRPr lang="pl-PL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NGIs</a:t>
          </a:r>
          <a:endParaRPr lang="pl-PL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Site admins</a:t>
          </a:r>
          <a:endParaRPr lang="pl-PL" sz="3400" kern="1200" dirty="0"/>
        </a:p>
      </dsp:txBody>
      <dsp:txXfrm>
        <a:off x="4301958" y="979311"/>
        <a:ext cx="3773613" cy="3546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11696-3C7C-4E69-9F96-F1CEC050553E}">
      <dsp:nvSpPr>
        <dsp:cNvPr id="0" name=""/>
        <dsp:cNvSpPr/>
      </dsp:nvSpPr>
      <dsp:spPr>
        <a:xfrm>
          <a:off x="0" y="3029294"/>
          <a:ext cx="8075612" cy="0"/>
        </a:xfrm>
        <a:prstGeom prst="line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C466B-5C2A-43D0-A5F9-66324619E070}">
      <dsp:nvSpPr>
        <dsp:cNvPr id="0" name=""/>
        <dsp:cNvSpPr/>
      </dsp:nvSpPr>
      <dsp:spPr>
        <a:xfrm>
          <a:off x="0" y="748821"/>
          <a:ext cx="8075612" cy="0"/>
        </a:xfrm>
        <a:prstGeom prst="line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AC333-6314-44BA-BC2C-458278751DD3}">
      <dsp:nvSpPr>
        <dsp:cNvPr id="0" name=""/>
        <dsp:cNvSpPr/>
      </dsp:nvSpPr>
      <dsp:spPr>
        <a:xfrm>
          <a:off x="2099659" y="1198"/>
          <a:ext cx="5975952" cy="747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Strict policy for the developers how to use UNKNOWN status</a:t>
          </a:r>
          <a:endParaRPr lang="pl-PL" sz="2300" b="1" kern="1200" dirty="0"/>
        </a:p>
      </dsp:txBody>
      <dsp:txXfrm>
        <a:off x="2099659" y="1198"/>
        <a:ext cx="5975952" cy="747622"/>
      </dsp:txXfrm>
    </dsp:sp>
    <dsp:sp modelId="{DCDDE9DD-90E8-4AD2-A413-16FBF15F02CA}">
      <dsp:nvSpPr>
        <dsp:cNvPr id="0" name=""/>
        <dsp:cNvSpPr/>
      </dsp:nvSpPr>
      <dsp:spPr>
        <a:xfrm>
          <a:off x="0" y="1198"/>
          <a:ext cx="2099659" cy="7476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Idea1 </a:t>
          </a:r>
          <a:endParaRPr lang="pl-PL" sz="4000" kern="1200" dirty="0"/>
        </a:p>
      </dsp:txBody>
      <dsp:txXfrm>
        <a:off x="36502" y="37700"/>
        <a:ext cx="2026655" cy="711120"/>
      </dsp:txXfrm>
    </dsp:sp>
    <dsp:sp modelId="{412906A8-8980-4BF4-BA3C-FD55FB6EA5E4}">
      <dsp:nvSpPr>
        <dsp:cNvPr id="0" name=""/>
        <dsp:cNvSpPr/>
      </dsp:nvSpPr>
      <dsp:spPr>
        <a:xfrm>
          <a:off x="0" y="748821"/>
          <a:ext cx="8075612" cy="1495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Advantage</a:t>
          </a:r>
          <a:r>
            <a:rPr lang="en-US" sz="2400" kern="1200" dirty="0" smtClean="0"/>
            <a:t>: we will be sure that all problems will be properly addressed as ERROR not UNKNOWN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b="1" kern="1200" dirty="0" err="1" smtClean="0"/>
            <a:t>Disadvantages</a:t>
          </a:r>
          <a:r>
            <a:rPr lang="en-US" sz="2400" kern="1200" dirty="0" smtClean="0"/>
            <a:t>: someone has to write the policy and check whether it is respected</a:t>
          </a:r>
          <a:endParaRPr lang="pl-PL" sz="2400" kern="1200" dirty="0"/>
        </a:p>
      </dsp:txBody>
      <dsp:txXfrm>
        <a:off x="0" y="748821"/>
        <a:ext cx="8075612" cy="1495469"/>
      </dsp:txXfrm>
    </dsp:sp>
    <dsp:sp modelId="{5C34D7E6-7899-4B67-A529-43266B57FD44}">
      <dsp:nvSpPr>
        <dsp:cNvPr id="0" name=""/>
        <dsp:cNvSpPr/>
      </dsp:nvSpPr>
      <dsp:spPr>
        <a:xfrm>
          <a:off x="2099659" y="2281672"/>
          <a:ext cx="5975952" cy="747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err="1" smtClean="0"/>
            <a:t>Alarms</a:t>
          </a:r>
          <a:r>
            <a:rPr lang="pl-PL" sz="2300" b="1" kern="1200" dirty="0" smtClean="0"/>
            <a:t> for UNKNOWN status </a:t>
          </a:r>
          <a:r>
            <a:rPr lang="pl-PL" sz="2300" b="1" kern="1200" dirty="0" err="1" smtClean="0"/>
            <a:t>should</a:t>
          </a:r>
          <a:r>
            <a:rPr lang="pl-PL" sz="2300" b="1" kern="1200" dirty="0" smtClean="0"/>
            <a:t> be </a:t>
          </a:r>
          <a:r>
            <a:rPr lang="pl-PL" sz="2300" b="1" kern="1200" dirty="0" err="1" smtClean="0"/>
            <a:t>created</a:t>
          </a:r>
          <a:r>
            <a:rPr lang="pl-PL" sz="2300" b="1" kern="1200" dirty="0" smtClean="0"/>
            <a:t> </a:t>
          </a:r>
          <a:r>
            <a:rPr lang="pl-PL" sz="2300" b="1" kern="1200" dirty="0" err="1" smtClean="0"/>
            <a:t>when</a:t>
          </a:r>
          <a:r>
            <a:rPr lang="pl-PL" sz="2300" b="1" kern="1200" dirty="0" smtClean="0"/>
            <a:t> UNKNOWN status </a:t>
          </a:r>
          <a:r>
            <a:rPr lang="pl-PL" sz="2300" b="1" kern="1200" dirty="0" err="1" smtClean="0"/>
            <a:t>is</a:t>
          </a:r>
          <a:r>
            <a:rPr lang="pl-PL" sz="2300" b="1" kern="1200" dirty="0" smtClean="0"/>
            <a:t> </a:t>
          </a:r>
          <a:r>
            <a:rPr lang="pl-PL" sz="2300" b="1" kern="1200" dirty="0" err="1" smtClean="0"/>
            <a:t>longer</a:t>
          </a:r>
          <a:r>
            <a:rPr lang="pl-PL" sz="2300" b="1" kern="1200" dirty="0" smtClean="0"/>
            <a:t> </a:t>
          </a:r>
          <a:r>
            <a:rPr lang="pl-PL" sz="2300" b="1" kern="1200" dirty="0" err="1" smtClean="0"/>
            <a:t>than</a:t>
          </a:r>
          <a:r>
            <a:rPr lang="pl-PL" sz="2300" b="1" kern="1200" dirty="0" smtClean="0"/>
            <a:t> 4h</a:t>
          </a:r>
          <a:endParaRPr lang="pl-PL" sz="2300" b="1" kern="1200" dirty="0"/>
        </a:p>
      </dsp:txBody>
      <dsp:txXfrm>
        <a:off x="2099659" y="2281672"/>
        <a:ext cx="5975952" cy="747622"/>
      </dsp:txXfrm>
    </dsp:sp>
    <dsp:sp modelId="{E20B7799-C808-4914-A5F8-7B95E66C4531}">
      <dsp:nvSpPr>
        <dsp:cNvPr id="0" name=""/>
        <dsp:cNvSpPr/>
      </dsp:nvSpPr>
      <dsp:spPr>
        <a:xfrm>
          <a:off x="0" y="2281672"/>
          <a:ext cx="2099659" cy="7476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Idea2</a:t>
          </a:r>
          <a:endParaRPr lang="pl-PL" sz="4000" kern="1200" dirty="0"/>
        </a:p>
      </dsp:txBody>
      <dsp:txXfrm>
        <a:off x="36502" y="2318174"/>
        <a:ext cx="2026655" cy="711120"/>
      </dsp:txXfrm>
    </dsp:sp>
    <dsp:sp modelId="{F2BFC899-C89B-41B0-8AF0-7A2AF8C8B75F}">
      <dsp:nvSpPr>
        <dsp:cNvPr id="0" name=""/>
        <dsp:cNvSpPr/>
      </dsp:nvSpPr>
      <dsp:spPr>
        <a:xfrm>
          <a:off x="0" y="3029294"/>
          <a:ext cx="8075612" cy="1495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Advantage</a:t>
          </a:r>
          <a:r>
            <a:rPr lang="en-US" sz="2400" kern="1200" dirty="0" smtClean="0"/>
            <a:t>: we will be notified if the UNKNOWN status takes too long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b="1" kern="1200" dirty="0" err="1" smtClean="0"/>
            <a:t>Disadvantages</a:t>
          </a:r>
          <a:r>
            <a:rPr lang="en-US" sz="2400" kern="1200" dirty="0" smtClean="0"/>
            <a:t>: it means an extra work for ROD</a:t>
          </a:r>
          <a:r>
            <a:rPr lang="pl-PL" sz="2400" kern="1200" dirty="0" smtClean="0"/>
            <a:t>s</a:t>
          </a:r>
          <a:r>
            <a:rPr lang="en-US" sz="2400" kern="1200" dirty="0" smtClean="0"/>
            <a:t> which will be look not only after ERRORs but also UNKNOWNs</a:t>
          </a:r>
          <a:endParaRPr lang="pl-PL" sz="2400" kern="1200" dirty="0"/>
        </a:p>
      </dsp:txBody>
      <dsp:txXfrm>
        <a:off x="0" y="3029294"/>
        <a:ext cx="8075612" cy="14954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C466B-5C2A-43D0-A5F9-66324619E070}">
      <dsp:nvSpPr>
        <dsp:cNvPr id="0" name=""/>
        <dsp:cNvSpPr/>
      </dsp:nvSpPr>
      <dsp:spPr>
        <a:xfrm>
          <a:off x="0" y="1508503"/>
          <a:ext cx="8075612" cy="0"/>
        </a:xfrm>
        <a:prstGeom prst="line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AC333-6314-44BA-BC2C-458278751DD3}">
      <dsp:nvSpPr>
        <dsp:cNvPr id="0" name=""/>
        <dsp:cNvSpPr/>
      </dsp:nvSpPr>
      <dsp:spPr>
        <a:xfrm>
          <a:off x="2099659" y="0"/>
          <a:ext cx="5975952" cy="1508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Threshold for UNKNOWN status </a:t>
          </a:r>
          <a:endParaRPr lang="pl-PL" sz="2300" b="1" kern="1200" dirty="0"/>
        </a:p>
      </dsp:txBody>
      <dsp:txXfrm>
        <a:off x="2099659" y="0"/>
        <a:ext cx="5975952" cy="1508503"/>
      </dsp:txXfrm>
    </dsp:sp>
    <dsp:sp modelId="{DCDDE9DD-90E8-4AD2-A413-16FBF15F02CA}">
      <dsp:nvSpPr>
        <dsp:cNvPr id="0" name=""/>
        <dsp:cNvSpPr/>
      </dsp:nvSpPr>
      <dsp:spPr>
        <a:xfrm>
          <a:off x="377" y="719986"/>
          <a:ext cx="2099659" cy="79234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Idea</a:t>
          </a:r>
          <a:r>
            <a:rPr lang="en-US" sz="4000" kern="1200" dirty="0" smtClean="0"/>
            <a:t>3</a:t>
          </a:r>
          <a:r>
            <a:rPr lang="pl-PL" sz="4000" kern="1200" dirty="0" smtClean="0"/>
            <a:t> </a:t>
          </a:r>
          <a:endParaRPr lang="pl-PL" sz="4000" kern="1200" dirty="0"/>
        </a:p>
      </dsp:txBody>
      <dsp:txXfrm>
        <a:off x="39063" y="758672"/>
        <a:ext cx="2022287" cy="753655"/>
      </dsp:txXfrm>
    </dsp:sp>
    <dsp:sp modelId="{412906A8-8980-4BF4-BA3C-FD55FB6EA5E4}">
      <dsp:nvSpPr>
        <dsp:cNvPr id="0" name=""/>
        <dsp:cNvSpPr/>
      </dsp:nvSpPr>
      <dsp:spPr>
        <a:xfrm>
          <a:off x="0" y="1508503"/>
          <a:ext cx="8075612" cy="301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Advantage</a:t>
          </a:r>
          <a:r>
            <a:rPr lang="en-US" sz="2400" kern="1200" dirty="0" smtClean="0"/>
            <a:t>: it </a:t>
          </a:r>
          <a:r>
            <a:rPr lang="pl-PL" sz="2400" kern="1200" dirty="0" err="1" smtClean="0"/>
            <a:t>seems</a:t>
          </a:r>
          <a:r>
            <a:rPr lang="pl-PL" sz="2400" kern="1200" dirty="0" smtClean="0"/>
            <a:t> to be </a:t>
          </a:r>
          <a:r>
            <a:rPr lang="en-US" sz="2400" kern="1200" dirty="0" smtClean="0"/>
            <a:t>easy and fast to implement and automate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b="1" kern="1200" dirty="0" err="1" smtClean="0"/>
            <a:t>Disadvantages</a:t>
          </a:r>
          <a:r>
            <a:rPr lang="en-US" sz="2400" kern="1200" dirty="0" smtClean="0"/>
            <a:t>: there is a possibility </a:t>
          </a:r>
          <a:r>
            <a:rPr lang="pl-PL" sz="2400" kern="1200" dirty="0" smtClean="0"/>
            <a:t>to </a:t>
          </a:r>
          <a:r>
            <a:rPr lang="en-US" sz="2400" kern="1200" dirty="0" smtClean="0"/>
            <a:t>overlook an important problem</a:t>
          </a:r>
          <a:r>
            <a:rPr lang="pl-PL" sz="2400" kern="1200" dirty="0" smtClean="0"/>
            <a:t>; </a:t>
          </a:r>
          <a:r>
            <a:rPr lang="pl-PL" sz="2400" kern="1200" dirty="0" err="1" smtClean="0"/>
            <a:t>an</a:t>
          </a:r>
          <a:r>
            <a:rPr lang="pl-PL" sz="2400" kern="1200" dirty="0" smtClean="0"/>
            <a:t> extra </a:t>
          </a:r>
          <a:r>
            <a:rPr lang="pl-PL" sz="2400" kern="1200" dirty="0" err="1" smtClean="0"/>
            <a:t>work</a:t>
          </a:r>
          <a:r>
            <a:rPr lang="pl-PL" sz="2400" kern="1200" dirty="0" smtClean="0"/>
            <a:t> for </a:t>
          </a:r>
          <a:r>
            <a:rPr lang="pl-PL" sz="2400" kern="1200" dirty="0" err="1" smtClean="0"/>
            <a:t>someone</a:t>
          </a:r>
          <a:r>
            <a:rPr lang="pl-PL" sz="2400" kern="1200" dirty="0" smtClean="0"/>
            <a:t> to handle UNKNOWN status </a:t>
          </a:r>
          <a:r>
            <a:rPr lang="pl-PL" sz="2400" kern="1200" dirty="0" err="1" smtClean="0"/>
            <a:t>reports</a:t>
          </a:r>
          <a:endParaRPr lang="pl-PL" sz="2400" kern="1200" dirty="0"/>
        </a:p>
      </dsp:txBody>
      <dsp:txXfrm>
        <a:off x="0" y="1508503"/>
        <a:ext cx="8075612" cy="3017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2466F8-8FBB-49E4-8C61-35979DCAC201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51E80E-524B-49BA-B3AA-2342B4E50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42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C38AFB-B568-4AAF-BE56-9F6575BF9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6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02A1-AFF0-485D-8F48-8FB2C696834C}" type="datetimeFigureOut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0F1F-9ED8-456D-B863-5ED7AF5CC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1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BCE0B-7417-4EB5-BA91-77F7A8011A0A}" type="datetimeFigureOut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DD0FE-B84F-478E-9B45-F74D8EE0F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7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1291D8-7413-46CA-908E-9CAB6FC47412}" type="datetimeFigureOut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721C5B-0F53-480F-9D41-D1DB633AA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gus.eu/ws/ticket_info.php?ticket=7224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US" b="1" dirty="0"/>
              <a:t>UNKNOWN Status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 </a:t>
            </a:r>
            <a:r>
              <a:rPr lang="en-US" b="1" dirty="0"/>
              <a:t>A/R Reports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  <a:cs typeface="Arial" charset="0"/>
              </a:rPr>
              <a:t>Małgorzata Krakowian</a:t>
            </a:r>
          </a:p>
          <a:p>
            <a:pPr eaLnBrk="1" hangingPunct="1"/>
            <a:r>
              <a:rPr lang="pl-PL" dirty="0" smtClean="0">
                <a:latin typeface="Arial" charset="0"/>
                <a:cs typeface="Arial" charset="0"/>
              </a:rPr>
              <a:t>COD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9EEAE96-4EE4-4A8F-8836-1EEDBC2A2CE2}" type="slidenum">
              <a:rPr 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Others i</a:t>
            </a:r>
            <a:r>
              <a:rPr lang="pl-PL" sz="3600" dirty="0" err="1" smtClean="0"/>
              <a:t>deas</a:t>
            </a:r>
            <a:endParaRPr lang="pl-PL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481303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Next step</a:t>
            </a:r>
            <a:endParaRPr lang="pl-PL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all the possible </a:t>
            </a:r>
            <a:r>
              <a:rPr lang="en-US" dirty="0" smtClean="0"/>
              <a:t>causes </a:t>
            </a:r>
            <a:r>
              <a:rPr lang="en-US" dirty="0"/>
              <a:t>of UNKNOWN in the </a:t>
            </a:r>
            <a:r>
              <a:rPr lang="en-US" dirty="0" err="1" smtClean="0"/>
              <a:t>ava</a:t>
            </a:r>
            <a:r>
              <a:rPr lang="en-US" dirty="0" smtClean="0"/>
              <a:t>/</a:t>
            </a:r>
            <a:r>
              <a:rPr lang="en-US" dirty="0" err="1" smtClean="0"/>
              <a:t>rel</a:t>
            </a:r>
            <a:r>
              <a:rPr lang="en-US" dirty="0" smtClean="0"/>
              <a:t> reports</a:t>
            </a:r>
          </a:p>
          <a:p>
            <a:r>
              <a:rPr lang="en-US" dirty="0" smtClean="0"/>
              <a:t>Collect ideas how to solve the problems</a:t>
            </a:r>
          </a:p>
          <a:p>
            <a:r>
              <a:rPr lang="en-US" dirty="0" smtClean="0"/>
              <a:t>Pick the best ones and implement them</a:t>
            </a:r>
          </a:p>
          <a:p>
            <a:r>
              <a:rPr lang="en-US" dirty="0" smtClean="0"/>
              <a:t>…..?</a:t>
            </a:r>
          </a:p>
          <a:p>
            <a:endParaRPr lang="en-US" dirty="0" smtClean="0"/>
          </a:p>
          <a:p>
            <a:endParaRPr lang="pl-PL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Questions? Ideas?</a:t>
            </a:r>
            <a:endParaRPr lang="pl-PL" sz="4800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pl-PL" dirty="0" err="1" smtClean="0">
                <a:latin typeface="Arial" charset="0"/>
                <a:cs typeface="Arial" charset="0"/>
              </a:rPr>
              <a:t>Backgroud</a:t>
            </a:r>
            <a:endParaRPr lang="pl-PL" dirty="0">
              <a:latin typeface="Arial" charset="0"/>
              <a:cs typeface="Arial" charset="0"/>
            </a:endParaRPr>
          </a:p>
          <a:p>
            <a:pPr eaLnBrk="1" hangingPunct="1"/>
            <a:r>
              <a:rPr lang="pl-PL" dirty="0" err="1" smtClean="0">
                <a:latin typeface="Arial" charset="0"/>
                <a:cs typeface="Arial" charset="0"/>
              </a:rPr>
              <a:t>Present</a:t>
            </a:r>
            <a:r>
              <a:rPr lang="pl-PL" dirty="0" smtClean="0">
                <a:latin typeface="Arial" charset="0"/>
                <a:cs typeface="Arial" charset="0"/>
              </a:rPr>
              <a:t> </a:t>
            </a:r>
            <a:r>
              <a:rPr lang="pl-PL" dirty="0" err="1" smtClean="0">
                <a:latin typeface="Arial" charset="0"/>
                <a:cs typeface="Arial" charset="0"/>
              </a:rPr>
              <a:t>situation</a:t>
            </a:r>
            <a:endParaRPr lang="pl-PL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pl-PL" dirty="0" err="1" smtClean="0">
                <a:latin typeface="Arial" charset="0"/>
                <a:cs typeface="Arial" charset="0"/>
              </a:rPr>
              <a:t>Key</a:t>
            </a:r>
            <a:r>
              <a:rPr lang="pl-PL" dirty="0" smtClean="0">
                <a:latin typeface="Arial" charset="0"/>
                <a:cs typeface="Arial" charset="0"/>
              </a:rPr>
              <a:t> problem 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</a:t>
            </a:r>
            <a:r>
              <a:rPr lang="pl-PL" dirty="0" err="1" smtClean="0">
                <a:latin typeface="Arial" charset="0"/>
                <a:cs typeface="Arial" charset="0"/>
              </a:rPr>
              <a:t>olution</a:t>
            </a:r>
            <a:r>
              <a:rPr lang="en-US" dirty="0" smtClean="0">
                <a:latin typeface="Arial" charset="0"/>
                <a:cs typeface="Arial" charset="0"/>
              </a:rPr>
              <a:t> proposal</a:t>
            </a:r>
            <a:endParaRPr lang="pl-PL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Next step</a:t>
            </a:r>
            <a:endParaRPr lang="pl-PL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3DE0E5A-9A74-42C7-B914-965DC18CB107}" type="slidenum">
              <a:rPr 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Background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>
                <a:latin typeface="+mj-lt"/>
              </a:rPr>
              <a:t>NGI_PL </a:t>
            </a:r>
            <a:r>
              <a:rPr lang="pl-PL" sz="2800" dirty="0" err="1">
                <a:latin typeface="+mj-lt"/>
              </a:rPr>
              <a:t>site</a:t>
            </a:r>
            <a:r>
              <a:rPr lang="pl-PL" sz="2800" dirty="0">
                <a:latin typeface="+mj-lt"/>
              </a:rPr>
              <a:t> </a:t>
            </a:r>
            <a:r>
              <a:rPr lang="pl-PL" sz="2800" b="1" dirty="0">
                <a:latin typeface="+mj-lt"/>
              </a:rPr>
              <a:t>PSNC was in UNKNOWN  status for </a:t>
            </a:r>
            <a:r>
              <a:rPr lang="en-US" sz="2800" b="1" dirty="0">
                <a:latin typeface="+mj-lt"/>
              </a:rPr>
              <a:t>three weeks</a:t>
            </a:r>
            <a:r>
              <a:rPr lang="en-US" sz="2800" dirty="0">
                <a:latin typeface="+mj-lt"/>
              </a:rPr>
              <a:t> 18.05-08.06.2011 for </a:t>
            </a:r>
            <a:r>
              <a:rPr lang="en-US" sz="2800" dirty="0" err="1">
                <a:latin typeface="+mj-lt"/>
              </a:rPr>
              <a:t>JobSubmit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test.</a:t>
            </a:r>
            <a:r>
              <a:rPr lang="pl-PL" sz="2800" dirty="0" smtClean="0">
                <a:latin typeface="+mj-lt"/>
              </a:rPr>
              <a:t> </a:t>
            </a:r>
            <a:r>
              <a:rPr lang="pl-PL" sz="2800" dirty="0" smtClean="0">
                <a:latin typeface="+mj-lt"/>
                <a:hlinkClick r:id="rId2"/>
              </a:rPr>
              <a:t>https</a:t>
            </a:r>
            <a:r>
              <a:rPr lang="pl-PL" sz="2800" dirty="0">
                <a:latin typeface="+mj-lt"/>
                <a:hlinkClick r:id="rId2"/>
              </a:rPr>
              <a:t>://</a:t>
            </a:r>
            <a:r>
              <a:rPr lang="pl-PL" sz="2800" dirty="0" smtClean="0">
                <a:latin typeface="+mj-lt"/>
                <a:hlinkClick r:id="rId2"/>
              </a:rPr>
              <a:t>ggus.eu/ws/ticket_info.php?ticket=72242</a:t>
            </a:r>
            <a:endParaRPr lang="pl-PL" sz="2800" dirty="0">
              <a:latin typeface="+mj-lt"/>
            </a:endParaRPr>
          </a:p>
          <a:p>
            <a:r>
              <a:rPr lang="pl-PL" sz="2800" b="1" dirty="0">
                <a:latin typeface="+mj-lt"/>
              </a:rPr>
              <a:t>No alarm was </a:t>
            </a:r>
            <a:r>
              <a:rPr lang="pl-PL" sz="2800" b="1" dirty="0" err="1">
                <a:latin typeface="+mj-lt"/>
              </a:rPr>
              <a:t>created</a:t>
            </a:r>
            <a:r>
              <a:rPr lang="pl-PL" sz="2800" b="1" dirty="0">
                <a:latin typeface="+mj-lt"/>
              </a:rPr>
              <a:t> </a:t>
            </a:r>
            <a:r>
              <a:rPr lang="pl-PL" sz="2800" b="1" dirty="0" smtClean="0">
                <a:latin typeface="+mj-lt"/>
              </a:rPr>
              <a:t>on the </a:t>
            </a:r>
            <a:r>
              <a:rPr lang="pl-PL" sz="2800" b="1" dirty="0" err="1" smtClean="0">
                <a:latin typeface="+mj-lt"/>
              </a:rPr>
              <a:t>Operational</a:t>
            </a:r>
            <a:r>
              <a:rPr lang="pl-PL" sz="2800" b="1" dirty="0" smtClean="0">
                <a:latin typeface="+mj-lt"/>
              </a:rPr>
              <a:t> Dashboard </a:t>
            </a:r>
            <a:r>
              <a:rPr lang="pl-PL" sz="2800" dirty="0" err="1" smtClean="0">
                <a:latin typeface="+mj-lt"/>
              </a:rPr>
              <a:t>because</a:t>
            </a:r>
            <a:r>
              <a:rPr lang="pl-PL" sz="2800" dirty="0" smtClean="0">
                <a:latin typeface="+mj-lt"/>
              </a:rPr>
              <a:t> </a:t>
            </a:r>
            <a:r>
              <a:rPr lang="pl-PL" sz="2800" dirty="0" err="1">
                <a:latin typeface="+mj-lt"/>
              </a:rPr>
              <a:t>they</a:t>
            </a:r>
            <a:r>
              <a:rPr lang="pl-PL" sz="2800" dirty="0">
                <a:latin typeface="+mj-lt"/>
              </a:rPr>
              <a:t> </a:t>
            </a:r>
            <a:r>
              <a:rPr lang="pl-PL" sz="2800" dirty="0" err="1">
                <a:latin typeface="+mj-lt"/>
              </a:rPr>
              <a:t>are</a:t>
            </a:r>
            <a:r>
              <a:rPr lang="pl-PL" sz="2800" dirty="0">
                <a:latin typeface="+mj-lt"/>
              </a:rPr>
              <a:t> </a:t>
            </a:r>
            <a:r>
              <a:rPr lang="pl-PL" sz="2800" dirty="0" err="1">
                <a:latin typeface="+mj-lt"/>
              </a:rPr>
              <a:t>created</a:t>
            </a:r>
            <a:r>
              <a:rPr lang="pl-PL" sz="2800" dirty="0">
                <a:latin typeface="+mj-lt"/>
              </a:rPr>
              <a:t> </a:t>
            </a:r>
            <a:r>
              <a:rPr lang="pl-PL" sz="2800" dirty="0" err="1">
                <a:latin typeface="+mj-lt"/>
              </a:rPr>
              <a:t>only</a:t>
            </a:r>
            <a:r>
              <a:rPr lang="pl-PL" sz="2800" dirty="0">
                <a:latin typeface="+mj-lt"/>
              </a:rPr>
              <a:t> on ERROR.</a:t>
            </a:r>
          </a:p>
          <a:p>
            <a:r>
              <a:rPr lang="pl-PL" sz="2800" b="1" dirty="0">
                <a:latin typeface="+mj-lt"/>
              </a:rPr>
              <a:t>ROD and </a:t>
            </a:r>
            <a:r>
              <a:rPr lang="pl-PL" sz="2800" b="1" dirty="0" err="1">
                <a:latin typeface="+mj-lt"/>
              </a:rPr>
              <a:t>site</a:t>
            </a:r>
            <a:r>
              <a:rPr lang="pl-PL" sz="2800" b="1" dirty="0">
                <a:latin typeface="+mj-lt"/>
              </a:rPr>
              <a:t> </a:t>
            </a:r>
            <a:r>
              <a:rPr lang="pl-PL" sz="2800" b="1" dirty="0" err="1">
                <a:latin typeface="+mj-lt"/>
              </a:rPr>
              <a:t>admins</a:t>
            </a:r>
            <a:r>
              <a:rPr lang="pl-PL" sz="2800" b="1" dirty="0">
                <a:latin typeface="+mj-lt"/>
              </a:rPr>
              <a:t> </a:t>
            </a:r>
            <a:r>
              <a:rPr lang="pl-PL" sz="2800" b="1" dirty="0" err="1">
                <a:latin typeface="+mj-lt"/>
              </a:rPr>
              <a:t>didn’t</a:t>
            </a:r>
            <a:r>
              <a:rPr lang="pl-PL" sz="2800" b="1" dirty="0">
                <a:latin typeface="+mj-lt"/>
              </a:rPr>
              <a:t> </a:t>
            </a:r>
            <a:r>
              <a:rPr lang="pl-PL" sz="2800" b="1" dirty="0" err="1">
                <a:latin typeface="+mj-lt"/>
              </a:rPr>
              <a:t>know</a:t>
            </a:r>
            <a:r>
              <a:rPr lang="pl-PL" sz="2800" b="1" dirty="0">
                <a:latin typeface="+mj-lt"/>
              </a:rPr>
              <a:t> </a:t>
            </a:r>
            <a:r>
              <a:rPr lang="pl-PL" sz="2800" b="1" dirty="0" err="1">
                <a:latin typeface="+mj-lt"/>
              </a:rPr>
              <a:t>about</a:t>
            </a:r>
            <a:r>
              <a:rPr lang="pl-PL" sz="2800" b="1" dirty="0">
                <a:latin typeface="+mj-lt"/>
              </a:rPr>
              <a:t> the problem </a:t>
            </a:r>
            <a:r>
              <a:rPr lang="pl-PL" sz="2800" dirty="0" err="1">
                <a:latin typeface="+mj-lt"/>
              </a:rPr>
              <a:t>what</a:t>
            </a:r>
            <a:r>
              <a:rPr lang="pl-PL" sz="2800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result</a:t>
            </a:r>
            <a:r>
              <a:rPr lang="pl-PL" sz="2800" dirty="0" err="1">
                <a:latin typeface="+mj-lt"/>
              </a:rPr>
              <a:t>ed</a:t>
            </a:r>
            <a:r>
              <a:rPr lang="en-US" sz="2800" dirty="0">
                <a:latin typeface="+mj-lt"/>
              </a:rPr>
              <a:t> reduction of Availability and Reliability Statistics for site PSNC in month of May 2011 (to the level of 51-52%).</a:t>
            </a:r>
            <a:endParaRPr lang="pl-PL" sz="2800" dirty="0">
              <a:latin typeface="+mj-lt"/>
            </a:endParaRPr>
          </a:p>
          <a:p>
            <a:endParaRPr lang="pl-PL" dirty="0">
              <a:latin typeface="+mj-lt"/>
            </a:endParaRPr>
          </a:p>
          <a:p>
            <a:endParaRPr lang="pl-PL" dirty="0">
              <a:latin typeface="+mj-lt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42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situation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b="1" dirty="0">
                <a:latin typeface="+mj-lt"/>
              </a:rPr>
              <a:t>Calculations </a:t>
            </a:r>
            <a:r>
              <a:rPr lang="pl-PL" sz="2000" b="1" dirty="0" err="1">
                <a:latin typeface="+mj-lt"/>
              </a:rPr>
              <a:t>formulas</a:t>
            </a:r>
            <a:r>
              <a:rPr lang="pl-PL" sz="2000" b="1" dirty="0">
                <a:latin typeface="+mj-lt"/>
              </a:rPr>
              <a:t>:</a:t>
            </a:r>
          </a:p>
          <a:p>
            <a:pPr marL="0" indent="0" algn="ctr">
              <a:buNone/>
            </a:pPr>
            <a:r>
              <a:rPr lang="en-US" sz="2000" b="1" dirty="0">
                <a:latin typeface="+mj-lt"/>
              </a:rPr>
              <a:t>Availability = Uptime / (Total time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2000" b="1" dirty="0" err="1">
                <a:solidFill>
                  <a:srgbClr val="FF0000"/>
                </a:solidFill>
                <a:latin typeface="+mj-lt"/>
              </a:rPr>
              <a:t>Time_status_was_UNKNOWN</a:t>
            </a:r>
            <a:r>
              <a:rPr lang="en-US" sz="2000" b="1" dirty="0">
                <a:latin typeface="+mj-lt"/>
              </a:rPr>
              <a:t>)</a:t>
            </a:r>
          </a:p>
          <a:p>
            <a:pPr marL="0" indent="0" algn="ctr">
              <a:buNone/>
            </a:pPr>
            <a:r>
              <a:rPr lang="en-US" sz="2000" b="1" dirty="0">
                <a:latin typeface="+mj-lt"/>
              </a:rPr>
              <a:t>Reliability = Uptime / (Total time - Scheduled Downtime </a:t>
            </a:r>
            <a:endParaRPr lang="pl-PL" sz="20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2000" b="1" dirty="0" err="1">
                <a:solidFill>
                  <a:srgbClr val="FF0000"/>
                </a:solidFill>
                <a:latin typeface="+mj-lt"/>
              </a:rPr>
              <a:t>Time_status_was_UNKNOWN</a:t>
            </a:r>
            <a:r>
              <a:rPr lang="en-US" sz="2000" b="1" dirty="0">
                <a:latin typeface="+mj-lt"/>
              </a:rPr>
              <a:t>)</a:t>
            </a:r>
            <a:endParaRPr lang="pl-PL" sz="2000" b="1" dirty="0">
              <a:latin typeface="+mj-lt"/>
            </a:endParaRPr>
          </a:p>
          <a:p>
            <a:endParaRPr lang="pl-PL" sz="2000" dirty="0">
              <a:latin typeface="+mj-lt"/>
            </a:endParaRPr>
          </a:p>
          <a:p>
            <a:pPr marL="0" indent="0">
              <a:buNone/>
            </a:pPr>
            <a:r>
              <a:rPr lang="pl-PL" sz="2400" b="1" dirty="0" smtClean="0">
                <a:latin typeface="+mj-lt"/>
              </a:rPr>
              <a:t>How to </a:t>
            </a:r>
            <a:r>
              <a:rPr lang="pl-PL" sz="2400" b="1" dirty="0" err="1" smtClean="0">
                <a:latin typeface="+mj-lt"/>
              </a:rPr>
              <a:t>read</a:t>
            </a:r>
            <a:r>
              <a:rPr lang="pl-PL" sz="2400" b="1" dirty="0" smtClean="0">
                <a:latin typeface="+mj-lt"/>
              </a:rPr>
              <a:t>:</a:t>
            </a:r>
            <a:endParaRPr lang="pl-PL" sz="2400" b="1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Period in </a:t>
            </a:r>
            <a:r>
              <a:rPr lang="pl-PL" sz="2400" dirty="0" err="1">
                <a:latin typeface="+mj-lt"/>
              </a:rPr>
              <a:t>which</a:t>
            </a:r>
            <a:r>
              <a:rPr lang="pl-PL" sz="2400" dirty="0">
                <a:latin typeface="+mj-lt"/>
              </a:rPr>
              <a:t> </a:t>
            </a:r>
            <a:r>
              <a:rPr lang="pl-PL" sz="2400" dirty="0" err="1">
                <a:latin typeface="+mj-lt"/>
              </a:rPr>
              <a:t>site</a:t>
            </a:r>
            <a:r>
              <a:rPr lang="pl-PL" sz="2400" dirty="0">
                <a:latin typeface="+mj-lt"/>
              </a:rPr>
              <a:t> </a:t>
            </a:r>
            <a:r>
              <a:rPr lang="pl-PL" sz="2400" dirty="0" err="1">
                <a:latin typeface="+mj-lt"/>
              </a:rPr>
              <a:t>is</a:t>
            </a:r>
            <a:r>
              <a:rPr lang="pl-PL" sz="2400" dirty="0">
                <a:latin typeface="+mj-lt"/>
              </a:rPr>
              <a:t> in status </a:t>
            </a:r>
            <a:r>
              <a:rPr lang="pl-PL" sz="2400" b="1" dirty="0">
                <a:latin typeface="+mj-lt"/>
              </a:rPr>
              <a:t>UNKNOWN </a:t>
            </a:r>
            <a:r>
              <a:rPr lang="pl-PL" sz="2400" b="1" dirty="0" err="1">
                <a:latin typeface="+mj-lt"/>
              </a:rPr>
              <a:t>is</a:t>
            </a:r>
            <a:r>
              <a:rPr lang="pl-PL" sz="2400" b="1" dirty="0">
                <a:latin typeface="+mj-lt"/>
              </a:rPr>
              <a:t> not </a:t>
            </a:r>
            <a:r>
              <a:rPr lang="pl-PL" sz="2400" b="1" dirty="0" err="1">
                <a:latin typeface="+mj-lt"/>
              </a:rPr>
              <a:t>taken</a:t>
            </a:r>
            <a:r>
              <a:rPr lang="pl-PL" sz="2400" b="1" dirty="0">
                <a:latin typeface="+mj-lt"/>
              </a:rPr>
              <a:t> </a:t>
            </a:r>
            <a:r>
              <a:rPr lang="pl-PL" sz="2400" b="1" dirty="0" err="1">
                <a:latin typeface="+mj-lt"/>
              </a:rPr>
              <a:t>into</a:t>
            </a:r>
            <a:r>
              <a:rPr lang="pl-PL" sz="2400" b="1" dirty="0">
                <a:latin typeface="+mj-lt"/>
              </a:rPr>
              <a:t> </a:t>
            </a:r>
            <a:r>
              <a:rPr lang="pl-PL" sz="2400" b="1" dirty="0" err="1">
                <a:latin typeface="+mj-lt"/>
              </a:rPr>
              <a:t>calculation</a:t>
            </a:r>
            <a:r>
              <a:rPr lang="pl-PL" sz="2400" b="1" dirty="0">
                <a:latin typeface="+mj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err="1">
                <a:latin typeface="+mj-lt"/>
              </a:rPr>
              <a:t>During</a:t>
            </a:r>
            <a:r>
              <a:rPr lang="pl-PL" sz="2400" dirty="0">
                <a:latin typeface="+mj-lt"/>
              </a:rPr>
              <a:t> </a:t>
            </a:r>
            <a:r>
              <a:rPr lang="pl-PL" sz="2400" dirty="0" err="1">
                <a:latin typeface="+mj-lt"/>
              </a:rPr>
              <a:t>this</a:t>
            </a:r>
            <a:r>
              <a:rPr lang="pl-PL" sz="2400" dirty="0">
                <a:latin typeface="+mj-lt"/>
              </a:rPr>
              <a:t> period </a:t>
            </a:r>
            <a:r>
              <a:rPr lang="pl-PL" sz="2400" b="1" dirty="0">
                <a:latin typeface="+mj-lt"/>
              </a:rPr>
              <a:t>EGI </a:t>
            </a:r>
            <a:r>
              <a:rPr lang="pl-PL" sz="2400" b="1" dirty="0" err="1">
                <a:latin typeface="+mj-lt"/>
              </a:rPr>
              <a:t>doesn’t</a:t>
            </a:r>
            <a:r>
              <a:rPr lang="pl-PL" sz="2400" b="1" dirty="0">
                <a:latin typeface="+mj-lt"/>
              </a:rPr>
              <a:t> </a:t>
            </a:r>
            <a:r>
              <a:rPr lang="pl-PL" sz="2400" b="1" dirty="0" err="1">
                <a:latin typeface="+mj-lt"/>
              </a:rPr>
              <a:t>know</a:t>
            </a:r>
            <a:r>
              <a:rPr lang="pl-PL" sz="2400" b="1" dirty="0">
                <a:latin typeface="+mj-lt"/>
              </a:rPr>
              <a:t> </a:t>
            </a:r>
            <a:r>
              <a:rPr lang="pl-PL" sz="2400" b="1" dirty="0" smtClean="0">
                <a:latin typeface="+mj-lt"/>
              </a:rPr>
              <a:t>in </a:t>
            </a:r>
            <a:r>
              <a:rPr lang="pl-PL" sz="2400" b="1" dirty="0" err="1" smtClean="0">
                <a:latin typeface="+mj-lt"/>
              </a:rPr>
              <a:t>fact</a:t>
            </a:r>
            <a:r>
              <a:rPr lang="pl-PL" sz="2400" b="1" dirty="0" smtClean="0">
                <a:latin typeface="+mj-lt"/>
              </a:rPr>
              <a:t> </a:t>
            </a:r>
            <a:r>
              <a:rPr lang="pl-PL" sz="2400" b="1" dirty="0" err="1" smtClean="0">
                <a:latin typeface="+mj-lt"/>
              </a:rPr>
              <a:t>what</a:t>
            </a:r>
            <a:r>
              <a:rPr lang="pl-PL" sz="2400" b="1" dirty="0" smtClean="0">
                <a:latin typeface="+mj-lt"/>
              </a:rPr>
              <a:t> </a:t>
            </a:r>
            <a:r>
              <a:rPr lang="pl-PL" sz="2400" b="1" dirty="0" err="1">
                <a:latin typeface="+mj-lt"/>
              </a:rPr>
              <a:t>is</a:t>
            </a:r>
            <a:r>
              <a:rPr lang="pl-PL" sz="2400" b="1" dirty="0">
                <a:latin typeface="+mj-lt"/>
              </a:rPr>
              <a:t> happening with the </a:t>
            </a:r>
            <a:r>
              <a:rPr lang="pl-PL" sz="2400" b="1" dirty="0" err="1">
                <a:latin typeface="+mj-lt"/>
              </a:rPr>
              <a:t>infrastructure</a:t>
            </a:r>
            <a:r>
              <a:rPr lang="pl-PL" sz="2400" b="1" dirty="0">
                <a:latin typeface="+mj-lt"/>
              </a:rPr>
              <a:t>.</a:t>
            </a:r>
          </a:p>
          <a:p>
            <a:endParaRPr lang="pl-PL" sz="2000" dirty="0">
              <a:latin typeface="+mj-lt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7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situation</a:t>
            </a:r>
            <a:endParaRPr lang="pl-PL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368618"/>
              </p:ext>
            </p:extLst>
          </p:nvPr>
        </p:nvGraphicFramePr>
        <p:xfrm>
          <a:off x="467544" y="1916832"/>
          <a:ext cx="8208912" cy="1102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April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June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EGI </a:t>
                      </a:r>
                      <a:r>
                        <a:rPr lang="pl-PL" sz="1400" dirty="0" err="1" smtClean="0"/>
                        <a:t>percent</a:t>
                      </a:r>
                      <a:r>
                        <a:rPr lang="pl-PL" sz="1400" baseline="0" dirty="0" smtClean="0"/>
                        <a:t> of UNKNOWN status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4,74%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4,12%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5,44%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7,62%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5,35%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341447"/>
              </p:ext>
            </p:extLst>
          </p:nvPr>
        </p:nvGraphicFramePr>
        <p:xfrm>
          <a:off x="457200" y="3124200"/>
          <a:ext cx="8229600" cy="109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422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April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June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Highest</a:t>
                      </a:r>
                      <a:r>
                        <a:rPr lang="pl-PL" sz="1400" dirty="0" smtClean="0"/>
                        <a:t> NGI UNKNOWN </a:t>
                      </a:r>
                      <a:r>
                        <a:rPr lang="pl-PL" sz="1400" dirty="0" err="1" smtClean="0"/>
                        <a:t>percent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46,17%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16,6%</a:t>
                      </a: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45,5%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90,5%</a:t>
                      </a: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85%</a:t>
                      </a:r>
                      <a:endParaRPr lang="pl-PL" b="1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091668"/>
              </p:ext>
            </p:extLst>
          </p:nvPr>
        </p:nvGraphicFramePr>
        <p:xfrm>
          <a:off x="467544" y="4293096"/>
          <a:ext cx="8229600" cy="1102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err="1" smtClean="0"/>
                        <a:t>April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May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err="1" smtClean="0"/>
                        <a:t>June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July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August</a:t>
                      </a:r>
                      <a:endParaRPr lang="pl-PL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err="1" smtClean="0"/>
                        <a:t>Highest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site</a:t>
                      </a:r>
                      <a:r>
                        <a:rPr lang="pl-PL" sz="1400" dirty="0" smtClean="0"/>
                        <a:t> UNKNOWN </a:t>
                      </a:r>
                      <a:r>
                        <a:rPr lang="pl-PL" sz="1400" dirty="0" err="1" smtClean="0"/>
                        <a:t>percent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95%</a:t>
                      </a: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52%</a:t>
                      </a:r>
                      <a:endParaRPr lang="pl-PL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pl-PL" dirty="0"/>
          </a:p>
        </p:txBody>
      </p:sp>
      <p:pic>
        <p:nvPicPr>
          <p:cNvPr id="4" name="Picture 2" descr="D:\april\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075612" cy="205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april\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1008"/>
            <a:ext cx="7488832" cy="38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May\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94" y="3834251"/>
            <a:ext cx="7915275" cy="29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D:\june\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37" y="4206686"/>
            <a:ext cx="7488832" cy="3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june\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36" y="4578963"/>
            <a:ext cx="7548835" cy="163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0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</a:t>
            </a:r>
            <a:r>
              <a:rPr lang="en-US" dirty="0" smtClean="0"/>
              <a:t>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sz="2600" dirty="0" err="1" smtClean="0"/>
              <a:t>There</a:t>
            </a:r>
            <a:r>
              <a:rPr lang="pl-PL" sz="2600" dirty="0" smtClean="0"/>
              <a:t> </a:t>
            </a:r>
            <a:r>
              <a:rPr lang="pl-PL" sz="2600" dirty="0" err="1" smtClean="0"/>
              <a:t>is</a:t>
            </a:r>
            <a:r>
              <a:rPr lang="pl-PL" sz="2600" dirty="0" smtClean="0"/>
              <a:t> no policy for test </a:t>
            </a:r>
            <a:r>
              <a:rPr lang="pl-PL" sz="2600" dirty="0" err="1" smtClean="0"/>
              <a:t>developers</a:t>
            </a:r>
            <a:r>
              <a:rPr lang="pl-PL" sz="2600" dirty="0" smtClean="0"/>
              <a:t> </a:t>
            </a:r>
            <a:r>
              <a:rPr lang="pl-PL" sz="2600" dirty="0" err="1" smtClean="0"/>
              <a:t>when</a:t>
            </a:r>
            <a:r>
              <a:rPr lang="pl-PL" sz="2600" dirty="0"/>
              <a:t> </a:t>
            </a:r>
            <a:r>
              <a:rPr lang="pl-PL" sz="2600" dirty="0" smtClean="0"/>
              <a:t>test </a:t>
            </a:r>
            <a:r>
              <a:rPr lang="pl-PL" sz="2600" dirty="0" err="1" smtClean="0"/>
              <a:t>should</a:t>
            </a:r>
            <a:r>
              <a:rPr lang="pl-PL" sz="2600" dirty="0" smtClean="0"/>
              <a:t> return UNKNOWN status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b="1" dirty="0" smtClean="0"/>
              <a:t>What does UNKNOWN status mean</a:t>
            </a:r>
            <a:r>
              <a:rPr lang="pl-PL" sz="2600" b="1" dirty="0" smtClean="0"/>
              <a:t>?</a:t>
            </a:r>
          </a:p>
          <a:p>
            <a:pPr>
              <a:buFont typeface="Wingdings" pitchFamily="2" charset="2"/>
              <a:buChar char="ü"/>
            </a:pPr>
            <a:r>
              <a:rPr lang="pl-PL" sz="2600" dirty="0" err="1" smtClean="0"/>
              <a:t>Some</a:t>
            </a:r>
            <a:r>
              <a:rPr lang="pl-PL" sz="2600" dirty="0" smtClean="0"/>
              <a:t> </a:t>
            </a:r>
            <a:r>
              <a:rPr lang="pl-PL" sz="2600" dirty="0"/>
              <a:t>of </a:t>
            </a:r>
            <a:r>
              <a:rPr lang="pl-PL" sz="2600" dirty="0" err="1"/>
              <a:t>NGIs</a:t>
            </a:r>
            <a:r>
              <a:rPr lang="pl-PL" sz="2600" dirty="0"/>
              <a:t> </a:t>
            </a:r>
            <a:r>
              <a:rPr lang="pl-PL" sz="2600" dirty="0" err="1" smtClean="0"/>
              <a:t>reach</a:t>
            </a:r>
            <a:r>
              <a:rPr lang="pl-PL" sz="2600" dirty="0" smtClean="0"/>
              <a:t> </a:t>
            </a:r>
            <a:r>
              <a:rPr lang="pl-PL" sz="2600" dirty="0"/>
              <a:t>~0% for </a:t>
            </a:r>
            <a:r>
              <a:rPr lang="pl-PL" sz="2600" dirty="0" err="1"/>
              <a:t>all</a:t>
            </a:r>
            <a:r>
              <a:rPr lang="pl-PL" sz="2600" dirty="0"/>
              <a:t> </a:t>
            </a:r>
            <a:r>
              <a:rPr lang="pl-PL" sz="2600" dirty="0" err="1"/>
              <a:t>their</a:t>
            </a:r>
            <a:r>
              <a:rPr lang="pl-PL" sz="2600" dirty="0"/>
              <a:t> </a:t>
            </a:r>
            <a:r>
              <a:rPr lang="pl-PL" sz="2600" dirty="0" err="1"/>
              <a:t>sites</a:t>
            </a:r>
            <a:r>
              <a:rPr lang="pl-PL" sz="2600" dirty="0"/>
              <a:t> and </a:t>
            </a:r>
            <a:r>
              <a:rPr lang="pl-PL" sz="2600" dirty="0" err="1"/>
              <a:t>some</a:t>
            </a:r>
            <a:r>
              <a:rPr lang="pl-PL" sz="2600" dirty="0"/>
              <a:t> </a:t>
            </a:r>
            <a:r>
              <a:rPr lang="pl-PL" sz="2600" dirty="0" err="1" smtClean="0"/>
              <a:t>reach</a:t>
            </a:r>
            <a:r>
              <a:rPr lang="pl-PL" sz="2600" dirty="0" smtClean="0"/>
              <a:t> </a:t>
            </a:r>
            <a:r>
              <a:rPr lang="pl-PL" sz="2600" dirty="0" err="1"/>
              <a:t>even</a:t>
            </a:r>
            <a:r>
              <a:rPr lang="pl-PL" sz="2600" dirty="0"/>
              <a:t> ~</a:t>
            </a:r>
            <a:r>
              <a:rPr lang="pl-PL" sz="2600" dirty="0" smtClean="0"/>
              <a:t>40%, </a:t>
            </a:r>
            <a:r>
              <a:rPr lang="pl-PL" sz="2600" dirty="0" err="1" smtClean="0"/>
              <a:t>sometimes</a:t>
            </a:r>
            <a:r>
              <a:rPr lang="pl-PL" sz="2600" dirty="0" smtClean="0"/>
              <a:t> </a:t>
            </a:r>
            <a:r>
              <a:rPr lang="pl-PL" sz="2600" dirty="0" err="1" smtClean="0"/>
              <a:t>disproportions</a:t>
            </a:r>
            <a:r>
              <a:rPr lang="pl-PL" sz="2600" dirty="0" smtClean="0"/>
              <a:t> </a:t>
            </a:r>
            <a:r>
              <a:rPr lang="pl-PL" sz="2600" dirty="0" err="1" smtClean="0"/>
              <a:t>are</a:t>
            </a:r>
            <a:r>
              <a:rPr lang="pl-PL" sz="2600" dirty="0" smtClean="0"/>
              <a:t> </a:t>
            </a:r>
            <a:r>
              <a:rPr lang="pl-PL" sz="2600" dirty="0" err="1" smtClean="0"/>
              <a:t>even</a:t>
            </a:r>
            <a:r>
              <a:rPr lang="pl-PL" sz="2600" dirty="0" smtClean="0"/>
              <a:t> </a:t>
            </a:r>
            <a:r>
              <a:rPr lang="pl-PL" sz="2600" dirty="0" err="1" smtClean="0"/>
              <a:t>within</a:t>
            </a:r>
            <a:r>
              <a:rPr lang="pl-PL" sz="2600" dirty="0" smtClean="0"/>
              <a:t> one NGI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b="1" dirty="0" smtClean="0"/>
              <a:t>W</a:t>
            </a:r>
            <a:r>
              <a:rPr lang="pl-PL" sz="2600" b="1" dirty="0" err="1" smtClean="0"/>
              <a:t>hat</a:t>
            </a:r>
            <a:r>
              <a:rPr lang="en-US" sz="2600" b="1" dirty="0" smtClean="0"/>
              <a:t>/where </a:t>
            </a:r>
            <a:r>
              <a:rPr lang="pl-PL" sz="2600" b="1" dirty="0" err="1" smtClean="0"/>
              <a:t>is</a:t>
            </a:r>
            <a:r>
              <a:rPr lang="pl-PL" sz="2600" b="1" dirty="0" smtClean="0"/>
              <a:t> the</a:t>
            </a:r>
            <a:r>
              <a:rPr lang="en-US" sz="2600" b="1" dirty="0" smtClean="0"/>
              <a:t> reason for so high values and </a:t>
            </a:r>
            <a:r>
              <a:rPr lang="pl-PL" sz="2600" b="1" dirty="0" err="1" smtClean="0"/>
              <a:t>disproportions</a:t>
            </a:r>
            <a:r>
              <a:rPr lang="en-US" sz="2600" b="1" dirty="0" smtClean="0"/>
              <a:t>?</a:t>
            </a:r>
            <a:r>
              <a:rPr lang="pl-PL" sz="2600" b="1" dirty="0" smtClean="0"/>
              <a:t> </a:t>
            </a:r>
            <a:endParaRPr lang="en-US" sz="2600" b="1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pl-PL" sz="2800" b="1" dirty="0" err="1" smtClean="0"/>
              <a:t>Can</a:t>
            </a:r>
            <a:r>
              <a:rPr lang="pl-PL" sz="2800" b="1" dirty="0" smtClean="0"/>
              <a:t> we trust </a:t>
            </a:r>
            <a:r>
              <a:rPr lang="pl-PL" sz="2800" b="1" dirty="0" err="1"/>
              <a:t>ava</a:t>
            </a:r>
            <a:r>
              <a:rPr lang="pl-PL" sz="2800" b="1" dirty="0"/>
              <a:t>/</a:t>
            </a:r>
            <a:r>
              <a:rPr lang="pl-PL" sz="2800" b="1" dirty="0" err="1"/>
              <a:t>rel</a:t>
            </a:r>
            <a:r>
              <a:rPr lang="pl-PL" sz="2800" b="1" dirty="0"/>
              <a:t> </a:t>
            </a:r>
            <a:r>
              <a:rPr lang="pl-PL" sz="2800" b="1" dirty="0" err="1" smtClean="0"/>
              <a:t>numbers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when</a:t>
            </a:r>
            <a:r>
              <a:rPr lang="pl-PL" sz="2800" b="1" dirty="0" smtClean="0"/>
              <a:t> </a:t>
            </a:r>
            <a:r>
              <a:rPr lang="pl-PL" sz="2800" b="1" dirty="0"/>
              <a:t>UNKNOWN </a:t>
            </a:r>
            <a:r>
              <a:rPr lang="pl-PL" sz="2800" b="1" dirty="0" err="1"/>
              <a:t>is</a:t>
            </a:r>
            <a:r>
              <a:rPr lang="pl-PL" sz="2800" b="1" dirty="0"/>
              <a:t> </a:t>
            </a:r>
            <a:r>
              <a:rPr lang="pl-PL" sz="2800" b="1" dirty="0" smtClean="0"/>
              <a:t>high?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Why</a:t>
            </a:r>
            <a:r>
              <a:rPr lang="pl-PL" dirty="0" smtClean="0"/>
              <a:t> </a:t>
            </a:r>
            <a:r>
              <a:rPr lang="en-US" dirty="0" err="1"/>
              <a:t>s</a:t>
            </a:r>
            <a:r>
              <a:rPr lang="pl-PL" dirty="0" err="1" smtClean="0"/>
              <a:t>olve</a:t>
            </a:r>
            <a:r>
              <a:rPr lang="pl-PL" dirty="0" smtClean="0"/>
              <a:t> the problem?</a:t>
            </a:r>
            <a:endParaRPr lang="pl-PL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290409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COD i</a:t>
            </a:r>
            <a:r>
              <a:rPr lang="pl-PL" sz="3600" dirty="0" err="1" smtClean="0"/>
              <a:t>deas</a:t>
            </a:r>
            <a:r>
              <a:rPr lang="pl-PL" sz="3600" dirty="0" smtClean="0"/>
              <a:t> to </a:t>
            </a:r>
            <a:r>
              <a:rPr lang="pl-PL" sz="3600" dirty="0" err="1" smtClean="0"/>
              <a:t>solve</a:t>
            </a:r>
            <a:r>
              <a:rPr lang="pl-PL" sz="3600" dirty="0" smtClean="0"/>
              <a:t> the problem</a:t>
            </a:r>
            <a:endParaRPr lang="pl-PL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70128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cs typeface="Arial" charset="0"/>
              </a:rPr>
              <a:t>Technical Forum Lyon 2011</a:t>
            </a:r>
            <a:endParaRPr lang="pl-PL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144</TotalTime>
  <Words>518</Words>
  <Application>Microsoft Office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UNKNOWN Status  in A/R Reports</vt:lpstr>
      <vt:lpstr>Agenda</vt:lpstr>
      <vt:lpstr>Background</vt:lpstr>
      <vt:lpstr>Present situation</vt:lpstr>
      <vt:lpstr>Present situation</vt:lpstr>
      <vt:lpstr>Examples</vt:lpstr>
      <vt:lpstr>Problems</vt:lpstr>
      <vt:lpstr>Why solve the problem?</vt:lpstr>
      <vt:lpstr>COD ideas to solve the problem</vt:lpstr>
      <vt:lpstr>Others ideas</vt:lpstr>
      <vt:lpstr>Next step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qki</dc:creator>
  <cp:lastModifiedBy>qki</cp:lastModifiedBy>
  <cp:revision>35</cp:revision>
  <dcterms:created xsi:type="dcterms:W3CDTF">2011-08-31T11:43:10Z</dcterms:created>
  <dcterms:modified xsi:type="dcterms:W3CDTF">2011-09-20T07:46:51Z</dcterms:modified>
</cp:coreProperties>
</file>