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96" r:id="rId2"/>
    <p:sldId id="325" r:id="rId3"/>
    <p:sldId id="326" r:id="rId4"/>
    <p:sldId id="324" r:id="rId5"/>
    <p:sldId id="327" r:id="rId6"/>
    <p:sldId id="328" r:id="rId7"/>
    <p:sldId id="331" r:id="rId8"/>
    <p:sldId id="329" r:id="rId9"/>
    <p:sldId id="330" r:id="rId10"/>
    <p:sldId id="29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5" autoAdjust="0"/>
    <p:restoredTop sz="94660"/>
  </p:normalViewPr>
  <p:slideViewPr>
    <p:cSldViewPr>
      <p:cViewPr>
        <p:scale>
          <a:sx n="74" d="100"/>
          <a:sy n="74" d="100"/>
        </p:scale>
        <p:origin x="-145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Tools Monitoring</a:t>
            </a:r>
            <a:endParaRPr lang="hr-H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University Computing Centre (SRCE)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0B5DE-2089-49AF-9B17-C944C6204A2E}" type="datetime1">
              <a:rPr lang="en-US" smtClean="0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Operational Tools Monitoring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Operational Tools Monitoring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Ops. monitor instance</a:t>
            </a:r>
          </a:p>
          <a:p>
            <a:pPr lvl="1"/>
            <a:r>
              <a:rPr lang="en-US" dirty="0" smtClean="0"/>
              <a:t>Probes</a:t>
            </a:r>
          </a:p>
          <a:p>
            <a:pPr lvl="1"/>
            <a:r>
              <a:rPr lang="en-US" dirty="0" smtClean="0"/>
              <a:t>GOCDB</a:t>
            </a:r>
          </a:p>
          <a:p>
            <a:r>
              <a:rPr lang="en-US" dirty="0" smtClean="0"/>
              <a:t>Future work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8C8A9-0EDE-4501-992C-FD7AF4F113EC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Ops. </a:t>
            </a:r>
            <a:r>
              <a:rPr lang="en-US" dirty="0" smtClean="0"/>
              <a:t>Monitor Instance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tools monitored by specific SAM/</a:t>
            </a:r>
            <a:r>
              <a:rPr lang="en-US" dirty="0" err="1" smtClean="0"/>
              <a:t>Nagios</a:t>
            </a:r>
            <a:r>
              <a:rPr lang="en-US" dirty="0" smtClean="0"/>
              <a:t> instance</a:t>
            </a:r>
          </a:p>
          <a:p>
            <a:pPr lvl="1"/>
            <a:r>
              <a:rPr lang="hr-HR" dirty="0" smtClean="0"/>
              <a:t>https://ops-monitor.cern.ch/nagios</a:t>
            </a:r>
            <a:r>
              <a:rPr lang="hr-HR" dirty="0" smtClean="0"/>
              <a:t>/</a:t>
            </a:r>
            <a:endParaRPr lang="en-US" dirty="0" smtClean="0"/>
          </a:p>
          <a:p>
            <a:r>
              <a:rPr lang="en-US" dirty="0" smtClean="0"/>
              <a:t>Manually configured</a:t>
            </a:r>
          </a:p>
          <a:p>
            <a:r>
              <a:rPr lang="en-US" dirty="0" smtClean="0"/>
              <a:t>Not integrated with SAM databases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MyEGI</a:t>
            </a:r>
            <a:r>
              <a:rPr lang="en-US" dirty="0" smtClean="0"/>
              <a:t> portal</a:t>
            </a:r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Probes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188" y="1412875"/>
          <a:ext cx="807561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724"/>
                <a:gridCol w="4906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APEL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Probe exists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Accounting portal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Basic HTTP check only</a:t>
                      </a:r>
                      <a:endParaRPr lang="hr-H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APEL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GGUS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GOCDB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Messaging brokers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Metrics portal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Basic HTTP check only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Operations portal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Basic HTTP check only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SAM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 – Central Tools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EGI.eu</a:t>
            </a:r>
          </a:p>
          <a:p>
            <a:r>
              <a:rPr lang="en-US" dirty="0" smtClean="0"/>
              <a:t>Site per service (e.g. GRIDOPS-GGUS)</a:t>
            </a:r>
          </a:p>
          <a:p>
            <a:r>
              <a:rPr lang="en-US" dirty="0" smtClean="0"/>
              <a:t>9 central services + 2 external tools</a:t>
            </a:r>
          </a:p>
          <a:p>
            <a:r>
              <a:rPr lang="en-US" dirty="0" smtClean="0"/>
              <a:t>Services have associated service types</a:t>
            </a:r>
          </a:p>
          <a:p>
            <a:pPr lvl="1"/>
            <a:r>
              <a:rPr lang="en-US" dirty="0" smtClean="0"/>
              <a:t>https://wiki.egi.eu/wiki/GOCDB/Input_System_User_Documentation#Operational_Components_.28middleware_agnostic.29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 – Regional Tools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attached to respective sites</a:t>
            </a:r>
            <a:endParaRPr lang="en-US" dirty="0" smtClean="0"/>
          </a:p>
          <a:p>
            <a:r>
              <a:rPr lang="en-US" dirty="0" smtClean="0"/>
              <a:t>2 services</a:t>
            </a:r>
          </a:p>
          <a:p>
            <a:pPr lvl="1"/>
            <a:r>
              <a:rPr lang="en-US" dirty="0" smtClean="0"/>
              <a:t>SAM, Operational portal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probes for all tools</a:t>
            </a:r>
          </a:p>
          <a:p>
            <a:pPr lvl="1"/>
            <a:r>
              <a:rPr lang="en-US" dirty="0" smtClean="0"/>
              <a:t>teams agreed on 2 months deadline </a:t>
            </a:r>
            <a:br>
              <a:rPr lang="en-US" dirty="0" smtClean="0"/>
            </a:br>
            <a:r>
              <a:rPr lang="en-US" dirty="0" smtClean="0"/>
              <a:t>(from beginning of September)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Ops. monitor to full blown SAM/</a:t>
            </a:r>
            <a:r>
              <a:rPr lang="en-US" dirty="0" err="1" smtClean="0"/>
              <a:t>Nagios</a:t>
            </a:r>
            <a:r>
              <a:rPr lang="en-US" dirty="0" smtClean="0"/>
              <a:t> instance</a:t>
            </a:r>
          </a:p>
          <a:p>
            <a:pPr lvl="1"/>
            <a:r>
              <a:rPr lang="en-US" dirty="0" smtClean="0"/>
              <a:t>use GOCDB for topology</a:t>
            </a:r>
          </a:p>
          <a:p>
            <a:pPr lvl="1"/>
            <a:r>
              <a:rPr lang="en-US" dirty="0" smtClean="0"/>
              <a:t>create new profile in POEM</a:t>
            </a:r>
          </a:p>
          <a:p>
            <a:pPr lvl="1"/>
            <a:r>
              <a:rPr lang="en-US" dirty="0" smtClean="0"/>
              <a:t>results in databases</a:t>
            </a:r>
          </a:p>
          <a:p>
            <a:pPr lvl="1"/>
            <a:r>
              <a:rPr lang="en-US" dirty="0" err="1" smtClean="0"/>
              <a:t>MyEGI</a:t>
            </a:r>
            <a:r>
              <a:rPr lang="en-US" dirty="0" smtClean="0"/>
              <a:t> portal</a:t>
            </a:r>
          </a:p>
          <a:p>
            <a:pPr lvl="1"/>
            <a:r>
              <a:rPr lang="en-US" dirty="0" smtClean="0"/>
              <a:t>by the end of the year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</a:p>
          <a:p>
            <a:pPr lvl="1"/>
            <a:r>
              <a:rPr lang="en-US" dirty="0" smtClean="0"/>
              <a:t>define procedure for handling alarms </a:t>
            </a:r>
          </a:p>
          <a:p>
            <a:endParaRPr lang="en-US" dirty="0" smtClean="0"/>
          </a:p>
          <a:p>
            <a:r>
              <a:rPr lang="en-US" dirty="0" smtClean="0"/>
              <a:t>Availability calculation</a:t>
            </a:r>
          </a:p>
          <a:p>
            <a:pPr lvl="1"/>
            <a:r>
              <a:rPr lang="en-US" dirty="0" smtClean="0"/>
              <a:t>create new profile in ACE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51C15-47E8-41A4-8DD6-655C32B8EFAB}" type="datetime1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Operational Tools Monitoring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3181</TotalTime>
  <Words>241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Operational Tools Monitoring</vt:lpstr>
      <vt:lpstr>Overview</vt:lpstr>
      <vt:lpstr>Ops. Monitor Instance</vt:lpstr>
      <vt:lpstr>Probes</vt:lpstr>
      <vt:lpstr>GOCDB – Central Tools</vt:lpstr>
      <vt:lpstr>GOCDB – Regional Tools</vt:lpstr>
      <vt:lpstr>Future Work</vt:lpstr>
      <vt:lpstr>Future Work</vt:lpstr>
      <vt:lpstr>Future Work</vt:lpstr>
      <vt:lpstr>Thank you!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291</cp:revision>
  <dcterms:created xsi:type="dcterms:W3CDTF">2011-01-26T10:56:27Z</dcterms:created>
  <dcterms:modified xsi:type="dcterms:W3CDTF">2011-09-20T12:07:50Z</dcterms:modified>
</cp:coreProperties>
</file>