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4" d="100"/>
          <a:sy n="84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/>
                <a:cs typeface="+mn-cs"/>
              </a:defRPr>
            </a:lvl1pPr>
          </a:lstStyle>
          <a:p>
            <a:pPr>
              <a:defRPr/>
            </a:pPr>
            <a:fld id="{8BABE526-28EA-AF43-9C27-1EA821FFE6B5}" type="datetimeFigureOut">
              <a:rPr lang="en-US"/>
              <a:pPr>
                <a:defRPr/>
              </a:pPr>
              <a:t>2011-09-20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/>
                <a:cs typeface="+mn-cs"/>
              </a:defRPr>
            </a:lvl1pPr>
          </a:lstStyle>
          <a:p>
            <a:pPr>
              <a:defRPr/>
            </a:pPr>
            <a:fld id="{558CF608-2887-2C44-8D69-4AD1ECAFBF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2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  <a:cs typeface="+mn-cs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</a:t>
              </a:r>
              <a:r>
                <a:rPr lang="en-GB" sz="3200" b="1" dirty="0" err="1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InSPIRE</a:t>
              </a:r>
              <a:endParaRPr lang="en-GB" sz="3200" b="1" dirty="0" smtClean="0">
                <a:solidFill>
                  <a:srgbClr val="FFFFFF"/>
                </a:solidFill>
                <a:ea typeface="SimSun" charset="0"/>
                <a:cs typeface="Arial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EGI-InSPIRE RI-261323</a:t>
            </a:r>
          </a:p>
        </p:txBody>
      </p:sp>
      <p:pic>
        <p:nvPicPr>
          <p:cNvPr id="16" name="Picture 2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825" y="5661025"/>
            <a:ext cx="7318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ADB0-AA64-5843-A3D2-BFDDA2AEB278}" type="datetime1">
              <a:rPr lang="en-US"/>
              <a:pPr>
                <a:defRPr/>
              </a:pPr>
              <a:t>2011-09-20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F2823-5E82-9641-9B12-F19EA1A0C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76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0C17A-70D2-4744-BF4E-A527D62A20CA}" type="datetimeFigureOut">
              <a:rPr lang="en-US"/>
              <a:pPr>
                <a:defRPr/>
              </a:pPr>
              <a:t>2011-09-20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73EFD-5E1A-FE46-91A2-FDB5B559E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14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4992B-B692-394C-BA25-AA9EE2B6BC2B}" type="datetimeFigureOut">
              <a:rPr lang="en-US"/>
              <a:pPr>
                <a:defRPr/>
              </a:pPr>
              <a:t>2011-09-20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2B5F2-922A-AC44-AC75-5944AFBE7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4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  <a:cs typeface="+mn-cs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5B39836D-46C3-CE4E-A361-53302022DFBD}" type="datetimeFigureOut">
              <a:rPr lang="en-US"/>
              <a:pPr>
                <a:defRPr/>
              </a:pPr>
              <a:t>2011-09-20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33C4CCC7-25C1-5643-AE1D-0F7891F21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charset="0"/>
                <a:cs typeface="SimSun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8" r:id="rId2"/>
    <p:sldLayoutId id="2147483669" r:id="rId3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3"/>
          <p:cNvSpPr>
            <a:spLocks noGrp="1"/>
          </p:cNvSpPr>
          <p:nvPr>
            <p:ph type="ctrTitle"/>
          </p:nvPr>
        </p:nvSpPr>
        <p:spPr>
          <a:xfrm>
            <a:off x="1619250" y="2130425"/>
            <a:ext cx="7200900" cy="14700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</a:rPr>
              <a:t>Virtualisation and Cloud Computing</a:t>
            </a:r>
            <a:endParaRPr lang="en-GB" dirty="0">
              <a:latin typeface="Arial" charset="0"/>
            </a:endParaRPr>
          </a:p>
        </p:txBody>
      </p:sp>
      <p:sp>
        <p:nvSpPr>
          <p:cNvPr id="6146" name="Subtitle 4"/>
          <p:cNvSpPr>
            <a:spLocks noGrp="1"/>
          </p:cNvSpPr>
          <p:nvPr>
            <p:ph type="subTitle" idx="1"/>
          </p:nvPr>
        </p:nvSpPr>
        <p:spPr>
          <a:xfrm>
            <a:off x="2268538" y="3886200"/>
            <a:ext cx="5832475" cy="1343025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Arial" charset="0"/>
              </a:rPr>
              <a:t>Agenda</a:t>
            </a:r>
          </a:p>
          <a:p>
            <a:pPr eaLnBrk="1" hangingPunct="1"/>
            <a:r>
              <a:rPr lang="en-GB" dirty="0" smtClean="0">
                <a:latin typeface="Arial" charset="0"/>
              </a:rPr>
              <a:t>20</a:t>
            </a:r>
            <a:r>
              <a:rPr lang="en-GB" baseline="30000" dirty="0" smtClean="0">
                <a:latin typeface="Arial" charset="0"/>
              </a:rPr>
              <a:t>th</a:t>
            </a:r>
            <a:r>
              <a:rPr lang="en-GB" dirty="0" smtClean="0">
                <a:latin typeface="Arial" charset="0"/>
              </a:rPr>
              <a:t> and </a:t>
            </a:r>
            <a:r>
              <a:rPr lang="en-GB" smtClean="0">
                <a:latin typeface="Arial" charset="0"/>
              </a:rPr>
              <a:t>21</a:t>
            </a:r>
            <a:r>
              <a:rPr lang="en-GB" baseline="30000" smtClean="0">
                <a:latin typeface="Arial" charset="0"/>
              </a:rPr>
              <a:t>st</a:t>
            </a:r>
            <a:r>
              <a:rPr lang="en-GB" smtClean="0">
                <a:latin typeface="Arial" charset="0"/>
              </a:rPr>
              <a:t> September 2011</a:t>
            </a:r>
            <a:endParaRPr lang="en-GB" dirty="0">
              <a:latin typeface="Arial" charset="0"/>
            </a:endParaRPr>
          </a:p>
        </p:txBody>
      </p:sp>
      <p:sp>
        <p:nvSpPr>
          <p:cNvPr id="614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860E6F-5A05-414A-8A14-9006BF85C2D0}" type="datetime1">
              <a:rPr lang="en-US" sz="1200">
                <a:solidFill>
                  <a:schemeClr val="bg1"/>
                </a:solidFill>
                <a:cs typeface="Arial" charset="0"/>
              </a:rPr>
              <a:pPr eaLnBrk="1" hangingPunct="1"/>
              <a:t>2011-09-20</a:t>
            </a:fld>
            <a:endParaRPr lang="en-US" sz="12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0994AAB-76EF-E84D-94F0-D5E6C399A930}" type="slidenum">
              <a:rPr lang="en-US" sz="1200">
                <a:solidFill>
                  <a:schemeClr val="bg1"/>
                </a:solidFill>
                <a:cs typeface="Arial" charset="0"/>
              </a:rPr>
              <a:pPr eaLnBrk="1" hangingPunct="1"/>
              <a:t>1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Technology 14:00 – 15:30</a:t>
            </a:r>
            <a:endParaRPr lang="en-US" dirty="0">
              <a:latin typeface="Arial" charset="0"/>
            </a:endParaRPr>
          </a:p>
        </p:txBody>
      </p:sp>
      <p:sp>
        <p:nvSpPr>
          <p:cNvPr id="7170" name="Content Placeholder 13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525963"/>
          </a:xfrm>
        </p:spPr>
        <p:txBody>
          <a:bodyPr/>
          <a:lstStyle/>
          <a:p>
            <a:pPr eaLnBrk="1" hangingPunct="1"/>
            <a:r>
              <a:rPr lang="en-US" sz="2800" dirty="0" err="1" smtClean="0">
                <a:latin typeface="Arial" charset="0"/>
              </a:rPr>
              <a:t>FermiCloud</a:t>
            </a:r>
            <a:r>
              <a:rPr lang="en-US" dirty="0" smtClean="0">
                <a:latin typeface="Arial" charset="0"/>
              </a:rPr>
              <a:t/>
            </a:r>
            <a:br>
              <a:rPr lang="en-US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Enabling </a:t>
            </a:r>
            <a:r>
              <a:rPr lang="en-US" sz="2400" dirty="0">
                <a:latin typeface="Arial" charset="0"/>
              </a:rPr>
              <a:t>Scientific Computing with Integrated Private Cloud </a:t>
            </a:r>
            <a:r>
              <a:rPr lang="en-US" sz="2400" dirty="0" smtClean="0">
                <a:latin typeface="Arial" charset="0"/>
              </a:rPr>
              <a:t>Infrastructure</a:t>
            </a:r>
            <a:br>
              <a:rPr lang="en-US" sz="2400" dirty="0" smtClean="0">
                <a:latin typeface="Arial" charset="0"/>
              </a:rPr>
            </a:br>
            <a:r>
              <a:rPr lang="en-US" sz="2400" i="1" dirty="0" smtClean="0">
                <a:latin typeface="Arial" charset="0"/>
              </a:rPr>
              <a:t>Keith Chadwick, FNAL</a:t>
            </a:r>
          </a:p>
          <a:p>
            <a:pPr eaLnBrk="1" hangingPunct="1"/>
            <a:r>
              <a:rPr lang="en-US" sz="2800" dirty="0" smtClean="0"/>
              <a:t>StratusLab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Update on service development and </a:t>
            </a:r>
            <a:r>
              <a:rPr lang="en-US" sz="2400" dirty="0" smtClean="0"/>
              <a:t>operations</a:t>
            </a:r>
            <a:br>
              <a:rPr lang="en-US" sz="2400" dirty="0" smtClean="0"/>
            </a:br>
            <a:r>
              <a:rPr lang="en-US" sz="2400" i="1" dirty="0" smtClean="0"/>
              <a:t>Vangelis </a:t>
            </a:r>
            <a:r>
              <a:rPr lang="en-US" sz="2400" i="1" dirty="0" err="1" smtClean="0"/>
              <a:t>Floros</a:t>
            </a:r>
            <a:r>
              <a:rPr lang="en-US" sz="2400" i="1" dirty="0" smtClean="0"/>
              <a:t>, GRNET</a:t>
            </a:r>
          </a:p>
          <a:p>
            <a:pPr eaLnBrk="1" hangingPunct="1"/>
            <a:r>
              <a:rPr lang="en-US" sz="2800" dirty="0" smtClean="0"/>
              <a:t>Clouds </a:t>
            </a:r>
            <a:r>
              <a:rPr lang="en-US" sz="2800" dirty="0"/>
              <a:t>in grids using </a:t>
            </a:r>
            <a:r>
              <a:rPr lang="en-US" sz="2800" dirty="0" smtClean="0"/>
              <a:t>CLEVER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400" i="1" dirty="0" smtClean="0"/>
              <a:t>Massimo </a:t>
            </a:r>
            <a:r>
              <a:rPr lang="en-US" sz="2400" i="1" dirty="0" err="1" smtClean="0"/>
              <a:t>Villari</a:t>
            </a:r>
            <a:r>
              <a:rPr lang="en-US" sz="2400" i="1" dirty="0" smtClean="0"/>
              <a:t>, </a:t>
            </a:r>
            <a:r>
              <a:rPr lang="en-US" sz="2400" i="1" dirty="0"/>
              <a:t>University of </a:t>
            </a:r>
            <a:r>
              <a:rPr lang="en-US" sz="2400" i="1" dirty="0" smtClean="0"/>
              <a:t>Messina</a:t>
            </a:r>
          </a:p>
          <a:p>
            <a:pPr eaLnBrk="1" hangingPunct="1"/>
            <a:r>
              <a:rPr lang="en-US" sz="2800" dirty="0" err="1" smtClean="0"/>
              <a:t>WnoDeS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a </a:t>
            </a:r>
            <a:r>
              <a:rPr lang="en-US" sz="2400" dirty="0"/>
              <a:t>Grid/Cloud Integration </a:t>
            </a:r>
            <a:r>
              <a:rPr lang="en-US" sz="2400" dirty="0" smtClean="0"/>
              <a:t>Framework</a:t>
            </a:r>
            <a:br>
              <a:rPr lang="en-US" sz="2400" dirty="0" smtClean="0"/>
            </a:br>
            <a:r>
              <a:rPr lang="it-IT" sz="2400" i="1" dirty="0"/>
              <a:t>Elisabetta </a:t>
            </a:r>
            <a:r>
              <a:rPr lang="it-IT" sz="2400" i="1" dirty="0" err="1" smtClean="0"/>
              <a:t>Ronchieri</a:t>
            </a:r>
            <a:r>
              <a:rPr lang="it-IT" sz="2400" i="1" dirty="0" smtClean="0"/>
              <a:t>, INFN</a:t>
            </a:r>
            <a:endParaRPr lang="en-US" sz="2400" i="1" dirty="0" smtClean="0"/>
          </a:p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7171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9E9698-A81C-CB4D-BD52-5CDE3B9BB7B1}" type="datetime1">
              <a:rPr lang="en-US" sz="1200">
                <a:solidFill>
                  <a:schemeClr val="bg1"/>
                </a:solidFill>
                <a:cs typeface="Arial" charset="0"/>
              </a:rPr>
              <a:pPr eaLnBrk="1" hangingPunct="1"/>
              <a:t>2011-09-20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A8E7D7D-AD2F-954B-AA09-A6E04349ACE2}" type="slidenum">
              <a:rPr lang="en-US" sz="1200">
                <a:solidFill>
                  <a:schemeClr val="bg1"/>
                </a:solidFill>
                <a:cs typeface="Arial" charset="0"/>
              </a:rPr>
              <a:pPr eaLnBrk="1" hangingPunct="1"/>
              <a:t>2</a:t>
            </a:fld>
            <a:endParaRPr lang="en-US" sz="1200">
              <a:solidFill>
                <a:schemeClr val="bg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Users and Experience 16:00 – 17:30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525963"/>
          </a:xfrm>
        </p:spPr>
        <p:txBody>
          <a:bodyPr/>
          <a:lstStyle/>
          <a:p>
            <a:r>
              <a:rPr lang="en-US" sz="2800" dirty="0" smtClean="0"/>
              <a:t>Research community </a:t>
            </a:r>
            <a:r>
              <a:rPr lang="en-US" sz="2800" dirty="0" err="1" smtClean="0"/>
              <a:t>utilisation</a:t>
            </a:r>
            <a:r>
              <a:rPr lang="en-US" sz="2800" dirty="0" smtClean="0"/>
              <a:t> of hybrid </a:t>
            </a:r>
            <a:r>
              <a:rPr lang="en-US" sz="2800" dirty="0" err="1" smtClean="0"/>
              <a:t>IaaS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i="1" dirty="0" smtClean="0"/>
              <a:t>David </a:t>
            </a:r>
            <a:r>
              <a:rPr lang="en-US" sz="2400" i="1" dirty="0" err="1" smtClean="0"/>
              <a:t>Wallom</a:t>
            </a:r>
            <a:r>
              <a:rPr lang="en-US" sz="2400" i="1" dirty="0" smtClean="0"/>
              <a:t>, OERC</a:t>
            </a:r>
          </a:p>
          <a:p>
            <a:r>
              <a:rPr lang="en-US" sz="2800" dirty="0" smtClean="0"/>
              <a:t>StratusLab, Bioinformatics and the cloud</a:t>
            </a:r>
            <a:br>
              <a:rPr lang="en-US" sz="2800" dirty="0" smtClean="0"/>
            </a:br>
            <a:r>
              <a:rPr lang="en-US" sz="2400" i="1" dirty="0" smtClean="0"/>
              <a:t>Christophe Blanchet, CNRS/IBCP</a:t>
            </a:r>
          </a:p>
          <a:p>
            <a:r>
              <a:rPr lang="en-US" sz="2800" dirty="0" smtClean="0"/>
              <a:t>Hungarian Cloud Infrastructure Cloud Initiatives</a:t>
            </a:r>
            <a:br>
              <a:rPr lang="en-US" sz="2800" dirty="0" smtClean="0"/>
            </a:br>
            <a:r>
              <a:rPr lang="en-US" sz="2400" i="1" dirty="0" smtClean="0"/>
              <a:t>Ivan </a:t>
            </a:r>
            <a:r>
              <a:rPr lang="en-US" sz="2400" i="1" smtClean="0"/>
              <a:t>Marton, </a:t>
            </a:r>
            <a:r>
              <a:rPr lang="en-US" sz="2400" i="1" dirty="0" smtClean="0"/>
              <a:t>NIIFI</a:t>
            </a:r>
            <a:endParaRPr lang="en-US" sz="2400" dirty="0" smtClean="0"/>
          </a:p>
          <a:p>
            <a:r>
              <a:rPr lang="en-US" sz="2800" dirty="0" smtClean="0"/>
              <a:t>HEPIX Virtualization WG</a:t>
            </a:r>
            <a:br>
              <a:rPr lang="en-US" sz="2800" dirty="0" smtClean="0"/>
            </a:br>
            <a:r>
              <a:rPr lang="en-US" sz="2400" i="1" dirty="0" smtClean="0"/>
              <a:t>Owen Synge, DESY</a:t>
            </a:r>
          </a:p>
          <a:p>
            <a:r>
              <a:rPr lang="en-US" sz="2800" dirty="0" smtClean="0"/>
              <a:t>SARA </a:t>
            </a:r>
            <a:r>
              <a:rPr lang="en-US" sz="2800" dirty="0" err="1" smtClean="0"/>
              <a:t>BiGGrid</a:t>
            </a:r>
            <a:r>
              <a:rPr lang="en-US" sz="2800" dirty="0" smtClean="0"/>
              <a:t> HPC Cloud</a:t>
            </a:r>
            <a:br>
              <a:rPr lang="en-US" sz="2800" dirty="0" smtClean="0"/>
            </a:br>
            <a:r>
              <a:rPr lang="en-US" sz="2400" i="1" dirty="0" err="1" smtClean="0"/>
              <a:t>Floris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Sluiter</a:t>
            </a:r>
            <a:r>
              <a:rPr lang="en-US" sz="2400" i="1" dirty="0" smtClean="0"/>
              <a:t>, SARA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00971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Collaborations   11:00 – 12:30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268760"/>
            <a:ext cx="8075612" cy="4525963"/>
          </a:xfrm>
        </p:spPr>
        <p:txBody>
          <a:bodyPr/>
          <a:lstStyle/>
          <a:p>
            <a:r>
              <a:rPr lang="en-US" sz="2800" dirty="0"/>
              <a:t>Strategic Plan for a European Cloud Computing </a:t>
            </a:r>
            <a:r>
              <a:rPr lang="en-US" sz="2800" dirty="0" smtClean="0"/>
              <a:t>Infrastructure</a:t>
            </a:r>
            <a:br>
              <a:rPr lang="en-US" sz="2800" dirty="0" smtClean="0"/>
            </a:br>
            <a:r>
              <a:rPr lang="en-US" sz="2400" i="1" dirty="0" smtClean="0"/>
              <a:t>Bob Jones, CERN</a:t>
            </a:r>
          </a:p>
          <a:p>
            <a:r>
              <a:rPr lang="en-US" sz="2800" dirty="0" smtClean="0"/>
              <a:t>IGE, Globus Toolkit appliances for the cloud</a:t>
            </a:r>
            <a:br>
              <a:rPr lang="en-US" sz="2800" dirty="0" smtClean="0"/>
            </a:br>
            <a:r>
              <a:rPr lang="en-US" sz="2400" i="1" dirty="0" err="1" smtClean="0"/>
              <a:t>Ioan</a:t>
            </a:r>
            <a:r>
              <a:rPr lang="en-US" sz="2400" i="1" dirty="0" smtClean="0"/>
              <a:t> Lucian </a:t>
            </a:r>
            <a:r>
              <a:rPr lang="en-US" sz="2400" i="1" dirty="0" err="1" smtClean="0"/>
              <a:t>Muntean</a:t>
            </a:r>
            <a:r>
              <a:rPr lang="en-US" sz="2400" i="1" dirty="0" smtClean="0"/>
              <a:t>, UTC</a:t>
            </a:r>
          </a:p>
          <a:p>
            <a:r>
              <a:rPr lang="en-US" sz="2800" smtClean="0"/>
              <a:t>The </a:t>
            </a:r>
            <a:r>
              <a:rPr lang="en-US" sz="2800" dirty="0"/>
              <a:t>EDGI cloud </a:t>
            </a:r>
            <a:r>
              <a:rPr lang="en-US" sz="2800" dirty="0" smtClean="0"/>
              <a:t>solution</a:t>
            </a:r>
            <a:br>
              <a:rPr lang="en-US" sz="2800" dirty="0" smtClean="0"/>
            </a:br>
            <a:r>
              <a:rPr lang="en-US" sz="2400" i="1" dirty="0" err="1" smtClean="0"/>
              <a:t>Jozsef</a:t>
            </a:r>
            <a:r>
              <a:rPr lang="en-US" sz="2400" i="1" dirty="0" smtClean="0"/>
              <a:t> Kovacs, MTA SZTAKI</a:t>
            </a:r>
          </a:p>
          <a:p>
            <a:r>
              <a:rPr lang="en-US" sz="2800" dirty="0" err="1" smtClean="0"/>
              <a:t>Mantychore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i="1" dirty="0" smtClean="0"/>
              <a:t>Pau </a:t>
            </a:r>
            <a:r>
              <a:rPr lang="en-US" sz="2400" i="1" dirty="0" err="1" smtClean="0"/>
              <a:t>Minoves</a:t>
            </a:r>
            <a:r>
              <a:rPr lang="en-US" sz="2400" i="1" dirty="0" smtClean="0"/>
              <a:t>, i2cat</a:t>
            </a:r>
            <a:endParaRPr lang="en-US" sz="2400" dirty="0"/>
          </a:p>
          <a:p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418154412"/>
      </p:ext>
    </p:extLst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289</TotalTime>
  <Words>55</Words>
  <Application>Microsoft Macintosh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EGI-InSPIRE-Slide-Template_v4</vt:lpstr>
      <vt:lpstr>Virtualisation and Cloud Computing</vt:lpstr>
      <vt:lpstr>Technology 14:00 – 15:30</vt:lpstr>
      <vt:lpstr>Users and Experience 16:00 – 17:30</vt:lpstr>
      <vt:lpstr>Collaborations   11:00 – 12:30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David O'Callaghan</cp:lastModifiedBy>
  <cp:revision>29</cp:revision>
  <dcterms:created xsi:type="dcterms:W3CDTF">2010-09-03T12:01:03Z</dcterms:created>
  <dcterms:modified xsi:type="dcterms:W3CDTF">2011-09-20T12:00:46Z</dcterms:modified>
</cp:coreProperties>
</file>