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  <p:sldMasterId id="2147483897" r:id="rId2"/>
    <p:sldMasterId id="2147483938" r:id="rId3"/>
  </p:sldMasterIdLst>
  <p:notesMasterIdLst>
    <p:notesMasterId r:id="rId30"/>
  </p:notesMasterIdLst>
  <p:handoutMasterIdLst>
    <p:handoutMasterId r:id="rId31"/>
  </p:handoutMasterIdLst>
  <p:sldIdLst>
    <p:sldId id="363" r:id="rId4"/>
    <p:sldId id="258" r:id="rId5"/>
    <p:sldId id="377" r:id="rId6"/>
    <p:sldId id="378" r:id="rId7"/>
    <p:sldId id="387" r:id="rId8"/>
    <p:sldId id="391" r:id="rId9"/>
    <p:sldId id="392" r:id="rId10"/>
    <p:sldId id="393" r:id="rId11"/>
    <p:sldId id="384" r:id="rId12"/>
    <p:sldId id="385" r:id="rId13"/>
    <p:sldId id="386" r:id="rId14"/>
    <p:sldId id="394" r:id="rId15"/>
    <p:sldId id="366" r:id="rId16"/>
    <p:sldId id="332" r:id="rId17"/>
    <p:sldId id="334" r:id="rId18"/>
    <p:sldId id="395" r:id="rId19"/>
    <p:sldId id="396" r:id="rId20"/>
    <p:sldId id="373" r:id="rId21"/>
    <p:sldId id="376" r:id="rId22"/>
    <p:sldId id="375" r:id="rId23"/>
    <p:sldId id="397" r:id="rId24"/>
    <p:sldId id="372" r:id="rId25"/>
    <p:sldId id="398" r:id="rId26"/>
    <p:sldId id="371" r:id="rId27"/>
    <p:sldId id="399" r:id="rId28"/>
    <p:sldId id="400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  <a:srgbClr val="002D59"/>
    <a:srgbClr val="FF6699"/>
    <a:srgbClr val="026DBB"/>
    <a:srgbClr val="33CCFF"/>
    <a:srgbClr val="000099"/>
    <a:srgbClr val="EC6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13" autoAdjust="0"/>
    <p:restoredTop sz="88636" autoAdjust="0"/>
  </p:normalViewPr>
  <p:slideViewPr>
    <p:cSldViewPr>
      <p:cViewPr varScale="1">
        <p:scale>
          <a:sx n="97" d="100"/>
          <a:sy n="97" d="100"/>
        </p:scale>
        <p:origin x="-47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216"/>
    </p:cViewPr>
  </p:sorterViewPr>
  <p:notesViewPr>
    <p:cSldViewPr>
      <p:cViewPr varScale="1">
        <p:scale>
          <a:sx n="53" d="100"/>
          <a:sy n="53" d="100"/>
        </p:scale>
        <p:origin x="-283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B73124-6053-AA47-85CA-65DA0300CD3B}" type="doc">
      <dgm:prSet loTypeId="urn:microsoft.com/office/officeart/2005/8/layout/StepDown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54DA3C0-3572-BD40-A6E3-6041D36B37BF}">
      <dgm:prSet phldrT="[Text]"/>
      <dgm:spPr/>
      <dgm:t>
        <a:bodyPr/>
        <a:lstStyle/>
        <a:p>
          <a:r>
            <a:rPr lang="en-GB" dirty="0" smtClean="0"/>
            <a:t>Select Project</a:t>
          </a:r>
          <a:endParaRPr lang="en-GB" dirty="0"/>
        </a:p>
      </dgm:t>
    </dgm:pt>
    <dgm:pt modelId="{4A7510F0-8A1D-3A48-99BE-309A1A5F7346}" type="parTrans" cxnId="{F2B1FDB5-5267-4340-97F3-FB8E8168080A}">
      <dgm:prSet/>
      <dgm:spPr/>
      <dgm:t>
        <a:bodyPr/>
        <a:lstStyle/>
        <a:p>
          <a:endParaRPr lang="en-GB"/>
        </a:p>
      </dgm:t>
    </dgm:pt>
    <dgm:pt modelId="{00826223-611D-A34F-83A2-2EC31C993038}" type="sibTrans" cxnId="{F2B1FDB5-5267-4340-97F3-FB8E8168080A}">
      <dgm:prSet/>
      <dgm:spPr/>
      <dgm:t>
        <a:bodyPr/>
        <a:lstStyle/>
        <a:p>
          <a:endParaRPr lang="en-GB"/>
        </a:p>
      </dgm:t>
    </dgm:pt>
    <dgm:pt modelId="{14063C7E-38D5-224E-A612-E0B2B7F7094C}">
      <dgm:prSet phldrT="[Text]" custT="1"/>
      <dgm:spPr/>
      <dgm:t>
        <a:bodyPr/>
        <a:lstStyle/>
        <a:p>
          <a:r>
            <a:rPr lang="en-GB" sz="1400" dirty="0" smtClean="0"/>
            <a:t>Select dependant codes</a:t>
          </a:r>
          <a:endParaRPr lang="en-GB" sz="1400" dirty="0"/>
        </a:p>
      </dgm:t>
    </dgm:pt>
    <dgm:pt modelId="{676B3A5B-A22D-3647-9E48-6944DDCAC3A2}" type="parTrans" cxnId="{A7C95302-52B1-0443-AE45-A143E5137876}">
      <dgm:prSet/>
      <dgm:spPr/>
      <dgm:t>
        <a:bodyPr/>
        <a:lstStyle/>
        <a:p>
          <a:endParaRPr lang="en-GB"/>
        </a:p>
      </dgm:t>
    </dgm:pt>
    <dgm:pt modelId="{74A53DCF-3434-DD49-8D18-4A135514046C}" type="sibTrans" cxnId="{A7C95302-52B1-0443-AE45-A143E5137876}">
      <dgm:prSet/>
      <dgm:spPr/>
      <dgm:t>
        <a:bodyPr/>
        <a:lstStyle/>
        <a:p>
          <a:endParaRPr lang="en-GB"/>
        </a:p>
      </dgm:t>
    </dgm:pt>
    <dgm:pt modelId="{D2C70C2F-1AFB-9341-B311-D94B7630E03D}">
      <dgm:prSet phldrT="[Text]"/>
      <dgm:spPr/>
      <dgm:t>
        <a:bodyPr/>
        <a:lstStyle/>
        <a:p>
          <a:r>
            <a:rPr lang="en-GB" dirty="0" smtClean="0"/>
            <a:t>Start Instances</a:t>
          </a:r>
          <a:endParaRPr lang="en-GB" dirty="0"/>
        </a:p>
      </dgm:t>
    </dgm:pt>
    <dgm:pt modelId="{5680D809-F55A-AF45-9D7C-5E02565F3D27}" type="parTrans" cxnId="{38AE5886-0F4D-B940-B600-648375390CE6}">
      <dgm:prSet/>
      <dgm:spPr/>
      <dgm:t>
        <a:bodyPr/>
        <a:lstStyle/>
        <a:p>
          <a:endParaRPr lang="en-GB"/>
        </a:p>
      </dgm:t>
    </dgm:pt>
    <dgm:pt modelId="{9B90DF5D-21F0-D440-8277-2924C8C5D09F}" type="sibTrans" cxnId="{38AE5886-0F4D-B940-B600-648375390CE6}">
      <dgm:prSet/>
      <dgm:spPr/>
      <dgm:t>
        <a:bodyPr/>
        <a:lstStyle/>
        <a:p>
          <a:endParaRPr lang="en-GB"/>
        </a:p>
      </dgm:t>
    </dgm:pt>
    <dgm:pt modelId="{DA8E5C5B-3F1D-2C4E-82DE-CDC362654AE4}">
      <dgm:prSet phldrT="[Text]" custT="1"/>
      <dgm:spPr/>
      <dgm:t>
        <a:bodyPr/>
        <a:lstStyle/>
        <a:p>
          <a:r>
            <a:rPr lang="en-GB" sz="1400" dirty="0" smtClean="0"/>
            <a:t>Based on select platform list start instances</a:t>
          </a:r>
          <a:endParaRPr lang="en-GB" sz="1400" dirty="0"/>
        </a:p>
      </dgm:t>
    </dgm:pt>
    <dgm:pt modelId="{A6FEF1BB-B74E-C047-9450-FF93824F0BA1}" type="parTrans" cxnId="{212C038F-31F8-F243-AD45-F2B974EEE4AF}">
      <dgm:prSet/>
      <dgm:spPr/>
      <dgm:t>
        <a:bodyPr/>
        <a:lstStyle/>
        <a:p>
          <a:endParaRPr lang="en-GB"/>
        </a:p>
      </dgm:t>
    </dgm:pt>
    <dgm:pt modelId="{A449C1F6-724E-894C-8C38-BDDF2E0BED86}" type="sibTrans" cxnId="{212C038F-31F8-F243-AD45-F2B974EEE4AF}">
      <dgm:prSet/>
      <dgm:spPr/>
      <dgm:t>
        <a:bodyPr/>
        <a:lstStyle/>
        <a:p>
          <a:endParaRPr lang="en-GB"/>
        </a:p>
      </dgm:t>
    </dgm:pt>
    <dgm:pt modelId="{A6683195-908F-EB46-9CFE-32528002E110}">
      <dgm:prSet phldrT="[Text]"/>
      <dgm:spPr/>
      <dgm:t>
        <a:bodyPr/>
        <a:lstStyle/>
        <a:p>
          <a:r>
            <a:rPr lang="en-GB" dirty="0" smtClean="0"/>
            <a:t>Compile and report outputs</a:t>
          </a:r>
          <a:endParaRPr lang="en-GB" dirty="0"/>
        </a:p>
      </dgm:t>
    </dgm:pt>
    <dgm:pt modelId="{B27411FE-3349-154D-BAF7-83577FF8921D}" type="parTrans" cxnId="{6BE8413F-4215-0647-BF22-398C0D08FCEB}">
      <dgm:prSet/>
      <dgm:spPr/>
      <dgm:t>
        <a:bodyPr/>
        <a:lstStyle/>
        <a:p>
          <a:endParaRPr lang="en-GB"/>
        </a:p>
      </dgm:t>
    </dgm:pt>
    <dgm:pt modelId="{CE189FA1-FDB0-F140-A0A9-BE80E0B42278}" type="sibTrans" cxnId="{6BE8413F-4215-0647-BF22-398C0D08FCEB}">
      <dgm:prSet/>
      <dgm:spPr/>
      <dgm:t>
        <a:bodyPr/>
        <a:lstStyle/>
        <a:p>
          <a:endParaRPr lang="en-GB"/>
        </a:p>
      </dgm:t>
    </dgm:pt>
    <dgm:pt modelId="{629A57A6-9279-3A44-9EA6-33CB62DBEF63}">
      <dgm:prSet phldrT="[Text]" custT="1"/>
      <dgm:spPr/>
      <dgm:t>
        <a:bodyPr/>
        <a:lstStyle/>
        <a:p>
          <a:r>
            <a:rPr lang="en-GB" sz="1400" dirty="0" smtClean="0"/>
            <a:t>Pack complete products</a:t>
          </a:r>
          <a:endParaRPr lang="en-GB" sz="1400" dirty="0"/>
        </a:p>
      </dgm:t>
    </dgm:pt>
    <dgm:pt modelId="{0B20AB91-47F4-844F-8920-B56AC133F11F}" type="parTrans" cxnId="{AAD7F99C-7C0A-7E46-8FAC-55A27C604A89}">
      <dgm:prSet/>
      <dgm:spPr/>
      <dgm:t>
        <a:bodyPr/>
        <a:lstStyle/>
        <a:p>
          <a:endParaRPr lang="en-GB"/>
        </a:p>
      </dgm:t>
    </dgm:pt>
    <dgm:pt modelId="{B3C80C70-192F-3547-B77E-68FD122123CA}" type="sibTrans" cxnId="{AAD7F99C-7C0A-7E46-8FAC-55A27C604A89}">
      <dgm:prSet/>
      <dgm:spPr/>
      <dgm:t>
        <a:bodyPr/>
        <a:lstStyle/>
        <a:p>
          <a:endParaRPr lang="en-GB"/>
        </a:p>
      </dgm:t>
    </dgm:pt>
    <dgm:pt modelId="{4FA95B68-AEDF-1344-8952-3470C62762F6}">
      <dgm:prSet phldrT="[Text]" custT="1"/>
      <dgm:spPr/>
      <dgm:t>
        <a:bodyPr/>
        <a:lstStyle/>
        <a:p>
          <a:r>
            <a:rPr lang="en-GB" sz="1400" dirty="0" smtClean="0"/>
            <a:t>Select build platforms, OS and architecture</a:t>
          </a:r>
          <a:endParaRPr lang="en-GB" sz="1400" dirty="0"/>
        </a:p>
      </dgm:t>
    </dgm:pt>
    <dgm:pt modelId="{DADA5769-2F12-5045-B851-FB956213FD7F}" type="parTrans" cxnId="{86123899-D764-B443-B112-64702C96B33E}">
      <dgm:prSet/>
      <dgm:spPr/>
      <dgm:t>
        <a:bodyPr/>
        <a:lstStyle/>
        <a:p>
          <a:endParaRPr lang="en-GB"/>
        </a:p>
      </dgm:t>
    </dgm:pt>
    <dgm:pt modelId="{2E2ECB2B-9179-B641-A903-0E50993CFCEA}" type="sibTrans" cxnId="{86123899-D764-B443-B112-64702C96B33E}">
      <dgm:prSet/>
      <dgm:spPr/>
      <dgm:t>
        <a:bodyPr/>
        <a:lstStyle/>
        <a:p>
          <a:endParaRPr lang="en-GB"/>
        </a:p>
      </dgm:t>
    </dgm:pt>
    <dgm:pt modelId="{72A81E91-B3C5-BA45-8A69-34DF35D8E8A1}">
      <dgm:prSet phldrT="[Text]" custT="1"/>
      <dgm:spPr/>
      <dgm:t>
        <a:bodyPr/>
        <a:lstStyle/>
        <a:p>
          <a:r>
            <a:rPr lang="en-GB" sz="1400" dirty="0" smtClean="0"/>
            <a:t>Select project source-code  </a:t>
          </a:r>
          <a:endParaRPr lang="en-GB" sz="1400" dirty="0"/>
        </a:p>
      </dgm:t>
    </dgm:pt>
    <dgm:pt modelId="{70E1AB76-2631-754B-88FB-5F9E0A0D6050}" type="parTrans" cxnId="{03C8D3A0-2797-3743-8B58-0BC0C4E53B12}">
      <dgm:prSet/>
      <dgm:spPr/>
      <dgm:t>
        <a:bodyPr/>
        <a:lstStyle/>
        <a:p>
          <a:endParaRPr lang="en-GB"/>
        </a:p>
      </dgm:t>
    </dgm:pt>
    <dgm:pt modelId="{DD03FED0-ABBB-4741-945D-1BFB54C798B2}" type="sibTrans" cxnId="{03C8D3A0-2797-3743-8B58-0BC0C4E53B12}">
      <dgm:prSet/>
      <dgm:spPr/>
      <dgm:t>
        <a:bodyPr/>
        <a:lstStyle/>
        <a:p>
          <a:endParaRPr lang="en-GB"/>
        </a:p>
      </dgm:t>
    </dgm:pt>
    <dgm:pt modelId="{CA7A3DE5-51D1-6343-9031-45AE6AF5C88E}">
      <dgm:prSet phldrT="[Text]" custT="1"/>
      <dgm:spPr/>
      <dgm:t>
        <a:bodyPr/>
        <a:lstStyle/>
        <a:p>
          <a:r>
            <a:rPr lang="en-GB" sz="1400" dirty="0" smtClean="0"/>
            <a:t>On running instances D/load and install dependencies and source-code</a:t>
          </a:r>
          <a:endParaRPr lang="en-GB" sz="1400" dirty="0"/>
        </a:p>
      </dgm:t>
    </dgm:pt>
    <dgm:pt modelId="{283A103C-5D5D-2F4D-999A-6030FD7F15C3}" type="parTrans" cxnId="{D70D2AF0-76FE-B94E-8FDE-BACDDC37C913}">
      <dgm:prSet/>
      <dgm:spPr/>
      <dgm:t>
        <a:bodyPr/>
        <a:lstStyle/>
        <a:p>
          <a:endParaRPr lang="en-GB"/>
        </a:p>
      </dgm:t>
    </dgm:pt>
    <dgm:pt modelId="{B4432893-9E7B-724D-8961-0AE485228A40}" type="sibTrans" cxnId="{D70D2AF0-76FE-B94E-8FDE-BACDDC37C913}">
      <dgm:prSet/>
      <dgm:spPr/>
      <dgm:t>
        <a:bodyPr/>
        <a:lstStyle/>
        <a:p>
          <a:endParaRPr lang="en-GB"/>
        </a:p>
      </dgm:t>
    </dgm:pt>
    <dgm:pt modelId="{845A3FF4-6677-4241-803B-3939BCCD120F}">
      <dgm:prSet phldrT="[Text]" custT="1"/>
      <dgm:spPr/>
      <dgm:t>
        <a:bodyPr/>
        <a:lstStyle/>
        <a:p>
          <a:r>
            <a:rPr lang="en-GB" sz="1400" dirty="0" smtClean="0"/>
            <a:t>Start build process</a:t>
          </a:r>
          <a:endParaRPr lang="en-GB" sz="1400" dirty="0"/>
        </a:p>
      </dgm:t>
    </dgm:pt>
    <dgm:pt modelId="{1324F781-0706-AC4E-8E5B-AFB8E9CEAD42}" type="parTrans" cxnId="{67676AE9-26F9-524F-977F-5A6E245D4DE9}">
      <dgm:prSet/>
      <dgm:spPr/>
      <dgm:t>
        <a:bodyPr/>
        <a:lstStyle/>
        <a:p>
          <a:endParaRPr lang="en-GB"/>
        </a:p>
      </dgm:t>
    </dgm:pt>
    <dgm:pt modelId="{DAF2F0A4-7401-EC4F-A229-3492397BE9D0}" type="sibTrans" cxnId="{67676AE9-26F9-524F-977F-5A6E245D4DE9}">
      <dgm:prSet/>
      <dgm:spPr/>
      <dgm:t>
        <a:bodyPr/>
        <a:lstStyle/>
        <a:p>
          <a:endParaRPr lang="en-GB"/>
        </a:p>
      </dgm:t>
    </dgm:pt>
    <dgm:pt modelId="{07F004D4-2C2F-A04B-B409-7742E0FF2E0E}">
      <dgm:prSet phldrT="[Text]" custT="1"/>
      <dgm:spPr/>
      <dgm:t>
        <a:bodyPr/>
        <a:lstStyle/>
        <a:p>
          <a:r>
            <a:rPr lang="en-GB" sz="1400" dirty="0" smtClean="0"/>
            <a:t>Report errors and ship complete builds</a:t>
          </a:r>
          <a:endParaRPr lang="en-GB" sz="1400" dirty="0"/>
        </a:p>
      </dgm:t>
    </dgm:pt>
    <dgm:pt modelId="{9FBE7D52-5677-2645-9E66-7488618E8619}" type="parTrans" cxnId="{1D1731E3-9506-6A4D-963B-65CEE0299C10}">
      <dgm:prSet/>
      <dgm:spPr/>
      <dgm:t>
        <a:bodyPr/>
        <a:lstStyle/>
        <a:p>
          <a:endParaRPr lang="en-GB"/>
        </a:p>
      </dgm:t>
    </dgm:pt>
    <dgm:pt modelId="{9EA2E925-72D3-6646-BAC0-3E9523BDA552}" type="sibTrans" cxnId="{1D1731E3-9506-6A4D-963B-65CEE0299C10}">
      <dgm:prSet/>
      <dgm:spPr/>
      <dgm:t>
        <a:bodyPr/>
        <a:lstStyle/>
        <a:p>
          <a:endParaRPr lang="en-GB"/>
        </a:p>
      </dgm:t>
    </dgm:pt>
    <dgm:pt modelId="{8D17B2C2-89F4-B64B-91A8-799F992A996A}">
      <dgm:prSet phldrT="[Text]" custT="1"/>
      <dgm:spPr/>
      <dgm:t>
        <a:bodyPr/>
        <a:lstStyle/>
        <a:p>
          <a:r>
            <a:rPr lang="en-GB" sz="1400" dirty="0" smtClean="0"/>
            <a:t>Allow access to error plagued builds directly on instances</a:t>
          </a:r>
          <a:endParaRPr lang="en-GB" sz="1400" dirty="0"/>
        </a:p>
      </dgm:t>
    </dgm:pt>
    <dgm:pt modelId="{53A1E5BA-C5F0-964E-B628-3C2256C50723}" type="parTrans" cxnId="{669AD6F8-09E1-0248-A0E5-200573812862}">
      <dgm:prSet/>
      <dgm:spPr/>
      <dgm:t>
        <a:bodyPr/>
        <a:lstStyle/>
        <a:p>
          <a:endParaRPr lang="en-GB"/>
        </a:p>
      </dgm:t>
    </dgm:pt>
    <dgm:pt modelId="{25232F51-30E6-4941-84CA-3ED5C4925B7E}" type="sibTrans" cxnId="{669AD6F8-09E1-0248-A0E5-200573812862}">
      <dgm:prSet/>
      <dgm:spPr/>
      <dgm:t>
        <a:bodyPr/>
        <a:lstStyle/>
        <a:p>
          <a:endParaRPr lang="en-GB"/>
        </a:p>
      </dgm:t>
    </dgm:pt>
    <dgm:pt modelId="{EFDE5899-71B0-B649-A7D4-7FF6C872A38B}">
      <dgm:prSet phldrT="[Text]" custT="1"/>
      <dgm:spPr/>
      <dgm:t>
        <a:bodyPr/>
        <a:lstStyle/>
        <a:p>
          <a:r>
            <a:rPr lang="en-GB" sz="1400" dirty="0" smtClean="0"/>
            <a:t>Stream </a:t>
          </a:r>
          <a:r>
            <a:rPr lang="en-GB" sz="1400" dirty="0" err="1" smtClean="0"/>
            <a:t>stdout</a:t>
          </a:r>
          <a:r>
            <a:rPr lang="en-GB" sz="1400" dirty="0" smtClean="0"/>
            <a:t>/err from building instance</a:t>
          </a:r>
          <a:endParaRPr lang="en-GB" sz="1400" dirty="0"/>
        </a:p>
      </dgm:t>
    </dgm:pt>
    <dgm:pt modelId="{F9F2691C-69CB-704E-BF95-4B5B0B808289}" type="parTrans" cxnId="{D64BFBCF-3EC2-794A-BEFC-21AB15388E73}">
      <dgm:prSet/>
      <dgm:spPr/>
      <dgm:t>
        <a:bodyPr/>
        <a:lstStyle/>
        <a:p>
          <a:endParaRPr lang="en-GB"/>
        </a:p>
      </dgm:t>
    </dgm:pt>
    <dgm:pt modelId="{C4A3E3B2-499D-8F49-AB59-3C197B08D744}" type="sibTrans" cxnId="{D64BFBCF-3EC2-794A-BEFC-21AB15388E73}">
      <dgm:prSet/>
      <dgm:spPr/>
      <dgm:t>
        <a:bodyPr/>
        <a:lstStyle/>
        <a:p>
          <a:endParaRPr lang="en-GB"/>
        </a:p>
      </dgm:t>
    </dgm:pt>
    <dgm:pt modelId="{D9147838-F586-4547-AA4A-068ADE2620A9}" type="pres">
      <dgm:prSet presAssocID="{23B73124-6053-AA47-85CA-65DA0300CD3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8A5FA95D-446A-414F-825F-1326E48E4327}" type="pres">
      <dgm:prSet presAssocID="{554DA3C0-3572-BD40-A6E3-6041D36B37BF}" presName="composite" presStyleCnt="0"/>
      <dgm:spPr/>
    </dgm:pt>
    <dgm:pt modelId="{FCCB41E4-B202-3C43-8696-98210D4EE732}" type="pres">
      <dgm:prSet presAssocID="{554DA3C0-3572-BD40-A6E3-6041D36B37BF}" presName="bentUpArrow1" presStyleLbl="alignImgPlace1" presStyleIdx="0" presStyleCnt="2"/>
      <dgm:spPr/>
    </dgm:pt>
    <dgm:pt modelId="{8FDA0816-6731-5645-8D34-BB9820E3218E}" type="pres">
      <dgm:prSet presAssocID="{554DA3C0-3572-BD40-A6E3-6041D36B37BF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DB1F8B-3C2F-D64C-BA57-C262C9D7A5B8}" type="pres">
      <dgm:prSet presAssocID="{554DA3C0-3572-BD40-A6E3-6041D36B37BF}" presName="ChildText" presStyleLbl="revTx" presStyleIdx="0" presStyleCnt="3" custScaleX="176733" custLinFactNeighborX="449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E850C3-80D2-5E48-853B-4001C6B5197B}" type="pres">
      <dgm:prSet presAssocID="{00826223-611D-A34F-83A2-2EC31C993038}" presName="sibTrans" presStyleCnt="0"/>
      <dgm:spPr/>
    </dgm:pt>
    <dgm:pt modelId="{1F8949D7-01A2-A344-9BEB-279A1FC79B76}" type="pres">
      <dgm:prSet presAssocID="{D2C70C2F-1AFB-9341-B311-D94B7630E03D}" presName="composite" presStyleCnt="0"/>
      <dgm:spPr/>
    </dgm:pt>
    <dgm:pt modelId="{3AA509D2-467B-B949-8700-EB1FECC45722}" type="pres">
      <dgm:prSet presAssocID="{D2C70C2F-1AFB-9341-B311-D94B7630E03D}" presName="bentUpArrow1" presStyleLbl="alignImgPlace1" presStyleIdx="1" presStyleCnt="2"/>
      <dgm:spPr/>
    </dgm:pt>
    <dgm:pt modelId="{B1BFA474-FBB7-004F-9094-D29A7C610E85}" type="pres">
      <dgm:prSet presAssocID="{D2C70C2F-1AFB-9341-B311-D94B7630E03D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B803AF-BA51-304F-8304-785D622E9C97}" type="pres">
      <dgm:prSet presAssocID="{D2C70C2F-1AFB-9341-B311-D94B7630E03D}" presName="ChildText" presStyleLbl="revTx" presStyleIdx="1" presStyleCnt="3" custScaleX="270361" custLinFactNeighborX="887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0AA727-763E-8D40-8E6F-09B108BA6159}" type="pres">
      <dgm:prSet presAssocID="{9B90DF5D-21F0-D440-8277-2924C8C5D09F}" presName="sibTrans" presStyleCnt="0"/>
      <dgm:spPr/>
    </dgm:pt>
    <dgm:pt modelId="{12450552-C667-6944-9AA2-7156647A388F}" type="pres">
      <dgm:prSet presAssocID="{A6683195-908F-EB46-9CFE-32528002E110}" presName="composite" presStyleCnt="0"/>
      <dgm:spPr/>
    </dgm:pt>
    <dgm:pt modelId="{DCFDD4D9-9E9E-0B4B-9F39-63FB2264EFE7}" type="pres">
      <dgm:prSet presAssocID="{A6683195-908F-EB46-9CFE-32528002E110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4DBEE6-5960-F149-9F52-E2D196BE0E17}" type="pres">
      <dgm:prSet presAssocID="{A6683195-908F-EB46-9CFE-32528002E110}" presName="FinalChildText" presStyleLbl="revTx" presStyleIdx="2" presStyleCnt="3" custScaleX="203616" custScaleY="133965" custLinFactNeighborX="52148" custLinFactNeighborY="-44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51368D4-CB15-9C4F-960F-7755B58B770C}" type="presOf" srcId="{4FA95B68-AEDF-1344-8952-3470C62762F6}" destId="{20DB1F8B-3C2F-D64C-BA57-C262C9D7A5B8}" srcOrd="0" destOrd="1" presId="urn:microsoft.com/office/officeart/2005/8/layout/StepDownProcess"/>
    <dgm:cxn modelId="{BE9A4AED-BEC3-E348-8EC1-C3B9662CEC4D}" type="presOf" srcId="{DA8E5C5B-3F1D-2C4E-82DE-CDC362654AE4}" destId="{F7B803AF-BA51-304F-8304-785D622E9C97}" srcOrd="0" destOrd="0" presId="urn:microsoft.com/office/officeart/2005/8/layout/StepDownProcess"/>
    <dgm:cxn modelId="{F85FADBE-A8A8-DD47-AED1-73A96F960AF8}" type="presOf" srcId="{EFDE5899-71B0-B649-A7D4-7FF6C872A38B}" destId="{F7B803AF-BA51-304F-8304-785D622E9C97}" srcOrd="0" destOrd="3" presId="urn:microsoft.com/office/officeart/2005/8/layout/StepDownProcess"/>
    <dgm:cxn modelId="{6BE8413F-4215-0647-BF22-398C0D08FCEB}" srcId="{23B73124-6053-AA47-85CA-65DA0300CD3B}" destId="{A6683195-908F-EB46-9CFE-32528002E110}" srcOrd="2" destOrd="0" parTransId="{B27411FE-3349-154D-BAF7-83577FF8921D}" sibTransId="{CE189FA1-FDB0-F140-A0A9-BE80E0B42278}"/>
    <dgm:cxn modelId="{212C038F-31F8-F243-AD45-F2B974EEE4AF}" srcId="{D2C70C2F-1AFB-9341-B311-D94B7630E03D}" destId="{DA8E5C5B-3F1D-2C4E-82DE-CDC362654AE4}" srcOrd="0" destOrd="0" parTransId="{A6FEF1BB-B74E-C047-9450-FF93824F0BA1}" sibTransId="{A449C1F6-724E-894C-8C38-BDDF2E0BED86}"/>
    <dgm:cxn modelId="{185F47AF-6C7E-4049-A9F4-CF61329CB67F}" type="presOf" srcId="{A6683195-908F-EB46-9CFE-32528002E110}" destId="{DCFDD4D9-9E9E-0B4B-9F39-63FB2264EFE7}" srcOrd="0" destOrd="0" presId="urn:microsoft.com/office/officeart/2005/8/layout/StepDownProcess"/>
    <dgm:cxn modelId="{389BA274-AE2B-A141-956A-496FAADE2503}" type="presOf" srcId="{14063C7E-38D5-224E-A612-E0B2B7F7094C}" destId="{20DB1F8B-3C2F-D64C-BA57-C262C9D7A5B8}" srcOrd="0" destOrd="0" presId="urn:microsoft.com/office/officeart/2005/8/layout/StepDownProcess"/>
    <dgm:cxn modelId="{DC4A749B-5441-FC43-A62B-AE8A447AB2E7}" type="presOf" srcId="{8D17B2C2-89F4-B64B-91A8-799F992A996A}" destId="{484DBEE6-5960-F149-9F52-E2D196BE0E17}" srcOrd="0" destOrd="2" presId="urn:microsoft.com/office/officeart/2005/8/layout/StepDownProcess"/>
    <dgm:cxn modelId="{669AD6F8-09E1-0248-A0E5-200573812862}" srcId="{A6683195-908F-EB46-9CFE-32528002E110}" destId="{8D17B2C2-89F4-B64B-91A8-799F992A996A}" srcOrd="2" destOrd="0" parTransId="{53A1E5BA-C5F0-964E-B628-3C2256C50723}" sibTransId="{25232F51-30E6-4941-84CA-3ED5C4925B7E}"/>
    <dgm:cxn modelId="{79EE38DE-AB47-B049-90D8-759AD8D3D846}" type="presOf" srcId="{07F004D4-2C2F-A04B-B409-7742E0FF2E0E}" destId="{484DBEE6-5960-F149-9F52-E2D196BE0E17}" srcOrd="0" destOrd="1" presId="urn:microsoft.com/office/officeart/2005/8/layout/StepDownProcess"/>
    <dgm:cxn modelId="{D64BFBCF-3EC2-794A-BEFC-21AB15388E73}" srcId="{D2C70C2F-1AFB-9341-B311-D94B7630E03D}" destId="{EFDE5899-71B0-B649-A7D4-7FF6C872A38B}" srcOrd="3" destOrd="0" parTransId="{F9F2691C-69CB-704E-BF95-4B5B0B808289}" sibTransId="{C4A3E3B2-499D-8F49-AB59-3C197B08D744}"/>
    <dgm:cxn modelId="{E550767F-E240-314D-AC7D-0689AF685B9B}" type="presOf" srcId="{23B73124-6053-AA47-85CA-65DA0300CD3B}" destId="{D9147838-F586-4547-AA4A-068ADE2620A9}" srcOrd="0" destOrd="0" presId="urn:microsoft.com/office/officeart/2005/8/layout/StepDownProcess"/>
    <dgm:cxn modelId="{BBFBBA11-F62F-7E48-AEE0-8821E38803E8}" type="presOf" srcId="{72A81E91-B3C5-BA45-8A69-34DF35D8E8A1}" destId="{20DB1F8B-3C2F-D64C-BA57-C262C9D7A5B8}" srcOrd="0" destOrd="2" presId="urn:microsoft.com/office/officeart/2005/8/layout/StepDownProcess"/>
    <dgm:cxn modelId="{FB3ACA58-7949-014C-BC2C-E73689C82534}" type="presOf" srcId="{D2C70C2F-1AFB-9341-B311-D94B7630E03D}" destId="{B1BFA474-FBB7-004F-9094-D29A7C610E85}" srcOrd="0" destOrd="0" presId="urn:microsoft.com/office/officeart/2005/8/layout/StepDownProcess"/>
    <dgm:cxn modelId="{AAD7F99C-7C0A-7E46-8FAC-55A27C604A89}" srcId="{A6683195-908F-EB46-9CFE-32528002E110}" destId="{629A57A6-9279-3A44-9EA6-33CB62DBEF63}" srcOrd="0" destOrd="0" parTransId="{0B20AB91-47F4-844F-8920-B56AC133F11F}" sibTransId="{B3C80C70-192F-3547-B77E-68FD122123CA}"/>
    <dgm:cxn modelId="{F6062391-D26A-C542-AE86-75B5C930CE00}" type="presOf" srcId="{554DA3C0-3572-BD40-A6E3-6041D36B37BF}" destId="{8FDA0816-6731-5645-8D34-BB9820E3218E}" srcOrd="0" destOrd="0" presId="urn:microsoft.com/office/officeart/2005/8/layout/StepDownProcess"/>
    <dgm:cxn modelId="{15588213-EB06-EA4B-8AB7-6768E2BACA52}" type="presOf" srcId="{629A57A6-9279-3A44-9EA6-33CB62DBEF63}" destId="{484DBEE6-5960-F149-9F52-E2D196BE0E17}" srcOrd="0" destOrd="0" presId="urn:microsoft.com/office/officeart/2005/8/layout/StepDownProcess"/>
    <dgm:cxn modelId="{86123899-D764-B443-B112-64702C96B33E}" srcId="{554DA3C0-3572-BD40-A6E3-6041D36B37BF}" destId="{4FA95B68-AEDF-1344-8952-3470C62762F6}" srcOrd="1" destOrd="0" parTransId="{DADA5769-2F12-5045-B851-FB956213FD7F}" sibTransId="{2E2ECB2B-9179-B641-A903-0E50993CFCEA}"/>
    <dgm:cxn modelId="{1D1731E3-9506-6A4D-963B-65CEE0299C10}" srcId="{A6683195-908F-EB46-9CFE-32528002E110}" destId="{07F004D4-2C2F-A04B-B409-7742E0FF2E0E}" srcOrd="1" destOrd="0" parTransId="{9FBE7D52-5677-2645-9E66-7488618E8619}" sibTransId="{9EA2E925-72D3-6646-BAC0-3E9523BDA552}"/>
    <dgm:cxn modelId="{38AE5886-0F4D-B940-B600-648375390CE6}" srcId="{23B73124-6053-AA47-85CA-65DA0300CD3B}" destId="{D2C70C2F-1AFB-9341-B311-D94B7630E03D}" srcOrd="1" destOrd="0" parTransId="{5680D809-F55A-AF45-9D7C-5E02565F3D27}" sibTransId="{9B90DF5D-21F0-D440-8277-2924C8C5D09F}"/>
    <dgm:cxn modelId="{A7C95302-52B1-0443-AE45-A143E5137876}" srcId="{554DA3C0-3572-BD40-A6E3-6041D36B37BF}" destId="{14063C7E-38D5-224E-A612-E0B2B7F7094C}" srcOrd="0" destOrd="0" parTransId="{676B3A5B-A22D-3647-9E48-6944DDCAC3A2}" sibTransId="{74A53DCF-3434-DD49-8D18-4A135514046C}"/>
    <dgm:cxn modelId="{D70D2AF0-76FE-B94E-8FDE-BACDDC37C913}" srcId="{D2C70C2F-1AFB-9341-B311-D94B7630E03D}" destId="{CA7A3DE5-51D1-6343-9031-45AE6AF5C88E}" srcOrd="1" destOrd="0" parTransId="{283A103C-5D5D-2F4D-999A-6030FD7F15C3}" sibTransId="{B4432893-9E7B-724D-8961-0AE485228A40}"/>
    <dgm:cxn modelId="{497F2BF1-3252-1849-A60E-5752968C628B}" type="presOf" srcId="{CA7A3DE5-51D1-6343-9031-45AE6AF5C88E}" destId="{F7B803AF-BA51-304F-8304-785D622E9C97}" srcOrd="0" destOrd="1" presId="urn:microsoft.com/office/officeart/2005/8/layout/StepDownProcess"/>
    <dgm:cxn modelId="{1E4943A2-9E9A-B441-891D-AF15C1E89C40}" type="presOf" srcId="{845A3FF4-6677-4241-803B-3939BCCD120F}" destId="{F7B803AF-BA51-304F-8304-785D622E9C97}" srcOrd="0" destOrd="2" presId="urn:microsoft.com/office/officeart/2005/8/layout/StepDownProcess"/>
    <dgm:cxn modelId="{F2B1FDB5-5267-4340-97F3-FB8E8168080A}" srcId="{23B73124-6053-AA47-85CA-65DA0300CD3B}" destId="{554DA3C0-3572-BD40-A6E3-6041D36B37BF}" srcOrd="0" destOrd="0" parTransId="{4A7510F0-8A1D-3A48-99BE-309A1A5F7346}" sibTransId="{00826223-611D-A34F-83A2-2EC31C993038}"/>
    <dgm:cxn modelId="{67676AE9-26F9-524F-977F-5A6E245D4DE9}" srcId="{D2C70C2F-1AFB-9341-B311-D94B7630E03D}" destId="{845A3FF4-6677-4241-803B-3939BCCD120F}" srcOrd="2" destOrd="0" parTransId="{1324F781-0706-AC4E-8E5B-AFB8E9CEAD42}" sibTransId="{DAF2F0A4-7401-EC4F-A229-3492397BE9D0}"/>
    <dgm:cxn modelId="{03C8D3A0-2797-3743-8B58-0BC0C4E53B12}" srcId="{554DA3C0-3572-BD40-A6E3-6041D36B37BF}" destId="{72A81E91-B3C5-BA45-8A69-34DF35D8E8A1}" srcOrd="2" destOrd="0" parTransId="{70E1AB76-2631-754B-88FB-5F9E0A0D6050}" sibTransId="{DD03FED0-ABBB-4741-945D-1BFB54C798B2}"/>
    <dgm:cxn modelId="{92537984-8201-1A44-A029-97C292BD19C8}" type="presParOf" srcId="{D9147838-F586-4547-AA4A-068ADE2620A9}" destId="{8A5FA95D-446A-414F-825F-1326E48E4327}" srcOrd="0" destOrd="0" presId="urn:microsoft.com/office/officeart/2005/8/layout/StepDownProcess"/>
    <dgm:cxn modelId="{42562BF2-454C-B847-96E6-F76515CD5A78}" type="presParOf" srcId="{8A5FA95D-446A-414F-825F-1326E48E4327}" destId="{FCCB41E4-B202-3C43-8696-98210D4EE732}" srcOrd="0" destOrd="0" presId="urn:microsoft.com/office/officeart/2005/8/layout/StepDownProcess"/>
    <dgm:cxn modelId="{22599610-608E-104B-BC66-FAB6DBEFCD49}" type="presParOf" srcId="{8A5FA95D-446A-414F-825F-1326E48E4327}" destId="{8FDA0816-6731-5645-8D34-BB9820E3218E}" srcOrd="1" destOrd="0" presId="urn:microsoft.com/office/officeart/2005/8/layout/StepDownProcess"/>
    <dgm:cxn modelId="{B638F1A6-F4CD-0940-B9A0-090E7587935E}" type="presParOf" srcId="{8A5FA95D-446A-414F-825F-1326E48E4327}" destId="{20DB1F8B-3C2F-D64C-BA57-C262C9D7A5B8}" srcOrd="2" destOrd="0" presId="urn:microsoft.com/office/officeart/2005/8/layout/StepDownProcess"/>
    <dgm:cxn modelId="{C3C1D090-C6EE-E44A-A274-2CA4D576D8D3}" type="presParOf" srcId="{D9147838-F586-4547-AA4A-068ADE2620A9}" destId="{23E850C3-80D2-5E48-853B-4001C6B5197B}" srcOrd="1" destOrd="0" presId="urn:microsoft.com/office/officeart/2005/8/layout/StepDownProcess"/>
    <dgm:cxn modelId="{37194003-F8D3-5940-8441-7ECE4D865567}" type="presParOf" srcId="{D9147838-F586-4547-AA4A-068ADE2620A9}" destId="{1F8949D7-01A2-A344-9BEB-279A1FC79B76}" srcOrd="2" destOrd="0" presId="urn:microsoft.com/office/officeart/2005/8/layout/StepDownProcess"/>
    <dgm:cxn modelId="{BDF33D9B-1FF3-0A4E-9DA4-22FDAFA6DD98}" type="presParOf" srcId="{1F8949D7-01A2-A344-9BEB-279A1FC79B76}" destId="{3AA509D2-467B-B949-8700-EB1FECC45722}" srcOrd="0" destOrd="0" presId="urn:microsoft.com/office/officeart/2005/8/layout/StepDownProcess"/>
    <dgm:cxn modelId="{AEA3DA47-903D-9D45-865D-56A480B13BE0}" type="presParOf" srcId="{1F8949D7-01A2-A344-9BEB-279A1FC79B76}" destId="{B1BFA474-FBB7-004F-9094-D29A7C610E85}" srcOrd="1" destOrd="0" presId="urn:microsoft.com/office/officeart/2005/8/layout/StepDownProcess"/>
    <dgm:cxn modelId="{34C2967A-489A-E540-9B7C-31D2E3FFD288}" type="presParOf" srcId="{1F8949D7-01A2-A344-9BEB-279A1FC79B76}" destId="{F7B803AF-BA51-304F-8304-785D622E9C97}" srcOrd="2" destOrd="0" presId="urn:microsoft.com/office/officeart/2005/8/layout/StepDownProcess"/>
    <dgm:cxn modelId="{AE9F5090-032E-4448-94B1-281C07634C91}" type="presParOf" srcId="{D9147838-F586-4547-AA4A-068ADE2620A9}" destId="{AA0AA727-763E-8D40-8E6F-09B108BA6159}" srcOrd="3" destOrd="0" presId="urn:microsoft.com/office/officeart/2005/8/layout/StepDownProcess"/>
    <dgm:cxn modelId="{F2E75A53-A900-CF4F-B1A2-CBF18992AB8D}" type="presParOf" srcId="{D9147838-F586-4547-AA4A-068ADE2620A9}" destId="{12450552-C667-6944-9AA2-7156647A388F}" srcOrd="4" destOrd="0" presId="urn:microsoft.com/office/officeart/2005/8/layout/StepDownProcess"/>
    <dgm:cxn modelId="{573EB30A-A6C0-5A4A-9F15-421555BB731A}" type="presParOf" srcId="{12450552-C667-6944-9AA2-7156647A388F}" destId="{DCFDD4D9-9E9E-0B4B-9F39-63FB2264EFE7}" srcOrd="0" destOrd="0" presId="urn:microsoft.com/office/officeart/2005/8/layout/StepDownProcess"/>
    <dgm:cxn modelId="{D4B1910F-699F-9C49-9C4B-F9752DD57FDB}" type="presParOf" srcId="{12450552-C667-6944-9AA2-7156647A388F}" destId="{484DBEE6-5960-F149-9F52-E2D196BE0E17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2C7104-0756-584C-A5D3-8AFDD0992095}" type="doc">
      <dgm:prSet loTypeId="urn:microsoft.com/office/officeart/2005/8/layout/StepDown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802A95D-54CF-5145-8F6A-2BF31BA67DF7}">
      <dgm:prSet phldrT="[Text]"/>
      <dgm:spPr/>
      <dgm:t>
        <a:bodyPr/>
        <a:lstStyle/>
        <a:p>
          <a:r>
            <a:rPr lang="en-GB" dirty="0" smtClean="0"/>
            <a:t>Request Storage Resource</a:t>
          </a:r>
          <a:endParaRPr lang="en-GB" dirty="0"/>
        </a:p>
      </dgm:t>
    </dgm:pt>
    <dgm:pt modelId="{98ACBC18-AA8A-5B42-AEF0-151BD27EB3E6}" type="parTrans" cxnId="{B6842E73-0CC2-9D44-BC77-01FF0C483F23}">
      <dgm:prSet/>
      <dgm:spPr/>
      <dgm:t>
        <a:bodyPr/>
        <a:lstStyle/>
        <a:p>
          <a:endParaRPr lang="en-GB"/>
        </a:p>
      </dgm:t>
    </dgm:pt>
    <dgm:pt modelId="{EC5A24F9-DD41-364D-9EED-CBA660A84250}" type="sibTrans" cxnId="{B6842E73-0CC2-9D44-BC77-01FF0C483F23}">
      <dgm:prSet/>
      <dgm:spPr/>
      <dgm:t>
        <a:bodyPr/>
        <a:lstStyle/>
        <a:p>
          <a:endParaRPr lang="en-GB"/>
        </a:p>
      </dgm:t>
    </dgm:pt>
    <dgm:pt modelId="{93179C47-3ABF-DA46-B14C-EB5A8CF77D10}">
      <dgm:prSet phldrT="[Text]" custT="1"/>
      <dgm:spPr/>
      <dgm:t>
        <a:bodyPr/>
        <a:lstStyle/>
        <a:p>
          <a:r>
            <a:rPr lang="en-GB" sz="1200" dirty="0" smtClean="0"/>
            <a:t>Volume Size</a:t>
          </a:r>
          <a:endParaRPr lang="en-GB" sz="1200" dirty="0"/>
        </a:p>
      </dgm:t>
    </dgm:pt>
    <dgm:pt modelId="{7DF3E133-9C9D-9144-B750-71D4EC4F0CB4}" type="parTrans" cxnId="{972BFC0B-1138-0843-B612-CAF4211935FF}">
      <dgm:prSet/>
      <dgm:spPr/>
      <dgm:t>
        <a:bodyPr/>
        <a:lstStyle/>
        <a:p>
          <a:endParaRPr lang="en-GB"/>
        </a:p>
      </dgm:t>
    </dgm:pt>
    <dgm:pt modelId="{16564389-B8F9-824D-862C-0D92700E24A4}" type="sibTrans" cxnId="{972BFC0B-1138-0843-B612-CAF4211935FF}">
      <dgm:prSet/>
      <dgm:spPr/>
      <dgm:t>
        <a:bodyPr/>
        <a:lstStyle/>
        <a:p>
          <a:endParaRPr lang="en-GB"/>
        </a:p>
      </dgm:t>
    </dgm:pt>
    <dgm:pt modelId="{C9AB5BC3-73E0-F24C-B8C6-458B704E8EA6}">
      <dgm:prSet phldrT="[Text]"/>
      <dgm:spPr/>
      <dgm:t>
        <a:bodyPr/>
        <a:lstStyle/>
        <a:p>
          <a:r>
            <a:rPr lang="en-GB" dirty="0" smtClean="0"/>
            <a:t>Access Storage Resource</a:t>
          </a:r>
          <a:endParaRPr lang="en-GB" dirty="0"/>
        </a:p>
      </dgm:t>
    </dgm:pt>
    <dgm:pt modelId="{80214DA3-2514-9D46-942A-558C80626F9E}" type="parTrans" cxnId="{E115A7F3-8F62-A841-865C-F5F6F2E6FE9D}">
      <dgm:prSet/>
      <dgm:spPr/>
      <dgm:t>
        <a:bodyPr/>
        <a:lstStyle/>
        <a:p>
          <a:endParaRPr lang="en-GB"/>
        </a:p>
      </dgm:t>
    </dgm:pt>
    <dgm:pt modelId="{F59E78CE-CF17-C149-A0BC-90E55CA492DC}" type="sibTrans" cxnId="{E115A7F3-8F62-A841-865C-F5F6F2E6FE9D}">
      <dgm:prSet/>
      <dgm:spPr/>
      <dgm:t>
        <a:bodyPr/>
        <a:lstStyle/>
        <a:p>
          <a:endParaRPr lang="en-GB"/>
        </a:p>
      </dgm:t>
    </dgm:pt>
    <dgm:pt modelId="{8F2EF079-F996-5D44-94B3-9D6854027ED3}">
      <dgm:prSet phldrT="[Text]" custT="1"/>
      <dgm:spPr/>
      <dgm:t>
        <a:bodyPr/>
        <a:lstStyle/>
        <a:p>
          <a:r>
            <a:rPr lang="en-GB" sz="1200" dirty="0" smtClean="0"/>
            <a:t>Select storage interface, </a:t>
          </a:r>
          <a:r>
            <a:rPr lang="en-GB" sz="1200" dirty="0" err="1" smtClean="0"/>
            <a:t>scp</a:t>
          </a:r>
          <a:r>
            <a:rPr lang="en-GB" sz="1200" dirty="0" smtClean="0"/>
            <a:t>, WebDAV, FTP, etc.</a:t>
          </a:r>
          <a:endParaRPr lang="en-GB" sz="1200" dirty="0"/>
        </a:p>
      </dgm:t>
    </dgm:pt>
    <dgm:pt modelId="{7E727D4F-4807-6840-981B-66628F10FBD5}" type="parTrans" cxnId="{1BB8364E-E5DD-A842-BA73-45649340B2BB}">
      <dgm:prSet/>
      <dgm:spPr/>
      <dgm:t>
        <a:bodyPr/>
        <a:lstStyle/>
        <a:p>
          <a:endParaRPr lang="en-GB"/>
        </a:p>
      </dgm:t>
    </dgm:pt>
    <dgm:pt modelId="{C8D02A0A-6DB1-B242-ACF5-2B5A8EBED8DD}" type="sibTrans" cxnId="{1BB8364E-E5DD-A842-BA73-45649340B2BB}">
      <dgm:prSet/>
      <dgm:spPr/>
      <dgm:t>
        <a:bodyPr/>
        <a:lstStyle/>
        <a:p>
          <a:endParaRPr lang="en-GB"/>
        </a:p>
      </dgm:t>
    </dgm:pt>
    <dgm:pt modelId="{633B3182-FED6-2A45-A703-45B49790E865}">
      <dgm:prSet phldrT="[Text]"/>
      <dgm:spPr/>
      <dgm:t>
        <a:bodyPr/>
        <a:lstStyle/>
        <a:p>
          <a:r>
            <a:rPr lang="en-GB" dirty="0" smtClean="0"/>
            <a:t>User Feedback</a:t>
          </a:r>
          <a:endParaRPr lang="en-GB" dirty="0"/>
        </a:p>
      </dgm:t>
    </dgm:pt>
    <dgm:pt modelId="{98528536-1527-7F47-8DEE-14C59C537D7D}" type="parTrans" cxnId="{A1B8D214-492F-CC46-A0C3-917D04A71547}">
      <dgm:prSet/>
      <dgm:spPr/>
      <dgm:t>
        <a:bodyPr/>
        <a:lstStyle/>
        <a:p>
          <a:endParaRPr lang="en-GB"/>
        </a:p>
      </dgm:t>
    </dgm:pt>
    <dgm:pt modelId="{BB3A88EC-DD1F-754D-A4D1-1000417EE132}" type="sibTrans" cxnId="{A1B8D214-492F-CC46-A0C3-917D04A71547}">
      <dgm:prSet/>
      <dgm:spPr/>
      <dgm:t>
        <a:bodyPr/>
        <a:lstStyle/>
        <a:p>
          <a:endParaRPr lang="en-GB"/>
        </a:p>
      </dgm:t>
    </dgm:pt>
    <dgm:pt modelId="{FBFEF8C8-AE1A-8A41-8645-26C0B1BD8A10}">
      <dgm:prSet phldrT="[Text]" custT="1"/>
      <dgm:spPr/>
      <dgm:t>
        <a:bodyPr/>
        <a:lstStyle/>
        <a:p>
          <a:r>
            <a:rPr lang="en-GB" sz="1200" dirty="0" smtClean="0"/>
            <a:t>Available resources endpoint returned</a:t>
          </a:r>
          <a:endParaRPr lang="en-GB" sz="1200" dirty="0"/>
        </a:p>
      </dgm:t>
    </dgm:pt>
    <dgm:pt modelId="{132F2752-146A-3247-B059-C9EEB969085F}" type="parTrans" cxnId="{BAAC04C6-0361-264F-939F-FCD17CBE84A0}">
      <dgm:prSet/>
      <dgm:spPr/>
      <dgm:t>
        <a:bodyPr/>
        <a:lstStyle/>
        <a:p>
          <a:endParaRPr lang="en-GB"/>
        </a:p>
      </dgm:t>
    </dgm:pt>
    <dgm:pt modelId="{BC2A3930-4C92-8449-A4FF-51F64CEA23E1}" type="sibTrans" cxnId="{BAAC04C6-0361-264F-939F-FCD17CBE84A0}">
      <dgm:prSet/>
      <dgm:spPr/>
      <dgm:t>
        <a:bodyPr/>
        <a:lstStyle/>
        <a:p>
          <a:endParaRPr lang="en-GB"/>
        </a:p>
      </dgm:t>
    </dgm:pt>
    <dgm:pt modelId="{453BDB40-E5CC-C54C-8A18-C825FC770AE1}">
      <dgm:prSet phldrT="[Text]" custT="1"/>
      <dgm:spPr/>
      <dgm:t>
        <a:bodyPr/>
        <a:lstStyle/>
        <a:p>
          <a:r>
            <a:rPr lang="en-GB" sz="1200" dirty="0" smtClean="0"/>
            <a:t>Time Period</a:t>
          </a:r>
          <a:endParaRPr lang="en-GB" sz="1200" dirty="0"/>
        </a:p>
      </dgm:t>
    </dgm:pt>
    <dgm:pt modelId="{5079E1E0-BE74-FE4C-97C8-D1EE0160A694}" type="parTrans" cxnId="{427556CC-70AE-6D46-A134-E3CBE676505E}">
      <dgm:prSet/>
      <dgm:spPr/>
      <dgm:t>
        <a:bodyPr/>
        <a:lstStyle/>
        <a:p>
          <a:endParaRPr lang="en-GB"/>
        </a:p>
      </dgm:t>
    </dgm:pt>
    <dgm:pt modelId="{48301EC3-3DA4-4348-8537-60D99A20C943}" type="sibTrans" cxnId="{427556CC-70AE-6D46-A134-E3CBE676505E}">
      <dgm:prSet/>
      <dgm:spPr/>
      <dgm:t>
        <a:bodyPr/>
        <a:lstStyle/>
        <a:p>
          <a:endParaRPr lang="en-GB"/>
        </a:p>
      </dgm:t>
    </dgm:pt>
    <dgm:pt modelId="{90B55BF6-1D45-AE4F-91CE-134CB77E0C69}">
      <dgm:prSet phldrT="[Text]" custT="1"/>
      <dgm:spPr/>
      <dgm:t>
        <a:bodyPr/>
        <a:lstStyle/>
        <a:p>
          <a:r>
            <a:rPr lang="en-GB" sz="1200" dirty="0" smtClean="0"/>
            <a:t>Public/Private State</a:t>
          </a:r>
          <a:endParaRPr lang="en-GB" sz="1200" dirty="0"/>
        </a:p>
      </dgm:t>
    </dgm:pt>
    <dgm:pt modelId="{3B28ACB4-1783-9C40-AE7C-33A58CCEE93C}" type="parTrans" cxnId="{1CE6B18D-EF22-3D4F-A511-4C669750D990}">
      <dgm:prSet/>
      <dgm:spPr/>
      <dgm:t>
        <a:bodyPr/>
        <a:lstStyle/>
        <a:p>
          <a:endParaRPr lang="en-GB"/>
        </a:p>
      </dgm:t>
    </dgm:pt>
    <dgm:pt modelId="{3A715851-B5C3-B643-8096-6FAEFF93EE27}" type="sibTrans" cxnId="{1CE6B18D-EF22-3D4F-A511-4C669750D990}">
      <dgm:prSet/>
      <dgm:spPr/>
      <dgm:t>
        <a:bodyPr/>
        <a:lstStyle/>
        <a:p>
          <a:endParaRPr lang="en-GB"/>
        </a:p>
      </dgm:t>
    </dgm:pt>
    <dgm:pt modelId="{EAA16298-CC99-294C-B8E9-7EA8DD76DD84}">
      <dgm:prSet phldrT="[Text]" custT="1"/>
      <dgm:spPr/>
      <dgm:t>
        <a:bodyPr/>
        <a:lstStyle/>
        <a:p>
          <a:r>
            <a:rPr lang="en-GB" sz="1200" dirty="0" smtClean="0"/>
            <a:t>Cost limitations</a:t>
          </a:r>
          <a:endParaRPr lang="en-GB" sz="1200" dirty="0"/>
        </a:p>
      </dgm:t>
    </dgm:pt>
    <dgm:pt modelId="{1587E528-9AFF-9F48-8DD7-1BA7299EC480}" type="parTrans" cxnId="{6BAF497C-BDEF-CD4E-83F1-A15E6058F39C}">
      <dgm:prSet/>
      <dgm:spPr/>
      <dgm:t>
        <a:bodyPr/>
        <a:lstStyle/>
        <a:p>
          <a:endParaRPr lang="en-GB"/>
        </a:p>
      </dgm:t>
    </dgm:pt>
    <dgm:pt modelId="{32EB2F60-F406-F54C-A115-00792E7482CC}" type="sibTrans" cxnId="{6BAF497C-BDEF-CD4E-83F1-A15E6058F39C}">
      <dgm:prSet/>
      <dgm:spPr/>
      <dgm:t>
        <a:bodyPr/>
        <a:lstStyle/>
        <a:p>
          <a:endParaRPr lang="en-GB"/>
        </a:p>
      </dgm:t>
    </dgm:pt>
    <dgm:pt modelId="{C2CCFA25-DF41-2442-AFB5-B6D15233F87F}">
      <dgm:prSet phldrT="[Text]" custT="1"/>
      <dgm:spPr/>
      <dgm:t>
        <a:bodyPr/>
        <a:lstStyle/>
        <a:p>
          <a:r>
            <a:rPr lang="en-GB" sz="1200" dirty="0" smtClean="0"/>
            <a:t>Running Interfaces</a:t>
          </a:r>
          <a:endParaRPr lang="en-GB" sz="1200" dirty="0"/>
        </a:p>
      </dgm:t>
    </dgm:pt>
    <dgm:pt modelId="{CED5245E-511D-4E43-97CD-28CC99BDC04F}" type="parTrans" cxnId="{418DC45F-7F78-E248-A280-164420C1353D}">
      <dgm:prSet/>
      <dgm:spPr/>
      <dgm:t>
        <a:bodyPr/>
        <a:lstStyle/>
        <a:p>
          <a:endParaRPr lang="en-GB"/>
        </a:p>
      </dgm:t>
    </dgm:pt>
    <dgm:pt modelId="{83AA7A37-F589-DE44-BD2A-3B4996F6099A}" type="sibTrans" cxnId="{418DC45F-7F78-E248-A280-164420C1353D}">
      <dgm:prSet/>
      <dgm:spPr/>
      <dgm:t>
        <a:bodyPr/>
        <a:lstStyle/>
        <a:p>
          <a:endParaRPr lang="en-GB"/>
        </a:p>
      </dgm:t>
    </dgm:pt>
    <dgm:pt modelId="{5737B712-5353-DF40-A8B9-9C495D4C14C1}" type="pres">
      <dgm:prSet presAssocID="{522C7104-0756-584C-A5D3-8AFDD099209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8C33C367-7849-3846-B8C8-9FF64AD6E4E4}" type="pres">
      <dgm:prSet presAssocID="{D802A95D-54CF-5145-8F6A-2BF31BA67DF7}" presName="composite" presStyleCnt="0"/>
      <dgm:spPr/>
    </dgm:pt>
    <dgm:pt modelId="{31A7931D-7C62-7D42-AD23-985E0ABF40D8}" type="pres">
      <dgm:prSet presAssocID="{D802A95D-54CF-5145-8F6A-2BF31BA67DF7}" presName="bentUpArrow1" presStyleLbl="alignImgPlace1" presStyleIdx="0" presStyleCnt="2"/>
      <dgm:spPr/>
    </dgm:pt>
    <dgm:pt modelId="{395BA830-6628-F24D-8B51-B8372728FB1D}" type="pres">
      <dgm:prSet presAssocID="{D802A95D-54CF-5145-8F6A-2BF31BA67DF7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6A30E1-814D-E74F-AC4B-B10D98EB147A}" type="pres">
      <dgm:prSet presAssocID="{D802A95D-54CF-5145-8F6A-2BF31BA67DF7}" presName="ChildText" presStyleLbl="revTx" presStyleIdx="0" presStyleCnt="3" custScaleX="112268" custLinFactNeighborX="64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18A226-A787-DD4B-B1DB-56F305307E19}" type="pres">
      <dgm:prSet presAssocID="{EC5A24F9-DD41-364D-9EED-CBA660A84250}" presName="sibTrans" presStyleCnt="0"/>
      <dgm:spPr/>
    </dgm:pt>
    <dgm:pt modelId="{11F6F5D7-E1E4-0A4E-8680-FF0DFCD4BB4A}" type="pres">
      <dgm:prSet presAssocID="{C9AB5BC3-73E0-F24C-B8C6-458B704E8EA6}" presName="composite" presStyleCnt="0"/>
      <dgm:spPr/>
    </dgm:pt>
    <dgm:pt modelId="{0E31AF16-C743-8746-9A56-99B4C83D849F}" type="pres">
      <dgm:prSet presAssocID="{C9AB5BC3-73E0-F24C-B8C6-458B704E8EA6}" presName="bentUpArrow1" presStyleLbl="alignImgPlace1" presStyleIdx="1" presStyleCnt="2"/>
      <dgm:spPr/>
    </dgm:pt>
    <dgm:pt modelId="{D2A70FCD-B3AB-1F4F-8D68-0D9BBA86D3A3}" type="pres">
      <dgm:prSet presAssocID="{C9AB5BC3-73E0-F24C-B8C6-458B704E8EA6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DAEEFC-3D40-664F-9DA7-39BFE67F633E}" type="pres">
      <dgm:prSet presAssocID="{C9AB5BC3-73E0-F24C-B8C6-458B704E8EA6}" presName="ChildText" presStyleLbl="revTx" presStyleIdx="1" presStyleCnt="3" custScaleX="178084" custLinFactNeighborX="414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D32451-4AE6-344C-9685-81B07C2F5D08}" type="pres">
      <dgm:prSet presAssocID="{F59E78CE-CF17-C149-A0BC-90E55CA492DC}" presName="sibTrans" presStyleCnt="0"/>
      <dgm:spPr/>
    </dgm:pt>
    <dgm:pt modelId="{E2E6FC86-DC09-C846-86A2-8D6816887551}" type="pres">
      <dgm:prSet presAssocID="{633B3182-FED6-2A45-A703-45B49790E865}" presName="composite" presStyleCnt="0"/>
      <dgm:spPr/>
    </dgm:pt>
    <dgm:pt modelId="{A3A054C8-7F46-1044-A47E-C0B5FF29E5C6}" type="pres">
      <dgm:prSet presAssocID="{633B3182-FED6-2A45-A703-45B49790E865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B93E0E-5C6D-2141-97BE-4864FB42D250}" type="pres">
      <dgm:prSet presAssocID="{633B3182-FED6-2A45-A703-45B49790E865}" presName="FinalChildText" presStyleLbl="revTx" presStyleIdx="2" presStyleCnt="3" custScaleX="124462" custLinFactNeighborX="164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18DC45F-7F78-E248-A280-164420C1353D}" srcId="{633B3182-FED6-2A45-A703-45B49790E865}" destId="{C2CCFA25-DF41-2442-AFB5-B6D15233F87F}" srcOrd="1" destOrd="0" parTransId="{CED5245E-511D-4E43-97CD-28CC99BDC04F}" sibTransId="{83AA7A37-F589-DE44-BD2A-3B4996F6099A}"/>
    <dgm:cxn modelId="{1CE6B18D-EF22-3D4F-A511-4C669750D990}" srcId="{D802A95D-54CF-5145-8F6A-2BF31BA67DF7}" destId="{90B55BF6-1D45-AE4F-91CE-134CB77E0C69}" srcOrd="2" destOrd="0" parTransId="{3B28ACB4-1783-9C40-AE7C-33A58CCEE93C}" sibTransId="{3A715851-B5C3-B643-8096-6FAEFF93EE27}"/>
    <dgm:cxn modelId="{C6B98A0D-2BD3-DD4B-80F8-C39470020428}" type="presOf" srcId="{93179C47-3ABF-DA46-B14C-EB5A8CF77D10}" destId="{316A30E1-814D-E74F-AC4B-B10D98EB147A}" srcOrd="0" destOrd="0" presId="urn:microsoft.com/office/officeart/2005/8/layout/StepDownProcess"/>
    <dgm:cxn modelId="{94DA199F-E9CE-C94C-A48C-DA439C250413}" type="presOf" srcId="{C9AB5BC3-73E0-F24C-B8C6-458B704E8EA6}" destId="{D2A70FCD-B3AB-1F4F-8D68-0D9BBA86D3A3}" srcOrd="0" destOrd="0" presId="urn:microsoft.com/office/officeart/2005/8/layout/StepDownProcess"/>
    <dgm:cxn modelId="{427556CC-70AE-6D46-A134-E3CBE676505E}" srcId="{D802A95D-54CF-5145-8F6A-2BF31BA67DF7}" destId="{453BDB40-E5CC-C54C-8A18-C825FC770AE1}" srcOrd="1" destOrd="0" parTransId="{5079E1E0-BE74-FE4C-97C8-D1EE0160A694}" sibTransId="{48301EC3-3DA4-4348-8537-60D99A20C943}"/>
    <dgm:cxn modelId="{1BB8364E-E5DD-A842-BA73-45649340B2BB}" srcId="{C9AB5BC3-73E0-F24C-B8C6-458B704E8EA6}" destId="{8F2EF079-F996-5D44-94B3-9D6854027ED3}" srcOrd="0" destOrd="0" parTransId="{7E727D4F-4807-6840-981B-66628F10FBD5}" sibTransId="{C8D02A0A-6DB1-B242-ACF5-2B5A8EBED8DD}"/>
    <dgm:cxn modelId="{972BFC0B-1138-0843-B612-CAF4211935FF}" srcId="{D802A95D-54CF-5145-8F6A-2BF31BA67DF7}" destId="{93179C47-3ABF-DA46-B14C-EB5A8CF77D10}" srcOrd="0" destOrd="0" parTransId="{7DF3E133-9C9D-9144-B750-71D4EC4F0CB4}" sibTransId="{16564389-B8F9-824D-862C-0D92700E24A4}"/>
    <dgm:cxn modelId="{A3C6AC92-CAF2-4D44-8189-1CD94EB2A901}" type="presOf" srcId="{633B3182-FED6-2A45-A703-45B49790E865}" destId="{A3A054C8-7F46-1044-A47E-C0B5FF29E5C6}" srcOrd="0" destOrd="0" presId="urn:microsoft.com/office/officeart/2005/8/layout/StepDownProcess"/>
    <dgm:cxn modelId="{4D48379F-8190-BB41-AD98-8A65017D3E0B}" type="presOf" srcId="{C2CCFA25-DF41-2442-AFB5-B6D15233F87F}" destId="{C4B93E0E-5C6D-2141-97BE-4864FB42D250}" srcOrd="0" destOrd="1" presId="urn:microsoft.com/office/officeart/2005/8/layout/StepDownProcess"/>
    <dgm:cxn modelId="{792AA87F-96D7-394B-8EE6-8CE657FB8897}" type="presOf" srcId="{D802A95D-54CF-5145-8F6A-2BF31BA67DF7}" destId="{395BA830-6628-F24D-8B51-B8372728FB1D}" srcOrd="0" destOrd="0" presId="urn:microsoft.com/office/officeart/2005/8/layout/StepDownProcess"/>
    <dgm:cxn modelId="{3090C307-15C1-3447-AB52-BCB7853A19BD}" type="presOf" srcId="{EAA16298-CC99-294C-B8E9-7EA8DD76DD84}" destId="{316A30E1-814D-E74F-AC4B-B10D98EB147A}" srcOrd="0" destOrd="3" presId="urn:microsoft.com/office/officeart/2005/8/layout/StepDownProcess"/>
    <dgm:cxn modelId="{68546019-C4AC-DC45-B810-818CB427B1C7}" type="presOf" srcId="{90B55BF6-1D45-AE4F-91CE-134CB77E0C69}" destId="{316A30E1-814D-E74F-AC4B-B10D98EB147A}" srcOrd="0" destOrd="2" presId="urn:microsoft.com/office/officeart/2005/8/layout/StepDownProcess"/>
    <dgm:cxn modelId="{BA404CFB-9825-584A-BE9C-A43609FE4E31}" type="presOf" srcId="{FBFEF8C8-AE1A-8A41-8645-26C0B1BD8A10}" destId="{C4B93E0E-5C6D-2141-97BE-4864FB42D250}" srcOrd="0" destOrd="0" presId="urn:microsoft.com/office/officeart/2005/8/layout/StepDownProcess"/>
    <dgm:cxn modelId="{4A35FBB8-5762-2F4E-B14F-FED3437C8C8A}" type="presOf" srcId="{522C7104-0756-584C-A5D3-8AFDD0992095}" destId="{5737B712-5353-DF40-A8B9-9C495D4C14C1}" srcOrd="0" destOrd="0" presId="urn:microsoft.com/office/officeart/2005/8/layout/StepDownProcess"/>
    <dgm:cxn modelId="{BAAC04C6-0361-264F-939F-FCD17CBE84A0}" srcId="{633B3182-FED6-2A45-A703-45B49790E865}" destId="{FBFEF8C8-AE1A-8A41-8645-26C0B1BD8A10}" srcOrd="0" destOrd="0" parTransId="{132F2752-146A-3247-B059-C9EEB969085F}" sibTransId="{BC2A3930-4C92-8449-A4FF-51F64CEA23E1}"/>
    <dgm:cxn modelId="{A1B8D214-492F-CC46-A0C3-917D04A71547}" srcId="{522C7104-0756-584C-A5D3-8AFDD0992095}" destId="{633B3182-FED6-2A45-A703-45B49790E865}" srcOrd="2" destOrd="0" parTransId="{98528536-1527-7F47-8DEE-14C59C537D7D}" sibTransId="{BB3A88EC-DD1F-754D-A4D1-1000417EE132}"/>
    <dgm:cxn modelId="{6BAF497C-BDEF-CD4E-83F1-A15E6058F39C}" srcId="{D802A95D-54CF-5145-8F6A-2BF31BA67DF7}" destId="{EAA16298-CC99-294C-B8E9-7EA8DD76DD84}" srcOrd="3" destOrd="0" parTransId="{1587E528-9AFF-9F48-8DD7-1BA7299EC480}" sibTransId="{32EB2F60-F406-F54C-A115-00792E7482CC}"/>
    <dgm:cxn modelId="{53331ED6-A76C-214B-B45F-AE1430C1A962}" type="presOf" srcId="{453BDB40-E5CC-C54C-8A18-C825FC770AE1}" destId="{316A30E1-814D-E74F-AC4B-B10D98EB147A}" srcOrd="0" destOrd="1" presId="urn:microsoft.com/office/officeart/2005/8/layout/StepDownProcess"/>
    <dgm:cxn modelId="{25EE1D56-A327-3848-A68C-F09168E81386}" type="presOf" srcId="{8F2EF079-F996-5D44-94B3-9D6854027ED3}" destId="{A8DAEEFC-3D40-664F-9DA7-39BFE67F633E}" srcOrd="0" destOrd="0" presId="urn:microsoft.com/office/officeart/2005/8/layout/StepDownProcess"/>
    <dgm:cxn modelId="{B6842E73-0CC2-9D44-BC77-01FF0C483F23}" srcId="{522C7104-0756-584C-A5D3-8AFDD0992095}" destId="{D802A95D-54CF-5145-8F6A-2BF31BA67DF7}" srcOrd="0" destOrd="0" parTransId="{98ACBC18-AA8A-5B42-AEF0-151BD27EB3E6}" sibTransId="{EC5A24F9-DD41-364D-9EED-CBA660A84250}"/>
    <dgm:cxn modelId="{E115A7F3-8F62-A841-865C-F5F6F2E6FE9D}" srcId="{522C7104-0756-584C-A5D3-8AFDD0992095}" destId="{C9AB5BC3-73E0-F24C-B8C6-458B704E8EA6}" srcOrd="1" destOrd="0" parTransId="{80214DA3-2514-9D46-942A-558C80626F9E}" sibTransId="{F59E78CE-CF17-C149-A0BC-90E55CA492DC}"/>
    <dgm:cxn modelId="{0D300416-898C-A043-B6B1-1BFBE816E8C4}" type="presParOf" srcId="{5737B712-5353-DF40-A8B9-9C495D4C14C1}" destId="{8C33C367-7849-3846-B8C8-9FF64AD6E4E4}" srcOrd="0" destOrd="0" presId="urn:microsoft.com/office/officeart/2005/8/layout/StepDownProcess"/>
    <dgm:cxn modelId="{D2A50626-03EE-CA43-B6BD-147D4D99E9D8}" type="presParOf" srcId="{8C33C367-7849-3846-B8C8-9FF64AD6E4E4}" destId="{31A7931D-7C62-7D42-AD23-985E0ABF40D8}" srcOrd="0" destOrd="0" presId="urn:microsoft.com/office/officeart/2005/8/layout/StepDownProcess"/>
    <dgm:cxn modelId="{0326F47C-EE77-4245-8C2B-310EAFE3D5A5}" type="presParOf" srcId="{8C33C367-7849-3846-B8C8-9FF64AD6E4E4}" destId="{395BA830-6628-F24D-8B51-B8372728FB1D}" srcOrd="1" destOrd="0" presId="urn:microsoft.com/office/officeart/2005/8/layout/StepDownProcess"/>
    <dgm:cxn modelId="{E6016B31-CD2B-0A4E-A88C-AF6C6F02AA6B}" type="presParOf" srcId="{8C33C367-7849-3846-B8C8-9FF64AD6E4E4}" destId="{316A30E1-814D-E74F-AC4B-B10D98EB147A}" srcOrd="2" destOrd="0" presId="urn:microsoft.com/office/officeart/2005/8/layout/StepDownProcess"/>
    <dgm:cxn modelId="{D9B13216-9B58-ED45-8CC6-38B8C7CB4BD8}" type="presParOf" srcId="{5737B712-5353-DF40-A8B9-9C495D4C14C1}" destId="{AE18A226-A787-DD4B-B1DB-56F305307E19}" srcOrd="1" destOrd="0" presId="urn:microsoft.com/office/officeart/2005/8/layout/StepDownProcess"/>
    <dgm:cxn modelId="{C7403772-ED53-684B-80A1-D24D69EB35E7}" type="presParOf" srcId="{5737B712-5353-DF40-A8B9-9C495D4C14C1}" destId="{11F6F5D7-E1E4-0A4E-8680-FF0DFCD4BB4A}" srcOrd="2" destOrd="0" presId="urn:microsoft.com/office/officeart/2005/8/layout/StepDownProcess"/>
    <dgm:cxn modelId="{F89AF178-E71F-5B46-BBC9-7315BA56BDB2}" type="presParOf" srcId="{11F6F5D7-E1E4-0A4E-8680-FF0DFCD4BB4A}" destId="{0E31AF16-C743-8746-9A56-99B4C83D849F}" srcOrd="0" destOrd="0" presId="urn:microsoft.com/office/officeart/2005/8/layout/StepDownProcess"/>
    <dgm:cxn modelId="{AD6DCDCA-4D8D-5949-AD27-940CD4505BBC}" type="presParOf" srcId="{11F6F5D7-E1E4-0A4E-8680-FF0DFCD4BB4A}" destId="{D2A70FCD-B3AB-1F4F-8D68-0D9BBA86D3A3}" srcOrd="1" destOrd="0" presId="urn:microsoft.com/office/officeart/2005/8/layout/StepDownProcess"/>
    <dgm:cxn modelId="{247AC5E2-1CED-E240-872B-BA7E9A12A0F2}" type="presParOf" srcId="{11F6F5D7-E1E4-0A4E-8680-FF0DFCD4BB4A}" destId="{A8DAEEFC-3D40-664F-9DA7-39BFE67F633E}" srcOrd="2" destOrd="0" presId="urn:microsoft.com/office/officeart/2005/8/layout/StepDownProcess"/>
    <dgm:cxn modelId="{29E05DE3-DEEC-6A4D-82C5-CA3AB489E0A3}" type="presParOf" srcId="{5737B712-5353-DF40-A8B9-9C495D4C14C1}" destId="{8FD32451-4AE6-344C-9685-81B07C2F5D08}" srcOrd="3" destOrd="0" presId="urn:microsoft.com/office/officeart/2005/8/layout/StepDownProcess"/>
    <dgm:cxn modelId="{521DDCBE-C0D8-BD44-96A7-A0EEED3E5939}" type="presParOf" srcId="{5737B712-5353-DF40-A8B9-9C495D4C14C1}" destId="{E2E6FC86-DC09-C846-86A2-8D6816887551}" srcOrd="4" destOrd="0" presId="urn:microsoft.com/office/officeart/2005/8/layout/StepDownProcess"/>
    <dgm:cxn modelId="{965A7C82-75FD-FF4D-84F9-8F50665F65EB}" type="presParOf" srcId="{E2E6FC86-DC09-C846-86A2-8D6816887551}" destId="{A3A054C8-7F46-1044-A47E-C0B5FF29E5C6}" srcOrd="0" destOrd="0" presId="urn:microsoft.com/office/officeart/2005/8/layout/StepDownProcess"/>
    <dgm:cxn modelId="{E26B5172-3718-B540-8E95-712D02AF051C}" type="presParOf" srcId="{E2E6FC86-DC09-C846-86A2-8D6816887551}" destId="{C4B93E0E-5C6D-2141-97BE-4864FB42D250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B41E4-B202-3C43-8696-98210D4EE732}">
      <dsp:nvSpPr>
        <dsp:cNvPr id="0" name=""/>
        <dsp:cNvSpPr/>
      </dsp:nvSpPr>
      <dsp:spPr>
        <a:xfrm rot="5400000">
          <a:off x="1018384" y="1250640"/>
          <a:ext cx="1107618" cy="12609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DA0816-6731-5645-8D34-BB9820E3218E}">
      <dsp:nvSpPr>
        <dsp:cNvPr id="0" name=""/>
        <dsp:cNvSpPr/>
      </dsp:nvSpPr>
      <dsp:spPr>
        <a:xfrm>
          <a:off x="724932" y="22823"/>
          <a:ext cx="1864578" cy="130514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Select Project</a:t>
          </a:r>
          <a:endParaRPr lang="en-GB" sz="2400" kern="1200" dirty="0"/>
        </a:p>
      </dsp:txBody>
      <dsp:txXfrm>
        <a:off x="788655" y="86546"/>
        <a:ext cx="1737132" cy="1177698"/>
      </dsp:txXfrm>
    </dsp:sp>
    <dsp:sp modelId="{20DB1F8B-3C2F-D64C-BA57-C262C9D7A5B8}">
      <dsp:nvSpPr>
        <dsp:cNvPr id="0" name=""/>
        <dsp:cNvSpPr/>
      </dsp:nvSpPr>
      <dsp:spPr>
        <a:xfrm>
          <a:off x="2678967" y="147298"/>
          <a:ext cx="2396705" cy="105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Select dependant codes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Select build platforms, OS and architecture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Select project source-code  </a:t>
          </a:r>
          <a:endParaRPr lang="en-GB" sz="1400" kern="1200" dirty="0"/>
        </a:p>
      </dsp:txBody>
      <dsp:txXfrm>
        <a:off x="2678967" y="147298"/>
        <a:ext cx="2396705" cy="1054875"/>
      </dsp:txXfrm>
    </dsp:sp>
    <dsp:sp modelId="{3AA509D2-467B-B949-8700-EB1FECC45722}">
      <dsp:nvSpPr>
        <dsp:cNvPr id="0" name=""/>
        <dsp:cNvSpPr/>
      </dsp:nvSpPr>
      <dsp:spPr>
        <a:xfrm rot="5400000">
          <a:off x="2814059" y="2716748"/>
          <a:ext cx="1107618" cy="12609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BFA474-FBB7-004F-9094-D29A7C610E85}">
      <dsp:nvSpPr>
        <dsp:cNvPr id="0" name=""/>
        <dsp:cNvSpPr/>
      </dsp:nvSpPr>
      <dsp:spPr>
        <a:xfrm>
          <a:off x="2520607" y="1488930"/>
          <a:ext cx="1864578" cy="130514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Start Instances</a:t>
          </a:r>
          <a:endParaRPr lang="en-GB" sz="2400" kern="1200" dirty="0"/>
        </a:p>
      </dsp:txBody>
      <dsp:txXfrm>
        <a:off x="2584330" y="1552653"/>
        <a:ext cx="1737132" cy="1177698"/>
      </dsp:txXfrm>
    </dsp:sp>
    <dsp:sp modelId="{F7B803AF-BA51-304F-8304-785D622E9C97}">
      <dsp:nvSpPr>
        <dsp:cNvPr id="0" name=""/>
        <dsp:cNvSpPr/>
      </dsp:nvSpPr>
      <dsp:spPr>
        <a:xfrm>
          <a:off x="4433592" y="1613406"/>
          <a:ext cx="3666410" cy="105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Based on select platform list start instances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On running instances D/load and install dependencies and source-code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Start build process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Stream </a:t>
          </a:r>
          <a:r>
            <a:rPr lang="en-GB" sz="1400" kern="1200" dirty="0" err="1" smtClean="0"/>
            <a:t>stdout</a:t>
          </a:r>
          <a:r>
            <a:rPr lang="en-GB" sz="1400" kern="1200" dirty="0" smtClean="0"/>
            <a:t>/err from building instance</a:t>
          </a:r>
          <a:endParaRPr lang="en-GB" sz="1400" kern="1200" dirty="0"/>
        </a:p>
      </dsp:txBody>
      <dsp:txXfrm>
        <a:off x="4433592" y="1613406"/>
        <a:ext cx="3666410" cy="1054875"/>
      </dsp:txXfrm>
    </dsp:sp>
    <dsp:sp modelId="{DCFDD4D9-9E9E-0B4B-9F39-63FB2264EFE7}">
      <dsp:nvSpPr>
        <dsp:cNvPr id="0" name=""/>
        <dsp:cNvSpPr/>
      </dsp:nvSpPr>
      <dsp:spPr>
        <a:xfrm>
          <a:off x="4316282" y="3009707"/>
          <a:ext cx="1864578" cy="130514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Compile and report outputs</a:t>
          </a:r>
          <a:endParaRPr lang="en-GB" sz="2400" kern="1200" dirty="0"/>
        </a:p>
      </dsp:txBody>
      <dsp:txXfrm>
        <a:off x="4380005" y="3073430"/>
        <a:ext cx="1737132" cy="1177698"/>
      </dsp:txXfrm>
    </dsp:sp>
    <dsp:sp modelId="{484DBEE6-5960-F149-9F52-E2D196BE0E17}">
      <dsp:nvSpPr>
        <dsp:cNvPr id="0" name=""/>
        <dsp:cNvSpPr/>
      </dsp:nvSpPr>
      <dsp:spPr>
        <a:xfrm>
          <a:off x="6185471" y="2908349"/>
          <a:ext cx="2761270" cy="1413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Pack complete products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Report errors and ship complete builds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Allow access to error plagued builds directly on instances</a:t>
          </a:r>
          <a:endParaRPr lang="en-GB" sz="1400" kern="1200" dirty="0"/>
        </a:p>
      </dsp:txBody>
      <dsp:txXfrm>
        <a:off x="6185471" y="2908349"/>
        <a:ext cx="2761270" cy="14131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7931D-7C62-7D42-AD23-985E0ABF40D8}">
      <dsp:nvSpPr>
        <dsp:cNvPr id="0" name=""/>
        <dsp:cNvSpPr/>
      </dsp:nvSpPr>
      <dsp:spPr>
        <a:xfrm rot="5400000">
          <a:off x="683224" y="1282922"/>
          <a:ext cx="1134633" cy="12917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5BA830-6628-F24D-8B51-B8372728FB1D}">
      <dsp:nvSpPr>
        <dsp:cNvPr id="0" name=""/>
        <dsp:cNvSpPr/>
      </dsp:nvSpPr>
      <dsp:spPr>
        <a:xfrm>
          <a:off x="382615" y="25157"/>
          <a:ext cx="1910055" cy="133697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Request Storage Resource</a:t>
          </a:r>
          <a:endParaRPr lang="en-GB" sz="2400" kern="1200" dirty="0"/>
        </a:p>
      </dsp:txBody>
      <dsp:txXfrm>
        <a:off x="447893" y="90435"/>
        <a:ext cx="1779499" cy="1206421"/>
      </dsp:txXfrm>
    </dsp:sp>
    <dsp:sp modelId="{316A30E1-814D-E74F-AC4B-B10D98EB147A}">
      <dsp:nvSpPr>
        <dsp:cNvPr id="0" name=""/>
        <dsp:cNvSpPr/>
      </dsp:nvSpPr>
      <dsp:spPr>
        <a:xfrm>
          <a:off x="2297492" y="152668"/>
          <a:ext cx="1559618" cy="1080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Volume Size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Time Period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Public/Private State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Cost limitations</a:t>
          </a:r>
          <a:endParaRPr lang="en-GB" sz="1200" kern="1200" dirty="0"/>
        </a:p>
      </dsp:txBody>
      <dsp:txXfrm>
        <a:off x="2297492" y="152668"/>
        <a:ext cx="1559618" cy="1080603"/>
      </dsp:txXfrm>
    </dsp:sp>
    <dsp:sp modelId="{0E31AF16-C743-8746-9A56-99B4C83D849F}">
      <dsp:nvSpPr>
        <dsp:cNvPr id="0" name=""/>
        <dsp:cNvSpPr/>
      </dsp:nvSpPr>
      <dsp:spPr>
        <a:xfrm rot="5400000">
          <a:off x="2307766" y="2784788"/>
          <a:ext cx="1134633" cy="12917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2A70FCD-B3AB-1F4F-8D68-0D9BBA86D3A3}">
      <dsp:nvSpPr>
        <dsp:cNvPr id="0" name=""/>
        <dsp:cNvSpPr/>
      </dsp:nvSpPr>
      <dsp:spPr>
        <a:xfrm>
          <a:off x="2007157" y="1527023"/>
          <a:ext cx="1910055" cy="133697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Access Storage Resource</a:t>
          </a:r>
          <a:endParaRPr lang="en-GB" sz="2400" kern="1200" dirty="0"/>
        </a:p>
      </dsp:txBody>
      <dsp:txXfrm>
        <a:off x="2072435" y="1592301"/>
        <a:ext cx="1779499" cy="1206421"/>
      </dsp:txXfrm>
    </dsp:sp>
    <dsp:sp modelId="{A8DAEEFC-3D40-664F-9DA7-39BFE67F633E}">
      <dsp:nvSpPr>
        <dsp:cNvPr id="0" name=""/>
        <dsp:cNvSpPr/>
      </dsp:nvSpPr>
      <dsp:spPr>
        <a:xfrm>
          <a:off x="3950900" y="1654535"/>
          <a:ext cx="2473929" cy="1080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Select storage interface, </a:t>
          </a:r>
          <a:r>
            <a:rPr lang="en-GB" sz="1200" kern="1200" dirty="0" err="1" smtClean="0"/>
            <a:t>scp</a:t>
          </a:r>
          <a:r>
            <a:rPr lang="en-GB" sz="1200" kern="1200" dirty="0" smtClean="0"/>
            <a:t>, WebDAV, FTP, etc.</a:t>
          </a:r>
          <a:endParaRPr lang="en-GB" sz="1200" kern="1200" dirty="0"/>
        </a:p>
      </dsp:txBody>
      <dsp:txXfrm>
        <a:off x="3950900" y="1654535"/>
        <a:ext cx="2473929" cy="1080603"/>
      </dsp:txXfrm>
    </dsp:sp>
    <dsp:sp modelId="{A3A054C8-7F46-1044-A47E-C0B5FF29E5C6}">
      <dsp:nvSpPr>
        <dsp:cNvPr id="0" name=""/>
        <dsp:cNvSpPr/>
      </dsp:nvSpPr>
      <dsp:spPr>
        <a:xfrm>
          <a:off x="3631698" y="3028890"/>
          <a:ext cx="1910055" cy="133697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User Feedback</a:t>
          </a:r>
          <a:endParaRPr lang="en-GB" sz="2400" kern="1200" dirty="0"/>
        </a:p>
      </dsp:txBody>
      <dsp:txXfrm>
        <a:off x="3696976" y="3094168"/>
        <a:ext cx="1779499" cy="1206421"/>
      </dsp:txXfrm>
    </dsp:sp>
    <dsp:sp modelId="{C4B93E0E-5C6D-2141-97BE-4864FB42D250}">
      <dsp:nvSpPr>
        <dsp:cNvPr id="0" name=""/>
        <dsp:cNvSpPr/>
      </dsp:nvSpPr>
      <dsp:spPr>
        <a:xfrm>
          <a:off x="5600822" y="3156401"/>
          <a:ext cx="1729016" cy="1080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Available resources endpoint returned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Running Interfaces</a:t>
          </a:r>
          <a:endParaRPr lang="en-GB" sz="1200" kern="1200" dirty="0"/>
        </a:p>
      </dsp:txBody>
      <dsp:txXfrm>
        <a:off x="5600822" y="3156401"/>
        <a:ext cx="1729016" cy="108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0AAA088-ECFE-41F6-B6B2-2AF165729C2F}" type="datetimeFigureOut">
              <a:rPr lang="en-US"/>
              <a:pPr>
                <a:defRPr/>
              </a:pPr>
              <a:t>20/09/2011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002FD31-43ED-4E10-BF2A-63727318B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31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0A39B62-F7F2-44F5-990C-1ED70B703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659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39B62-F7F2-44F5-990C-1ED70B70329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smtClean="0"/>
              <a:t>Engineering design: a systematic approach,</a:t>
            </a:r>
            <a:r>
              <a:rPr lang="en-GB" b="0" baseline="0" dirty="0" smtClean="0"/>
              <a:t> 614pp, no definition of design!</a:t>
            </a:r>
            <a:endParaRPr lang="en-GB" b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39B62-F7F2-44F5-990C-1ED70B70329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39B62-F7F2-44F5-990C-1ED70B70329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39B62-F7F2-44F5-990C-1ED70B70329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39B62-F7F2-44F5-990C-1ED70B70329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39B62-F7F2-44F5-990C-1ED70B70329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39B62-F7F2-44F5-990C-1ED70B70329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39B62-F7F2-44F5-990C-1ED70B70329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3CA586-5ED1-6F4B-BD40-3464BCAFA88D}" type="slidenum">
              <a:rPr lang="en-GB">
                <a:solidFill>
                  <a:srgbClr val="000000"/>
                </a:solidFill>
              </a:rPr>
              <a:pPr/>
              <a:t>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235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35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39B62-F7F2-44F5-990C-1ED70B70329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39B62-F7F2-44F5-990C-1ED70B70329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39B62-F7F2-44F5-990C-1ED70B70329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39B62-F7F2-44F5-990C-1ED70B70329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39B62-F7F2-44F5-990C-1ED70B70329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39B62-F7F2-44F5-990C-1ED70B70329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s-togeth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5638800"/>
            <a:ext cx="2057399" cy="975592"/>
          </a:xfrm>
          <a:prstGeom prst="rect">
            <a:avLst/>
          </a:prstGeom>
        </p:spPr>
      </p:pic>
      <p:pic>
        <p:nvPicPr>
          <p:cNvPr id="9" name="Picture 8" descr="Banner-Backgr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60140" y="1447800"/>
            <a:ext cx="8831461" cy="3354388"/>
          </a:xfrm>
          <a:prstGeom prst="rect">
            <a:avLst/>
          </a:prstGeom>
        </p:spPr>
      </p:pic>
      <p:pic>
        <p:nvPicPr>
          <p:cNvPr id="18" name="Picture 17" descr="Semi-Filled-Hexagon-Contin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9144001" cy="6858001"/>
          </a:xfrm>
          <a:prstGeom prst="rect">
            <a:avLst/>
          </a:prstGeom>
        </p:spPr>
      </p:pic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2924175"/>
            <a:ext cx="7772400" cy="1246188"/>
          </a:xfrm>
        </p:spPr>
        <p:txBody>
          <a:bodyPr/>
          <a:lstStyle>
            <a:lvl1pPr>
              <a:lnSpc>
                <a:spcPts val="2700"/>
              </a:lnSpc>
              <a:spcBef>
                <a:spcPts val="300"/>
              </a:spcBef>
              <a:defRPr sz="2600">
                <a:latin typeface="Ariel"/>
                <a:cs typeface="Ariel"/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191000"/>
            <a:ext cx="7775575" cy="287337"/>
          </a:xfrm>
        </p:spPr>
        <p:txBody>
          <a:bodyPr lIns="36000" rIns="36000"/>
          <a:lstStyle>
            <a:lvl1pPr marL="0" indent="0">
              <a:buFont typeface="Arial" charset="0"/>
              <a:buNone/>
              <a:defRPr sz="1400">
                <a:solidFill>
                  <a:schemeClr val="tx2"/>
                </a:solidFill>
                <a:latin typeface="Ariel"/>
                <a:cs typeface="Ariel"/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8266113" y="6646863"/>
            <a:ext cx="647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r">
              <a:spcBef>
                <a:spcPct val="50000"/>
              </a:spcBef>
            </a:pPr>
            <a:fld id="{CD8AA233-1E9D-6046-8D38-3639A0428277}" type="slidenum">
              <a:rPr lang="en-GB" sz="1000">
                <a:latin typeface="Arial" charset="0"/>
              </a:rPr>
              <a:pPr algn="r">
                <a:spcBef>
                  <a:spcPct val="50000"/>
                </a:spcBef>
              </a:pPr>
              <a:t>‹#›</a:t>
            </a:fld>
            <a:endParaRPr lang="en-GB" sz="1000">
              <a:latin typeface="Arial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400800" y="381000"/>
            <a:ext cx="2243861" cy="1018800"/>
            <a:chOff x="6476190" y="5410200"/>
            <a:chExt cx="2243861" cy="1018800"/>
          </a:xfrm>
        </p:grpSpPr>
        <p:pic>
          <p:nvPicPr>
            <p:cNvPr id="19" name="Picture 18" descr="OeRClogo.jpg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476190" y="5410200"/>
              <a:ext cx="1024658" cy="1018800"/>
            </a:xfrm>
            <a:prstGeom prst="rect">
              <a:avLst/>
            </a:prstGeom>
          </p:spPr>
        </p:pic>
        <p:pic>
          <p:nvPicPr>
            <p:cNvPr id="20" name="Picture 19" descr="oxlogo.jpg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7695392" y="5410200"/>
              <a:ext cx="1024659" cy="1018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2413" y="304800"/>
            <a:ext cx="2073275" cy="561498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9413" y="304800"/>
            <a:ext cx="6070600" cy="561498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63" y="188913"/>
            <a:ext cx="7543799" cy="706437"/>
          </a:xfrm>
        </p:spPr>
        <p:txBody>
          <a:bodyPr/>
          <a:lstStyle>
            <a:lvl1pPr algn="l">
              <a:defRPr b="1" baseline="0">
                <a:solidFill>
                  <a:schemeClr val="tx2"/>
                </a:solidFill>
                <a:effectLst>
                  <a:outerShdw blurRad="38100" dist="38100" dir="2700000" algn="tl">
                    <a:schemeClr val="bg1">
                      <a:lumMod val="8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71492" y="1285866"/>
            <a:ext cx="6429400" cy="3286142"/>
          </a:xfrm>
        </p:spPr>
        <p:txBody>
          <a:bodyPr/>
          <a:lstStyle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63" y="188913"/>
            <a:ext cx="7543799" cy="706437"/>
          </a:xfrm>
        </p:spPr>
        <p:txBody>
          <a:bodyPr/>
          <a:lstStyle>
            <a:lvl1pPr algn="l">
              <a:defRPr b="1" baseline="0">
                <a:solidFill>
                  <a:schemeClr val="tx2"/>
                </a:solidFill>
                <a:effectLst>
                  <a:outerShdw blurRad="38100" dist="38100" dir="2700000" algn="tl">
                    <a:schemeClr val="bg1">
                      <a:lumMod val="8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71492" y="1285866"/>
            <a:ext cx="6429400" cy="3286142"/>
          </a:xfrm>
        </p:spPr>
        <p:txBody>
          <a:bodyPr/>
          <a:lstStyle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63" y="188913"/>
            <a:ext cx="7543799" cy="706437"/>
          </a:xfrm>
        </p:spPr>
        <p:txBody>
          <a:bodyPr/>
          <a:lstStyle>
            <a:lvl1pPr algn="l">
              <a:defRPr b="1" baseline="0">
                <a:solidFill>
                  <a:schemeClr val="tx2"/>
                </a:solidFill>
                <a:effectLst>
                  <a:outerShdw blurRad="38100" dist="38100" dir="2700000" algn="tl">
                    <a:schemeClr val="bg1">
                      <a:lumMod val="8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71492" y="1285866"/>
            <a:ext cx="6429400" cy="3286142"/>
          </a:xfrm>
        </p:spPr>
        <p:txBody>
          <a:bodyPr/>
          <a:lstStyle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63" y="188913"/>
            <a:ext cx="7543799" cy="706437"/>
          </a:xfrm>
        </p:spPr>
        <p:txBody>
          <a:bodyPr/>
          <a:lstStyle>
            <a:lvl1pPr algn="l">
              <a:defRPr b="1" baseline="0">
                <a:solidFill>
                  <a:schemeClr val="tx2"/>
                </a:solidFill>
                <a:effectLst>
                  <a:outerShdw blurRad="38100" dist="38100" dir="2700000" algn="tl">
                    <a:schemeClr val="bg1">
                      <a:lumMod val="8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71492" y="1285866"/>
            <a:ext cx="6429400" cy="3286142"/>
          </a:xfrm>
        </p:spPr>
        <p:txBody>
          <a:bodyPr/>
          <a:lstStyle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63" y="188913"/>
            <a:ext cx="7543799" cy="706437"/>
          </a:xfrm>
        </p:spPr>
        <p:txBody>
          <a:bodyPr/>
          <a:lstStyle>
            <a:lvl1pPr algn="l">
              <a:defRPr b="1" baseline="0">
                <a:solidFill>
                  <a:schemeClr val="tx2"/>
                </a:solidFill>
                <a:effectLst>
                  <a:outerShdw blurRad="38100" dist="38100" dir="2700000" algn="tl">
                    <a:schemeClr val="bg1">
                      <a:lumMod val="8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71492" y="1285866"/>
            <a:ext cx="6429400" cy="3286142"/>
          </a:xfrm>
        </p:spPr>
        <p:txBody>
          <a:bodyPr/>
          <a:lstStyle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63" y="188913"/>
            <a:ext cx="7543799" cy="706437"/>
          </a:xfrm>
        </p:spPr>
        <p:txBody>
          <a:bodyPr/>
          <a:lstStyle>
            <a:lvl1pPr algn="l">
              <a:defRPr b="1" baseline="0">
                <a:solidFill>
                  <a:schemeClr val="tx2"/>
                </a:solidFill>
                <a:effectLst>
                  <a:outerShdw blurRad="38100" dist="38100" dir="2700000" algn="tl">
                    <a:schemeClr val="bg1">
                      <a:lumMod val="8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71492" y="1285866"/>
            <a:ext cx="6429400" cy="3286142"/>
          </a:xfrm>
        </p:spPr>
        <p:txBody>
          <a:bodyPr/>
          <a:lstStyle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63" y="188913"/>
            <a:ext cx="7543799" cy="706437"/>
          </a:xfrm>
        </p:spPr>
        <p:txBody>
          <a:bodyPr/>
          <a:lstStyle>
            <a:lvl1pPr algn="l">
              <a:defRPr b="1" baseline="0">
                <a:solidFill>
                  <a:schemeClr val="tx2"/>
                </a:solidFill>
                <a:effectLst>
                  <a:outerShdw blurRad="38100" dist="38100" dir="2700000" algn="tl">
                    <a:schemeClr val="bg1">
                      <a:lumMod val="8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71492" y="1285866"/>
            <a:ext cx="6429400" cy="3286142"/>
          </a:xfrm>
        </p:spPr>
        <p:txBody>
          <a:bodyPr/>
          <a:lstStyle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63" y="188913"/>
            <a:ext cx="7543799" cy="706437"/>
          </a:xfrm>
        </p:spPr>
        <p:txBody>
          <a:bodyPr/>
          <a:lstStyle>
            <a:lvl1pPr algn="l">
              <a:defRPr b="1" baseline="0">
                <a:solidFill>
                  <a:schemeClr val="tx2"/>
                </a:solidFill>
                <a:effectLst>
                  <a:outerShdw blurRad="38100" dist="38100" dir="2700000" algn="tl">
                    <a:schemeClr val="bg1">
                      <a:lumMod val="8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71492" y="1285866"/>
            <a:ext cx="6429400" cy="3286142"/>
          </a:xfrm>
        </p:spPr>
        <p:txBody>
          <a:bodyPr/>
          <a:lstStyle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-24"/>
            <a:ext cx="7543799" cy="706437"/>
          </a:xfrm>
        </p:spPr>
        <p:txBody>
          <a:bodyPr/>
          <a:lstStyle>
            <a:lvl1pPr algn="l">
              <a:defRPr b="1" baseline="0">
                <a:solidFill>
                  <a:schemeClr val="tx2"/>
                </a:solidFill>
                <a:effectLst>
                  <a:outerShdw blurRad="38100" dist="38100" dir="2700000" algn="tl">
                    <a:schemeClr val="bg1">
                      <a:lumMod val="8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151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63" y="188913"/>
            <a:ext cx="7543799" cy="706437"/>
          </a:xfrm>
        </p:spPr>
        <p:txBody>
          <a:bodyPr/>
          <a:lstStyle>
            <a:lvl1pPr algn="l">
              <a:defRPr b="1" baseline="0">
                <a:solidFill>
                  <a:schemeClr val="tx2"/>
                </a:solidFill>
                <a:effectLst>
                  <a:outerShdw blurRad="38100" dist="38100" dir="2700000" algn="tl">
                    <a:schemeClr val="bg1">
                      <a:lumMod val="8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71492" y="1285866"/>
            <a:ext cx="6429400" cy="3286142"/>
          </a:xfrm>
        </p:spPr>
        <p:txBody>
          <a:bodyPr/>
          <a:lstStyle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-24"/>
            <a:ext cx="7543799" cy="706437"/>
          </a:xfrm>
        </p:spPr>
        <p:txBody>
          <a:bodyPr/>
          <a:lstStyle>
            <a:lvl1pPr algn="l">
              <a:defRPr b="1" baseline="0">
                <a:solidFill>
                  <a:schemeClr val="tx2"/>
                </a:solidFill>
                <a:effectLst>
                  <a:outerShdw blurRad="38100" dist="38100" dir="2700000" algn="tl">
                    <a:schemeClr val="bg1">
                      <a:lumMod val="8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767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63" y="188913"/>
            <a:ext cx="7543799" cy="706437"/>
          </a:xfrm>
        </p:spPr>
        <p:txBody>
          <a:bodyPr/>
          <a:lstStyle>
            <a:lvl1pPr algn="l">
              <a:defRPr b="1" baseline="0">
                <a:solidFill>
                  <a:schemeClr val="tx2"/>
                </a:solidFill>
                <a:effectLst>
                  <a:outerShdw blurRad="38100" dist="38100" dir="2700000" algn="tl">
                    <a:schemeClr val="bg1">
                      <a:lumMod val="8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71492" y="1285866"/>
            <a:ext cx="6429400" cy="3286142"/>
          </a:xfrm>
        </p:spPr>
        <p:txBody>
          <a:bodyPr/>
          <a:lstStyle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63" y="188913"/>
            <a:ext cx="7543799" cy="706437"/>
          </a:xfrm>
        </p:spPr>
        <p:txBody>
          <a:bodyPr/>
          <a:lstStyle>
            <a:lvl1pPr algn="l">
              <a:defRPr b="1" baseline="0">
                <a:solidFill>
                  <a:schemeClr val="tx2"/>
                </a:solidFill>
                <a:effectLst>
                  <a:outerShdw blurRad="38100" dist="38100" dir="2700000" algn="tl">
                    <a:schemeClr val="bg1">
                      <a:lumMod val="8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71492" y="1285866"/>
            <a:ext cx="6429400" cy="3286142"/>
          </a:xfrm>
        </p:spPr>
        <p:txBody>
          <a:bodyPr/>
          <a:lstStyle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63" y="188913"/>
            <a:ext cx="7543799" cy="706437"/>
          </a:xfrm>
        </p:spPr>
        <p:txBody>
          <a:bodyPr/>
          <a:lstStyle>
            <a:lvl1pPr algn="l">
              <a:defRPr b="1" baseline="0">
                <a:solidFill>
                  <a:schemeClr val="tx2"/>
                </a:solidFill>
                <a:effectLst>
                  <a:outerShdw blurRad="38100" dist="38100" dir="2700000" algn="tl">
                    <a:schemeClr val="bg1">
                      <a:lumMod val="8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71492" y="1285866"/>
            <a:ext cx="6429400" cy="3286142"/>
          </a:xfrm>
        </p:spPr>
        <p:txBody>
          <a:bodyPr/>
          <a:lstStyle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63" y="188913"/>
            <a:ext cx="7543799" cy="706437"/>
          </a:xfrm>
        </p:spPr>
        <p:txBody>
          <a:bodyPr/>
          <a:lstStyle>
            <a:lvl1pPr algn="l">
              <a:defRPr b="1" baseline="0">
                <a:solidFill>
                  <a:schemeClr val="tx2"/>
                </a:solidFill>
                <a:effectLst>
                  <a:outerShdw blurRad="38100" dist="38100" dir="2700000" algn="tl">
                    <a:schemeClr val="bg1">
                      <a:lumMod val="8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71492" y="1285866"/>
            <a:ext cx="6429400" cy="3286142"/>
          </a:xfrm>
        </p:spPr>
        <p:txBody>
          <a:bodyPr/>
          <a:lstStyle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63" y="188913"/>
            <a:ext cx="7543799" cy="706437"/>
          </a:xfrm>
        </p:spPr>
        <p:txBody>
          <a:bodyPr/>
          <a:lstStyle>
            <a:lvl1pPr algn="l">
              <a:defRPr b="1" baseline="0">
                <a:solidFill>
                  <a:schemeClr val="tx2"/>
                </a:solidFill>
                <a:effectLst>
                  <a:outerShdw blurRad="38100" dist="38100" dir="2700000" algn="tl">
                    <a:schemeClr val="bg1">
                      <a:lumMod val="8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71492" y="1285866"/>
            <a:ext cx="6429400" cy="3286142"/>
          </a:xfrm>
        </p:spPr>
        <p:txBody>
          <a:bodyPr/>
          <a:lstStyle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63" y="188913"/>
            <a:ext cx="7543799" cy="706437"/>
          </a:xfrm>
        </p:spPr>
        <p:txBody>
          <a:bodyPr/>
          <a:lstStyle>
            <a:lvl1pPr algn="l">
              <a:defRPr b="1" baseline="0">
                <a:solidFill>
                  <a:schemeClr val="tx2"/>
                </a:solidFill>
                <a:effectLst>
                  <a:outerShdw blurRad="38100" dist="38100" dir="2700000" algn="tl">
                    <a:schemeClr val="bg1">
                      <a:lumMod val="8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71492" y="1285866"/>
            <a:ext cx="6429400" cy="3286142"/>
          </a:xfrm>
        </p:spPr>
        <p:txBody>
          <a:bodyPr/>
          <a:lstStyle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63" y="188913"/>
            <a:ext cx="7543799" cy="706437"/>
          </a:xfrm>
        </p:spPr>
        <p:txBody>
          <a:bodyPr/>
          <a:lstStyle>
            <a:lvl1pPr algn="l">
              <a:defRPr b="1" baseline="0">
                <a:solidFill>
                  <a:schemeClr val="tx2"/>
                </a:solidFill>
                <a:effectLst>
                  <a:outerShdw blurRad="38100" dist="38100" dir="2700000" algn="tl">
                    <a:schemeClr val="bg1">
                      <a:lumMod val="8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71492" y="1285866"/>
            <a:ext cx="6429400" cy="3286142"/>
          </a:xfrm>
        </p:spPr>
        <p:txBody>
          <a:bodyPr/>
          <a:lstStyle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819400"/>
            <a:ext cx="7772400" cy="1500187"/>
          </a:xfrm>
        </p:spPr>
        <p:txBody>
          <a:bodyPr anchor="ctr"/>
          <a:lstStyle>
            <a:lvl1pPr marL="0" indent="0" algn="ctr">
              <a:buNone/>
              <a:defRPr sz="36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63" y="188913"/>
            <a:ext cx="7543799" cy="706437"/>
          </a:xfrm>
        </p:spPr>
        <p:txBody>
          <a:bodyPr/>
          <a:lstStyle>
            <a:lvl1pPr algn="l">
              <a:defRPr b="1" baseline="0">
                <a:solidFill>
                  <a:schemeClr val="tx2"/>
                </a:solidFill>
                <a:effectLst>
                  <a:outerShdw blurRad="38100" dist="38100" dir="2700000" algn="tl">
                    <a:schemeClr val="bg1">
                      <a:lumMod val="8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71492" y="1285866"/>
            <a:ext cx="6429400" cy="3286142"/>
          </a:xfrm>
        </p:spPr>
        <p:txBody>
          <a:bodyPr/>
          <a:lstStyle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63" y="188913"/>
            <a:ext cx="7543799" cy="706437"/>
          </a:xfrm>
        </p:spPr>
        <p:txBody>
          <a:bodyPr/>
          <a:lstStyle>
            <a:lvl1pPr algn="l">
              <a:defRPr b="1" baseline="0">
                <a:solidFill>
                  <a:schemeClr val="tx2"/>
                </a:solidFill>
                <a:effectLst>
                  <a:outerShdw blurRad="38100" dist="38100" dir="2700000" algn="tl">
                    <a:schemeClr val="bg1">
                      <a:lumMod val="8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71492" y="1285866"/>
            <a:ext cx="6429400" cy="3286142"/>
          </a:xfrm>
        </p:spPr>
        <p:txBody>
          <a:bodyPr/>
          <a:lstStyle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63" y="188913"/>
            <a:ext cx="7543799" cy="706437"/>
          </a:xfrm>
        </p:spPr>
        <p:txBody>
          <a:bodyPr/>
          <a:lstStyle>
            <a:lvl1pPr algn="l">
              <a:defRPr b="1" baseline="0">
                <a:solidFill>
                  <a:schemeClr val="tx2"/>
                </a:solidFill>
                <a:effectLst>
                  <a:outerShdw blurRad="38100" dist="38100" dir="2700000" algn="tl">
                    <a:schemeClr val="bg1">
                      <a:lumMod val="8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71492" y="1285866"/>
            <a:ext cx="6429400" cy="3286142"/>
          </a:xfrm>
        </p:spPr>
        <p:txBody>
          <a:bodyPr/>
          <a:lstStyle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2C25C-9A36-4945-B38C-16E3701CCA7A}" type="datetimeFigureOut">
              <a:rPr lang="en-US">
                <a:solidFill>
                  <a:srgbClr val="FFFFFF">
                    <a:tint val="75000"/>
                  </a:srgbClr>
                </a:solidFill>
                <a:latin typeface="Calibri"/>
              </a:rPr>
              <a:pPr>
                <a:defRPr/>
              </a:pPr>
              <a:t>20/09/2011</a:t>
            </a:fld>
            <a:endParaRPr lang="en-GB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0CA6F-CDC0-478D-8CA9-4A7FDD470552}" type="slidenum">
              <a:rPr lang="en-GB">
                <a:solidFill>
                  <a:srgbClr val="FFFFFF">
                    <a:tint val="75000"/>
                  </a:srgbClr>
                </a:solidFill>
                <a:latin typeface="Calibri"/>
              </a:rPr>
              <a:pPr>
                <a:defRPr/>
              </a:pPr>
              <a:t>‹#›</a:t>
            </a:fld>
            <a:endParaRPr lang="en-GB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30" y="274638"/>
            <a:ext cx="5186370" cy="1143000"/>
          </a:xfrm>
        </p:spPr>
        <p:txBody>
          <a:bodyPr/>
          <a:lstStyle>
            <a:lvl1pPr>
              <a:defRPr baseline="0">
                <a:solidFill>
                  <a:srgbClr val="65DD5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5F151-A644-4E2A-B512-6E59C7E42F68}" type="datetimeFigureOut">
              <a:rPr lang="en-US">
                <a:solidFill>
                  <a:srgbClr val="FFFFFF">
                    <a:tint val="75000"/>
                  </a:srgbClr>
                </a:solidFill>
                <a:latin typeface="Calibri"/>
              </a:rPr>
              <a:pPr>
                <a:defRPr/>
              </a:pPr>
              <a:t>20/09/2011</a:t>
            </a:fld>
            <a:endParaRPr lang="en-GB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D8806-69E0-42B4-9294-8C1C8454F297}" type="slidenum">
              <a:rPr lang="en-GB">
                <a:solidFill>
                  <a:srgbClr val="FFFFFF">
                    <a:tint val="75000"/>
                  </a:srgbClr>
                </a:solidFill>
                <a:latin typeface="Calibri"/>
              </a:rPr>
              <a:pPr>
                <a:defRPr/>
              </a:pPr>
              <a:t>‹#›</a:t>
            </a:fld>
            <a:endParaRPr lang="en-GB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BCF0E-2579-496A-9625-E9D4B17163F4}" type="datetimeFigureOut">
              <a:rPr lang="en-US">
                <a:solidFill>
                  <a:srgbClr val="FFFFFF">
                    <a:tint val="75000"/>
                  </a:srgbClr>
                </a:solidFill>
                <a:latin typeface="Calibri"/>
              </a:rPr>
              <a:pPr>
                <a:defRPr/>
              </a:pPr>
              <a:t>20/09/2011</a:t>
            </a:fld>
            <a:endParaRPr lang="en-GB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118DB-8679-4261-A985-319BC85637DB}" type="slidenum">
              <a:rPr lang="en-GB">
                <a:solidFill>
                  <a:srgbClr val="FFFFFF">
                    <a:tint val="75000"/>
                  </a:srgbClr>
                </a:solidFill>
                <a:latin typeface="Calibri"/>
              </a:rPr>
              <a:pPr>
                <a:defRPr/>
              </a:pPr>
              <a:t>‹#›</a:t>
            </a:fld>
            <a:endParaRPr lang="en-GB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119EC-7A0F-49A9-9D40-F9092A868B4D}" type="datetimeFigureOut">
              <a:rPr lang="en-US">
                <a:solidFill>
                  <a:srgbClr val="FFFFFF">
                    <a:tint val="75000"/>
                  </a:srgbClr>
                </a:solidFill>
                <a:latin typeface="Calibri"/>
              </a:rPr>
              <a:pPr>
                <a:defRPr/>
              </a:pPr>
              <a:t>20/09/2011</a:t>
            </a:fld>
            <a:endParaRPr lang="en-GB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416E9-5D57-4867-AA00-86F749EDB203}" type="slidenum">
              <a:rPr lang="en-GB">
                <a:solidFill>
                  <a:srgbClr val="FFFFFF">
                    <a:tint val="75000"/>
                  </a:srgbClr>
                </a:solidFill>
                <a:latin typeface="Calibri"/>
              </a:rPr>
              <a:pPr>
                <a:defRPr/>
              </a:pPr>
              <a:t>‹#›</a:t>
            </a:fld>
            <a:endParaRPr lang="en-GB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13AA3-D584-4E83-89B2-DA340772FDB9}" type="datetimeFigureOut">
              <a:rPr lang="en-US">
                <a:solidFill>
                  <a:srgbClr val="FFFFFF">
                    <a:tint val="75000"/>
                  </a:srgbClr>
                </a:solidFill>
                <a:latin typeface="Calibri"/>
              </a:rPr>
              <a:pPr>
                <a:defRPr/>
              </a:pPr>
              <a:t>20/09/2011</a:t>
            </a:fld>
            <a:endParaRPr lang="en-GB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BF39B-580F-4E8C-84F3-92C293403102}" type="slidenum">
              <a:rPr lang="en-GB">
                <a:solidFill>
                  <a:srgbClr val="FFFFFF">
                    <a:tint val="75000"/>
                  </a:srgbClr>
                </a:solidFill>
                <a:latin typeface="Calibri"/>
              </a:rPr>
              <a:pPr>
                <a:defRPr/>
              </a:pPr>
              <a:t>‹#›</a:t>
            </a:fld>
            <a:endParaRPr lang="en-GB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E1854-5A4F-433D-9B44-9A15C50CC8B0}" type="datetimeFigureOut">
              <a:rPr lang="en-US">
                <a:solidFill>
                  <a:srgbClr val="FFFFFF">
                    <a:tint val="75000"/>
                  </a:srgbClr>
                </a:solidFill>
                <a:latin typeface="Calibri"/>
              </a:rPr>
              <a:pPr>
                <a:defRPr/>
              </a:pPr>
              <a:t>20/09/2011</a:t>
            </a:fld>
            <a:endParaRPr lang="en-GB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42E70-C572-4C8E-B9C0-09EF7BB40F1D}" type="slidenum">
              <a:rPr lang="en-GB">
                <a:solidFill>
                  <a:srgbClr val="FFFFFF">
                    <a:tint val="75000"/>
                  </a:srgbClr>
                </a:solidFill>
                <a:latin typeface="Calibri"/>
              </a:rPr>
              <a:pPr>
                <a:defRPr/>
              </a:pPr>
              <a:t>‹#›</a:t>
            </a:fld>
            <a:endParaRPr lang="en-GB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528763"/>
            <a:ext cx="3665537" cy="4391025"/>
          </a:xfrm>
        </p:spPr>
        <p:txBody>
          <a:bodyPr/>
          <a:lstStyle>
            <a:lvl1pPr>
              <a:spcAft>
                <a:spcPts val="600"/>
              </a:spcAft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7350" y="1528763"/>
            <a:ext cx="3665538" cy="4391025"/>
          </a:xfrm>
        </p:spPr>
        <p:txBody>
          <a:bodyPr/>
          <a:lstStyle>
            <a:lvl1pPr>
              <a:spcAft>
                <a:spcPts val="600"/>
              </a:spcAft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E3835-62F7-4B15-A90C-935F7637EC1B}" type="datetimeFigureOut">
              <a:rPr lang="en-US">
                <a:solidFill>
                  <a:srgbClr val="FFFFFF">
                    <a:tint val="75000"/>
                  </a:srgbClr>
                </a:solidFill>
                <a:latin typeface="Calibri"/>
              </a:rPr>
              <a:pPr>
                <a:defRPr/>
              </a:pPr>
              <a:t>20/09/2011</a:t>
            </a:fld>
            <a:endParaRPr lang="en-GB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B3FAD-E4B2-46E7-92A5-B2EBBBE9B89A}" type="slidenum">
              <a:rPr lang="en-GB">
                <a:solidFill>
                  <a:srgbClr val="FFFFFF">
                    <a:tint val="75000"/>
                  </a:srgbClr>
                </a:solidFill>
                <a:latin typeface="Calibri"/>
              </a:rPr>
              <a:pPr>
                <a:defRPr/>
              </a:pPr>
              <a:t>‹#›</a:t>
            </a:fld>
            <a:endParaRPr lang="en-GB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040E6-5A91-4881-B6C9-5C17AAD1CB23}" type="datetimeFigureOut">
              <a:rPr lang="en-US">
                <a:solidFill>
                  <a:srgbClr val="FFFFFF">
                    <a:tint val="75000"/>
                  </a:srgbClr>
                </a:solidFill>
                <a:latin typeface="Calibri"/>
              </a:rPr>
              <a:pPr>
                <a:defRPr/>
              </a:pPr>
              <a:t>20/09/2011</a:t>
            </a:fld>
            <a:endParaRPr lang="en-GB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882EB-B61A-40BC-8E74-3C331B9B285A}" type="slidenum">
              <a:rPr lang="en-GB">
                <a:solidFill>
                  <a:srgbClr val="FFFFFF">
                    <a:tint val="75000"/>
                  </a:srgbClr>
                </a:solidFill>
                <a:latin typeface="Calibri"/>
              </a:rPr>
              <a:pPr>
                <a:defRPr/>
              </a:pPr>
              <a:t>‹#›</a:t>
            </a:fld>
            <a:endParaRPr lang="en-GB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5E558-77B6-4DB7-9626-759FA8D9B266}" type="datetimeFigureOut">
              <a:rPr lang="en-US">
                <a:solidFill>
                  <a:srgbClr val="FFFFFF">
                    <a:tint val="75000"/>
                  </a:srgbClr>
                </a:solidFill>
                <a:latin typeface="Calibri"/>
              </a:rPr>
              <a:pPr>
                <a:defRPr/>
              </a:pPr>
              <a:t>20/09/2011</a:t>
            </a:fld>
            <a:endParaRPr lang="en-GB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ED14E-3EFF-4848-94E3-06B29EAC19EC}" type="slidenum">
              <a:rPr lang="en-GB">
                <a:solidFill>
                  <a:srgbClr val="FFFFFF">
                    <a:tint val="75000"/>
                  </a:srgbClr>
                </a:solidFill>
                <a:latin typeface="Calibri"/>
              </a:rPr>
              <a:pPr>
                <a:defRPr/>
              </a:pPr>
              <a:t>‹#›</a:t>
            </a:fld>
            <a:endParaRPr lang="en-GB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A13D2-3364-489B-A285-D78A0AD9042B}" type="datetimeFigureOut">
              <a:rPr lang="en-US">
                <a:solidFill>
                  <a:srgbClr val="FFFFFF">
                    <a:tint val="75000"/>
                  </a:srgbClr>
                </a:solidFill>
                <a:latin typeface="Calibri"/>
              </a:rPr>
              <a:pPr>
                <a:defRPr/>
              </a:pPr>
              <a:t>20/09/2011</a:t>
            </a:fld>
            <a:endParaRPr lang="en-GB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9C1B4-FC9D-447B-9F11-FE2039DD0CCF}" type="slidenum">
              <a:rPr lang="en-GB">
                <a:solidFill>
                  <a:srgbClr val="FFFFFF">
                    <a:tint val="75000"/>
                  </a:srgbClr>
                </a:solidFill>
                <a:latin typeface="Calibri"/>
              </a:rPr>
              <a:pPr>
                <a:defRPr/>
              </a:pPr>
              <a:t>‹#›</a:t>
            </a:fld>
            <a:endParaRPr lang="en-GB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63" y="188913"/>
            <a:ext cx="7543799" cy="706437"/>
          </a:xfrm>
        </p:spPr>
        <p:txBody>
          <a:bodyPr/>
          <a:lstStyle>
            <a:lvl1pPr algn="l">
              <a:defRPr b="1" baseline="0">
                <a:solidFill>
                  <a:schemeClr val="tx2"/>
                </a:solidFill>
                <a:effectLst>
                  <a:outerShdw blurRad="38100" dist="38100" dir="2700000" algn="tl">
                    <a:schemeClr val="bg1">
                      <a:lumMod val="8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71492" y="1285866"/>
            <a:ext cx="6429400" cy="3286142"/>
          </a:xfrm>
        </p:spPr>
        <p:txBody>
          <a:bodyPr/>
          <a:lstStyle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63" y="188913"/>
            <a:ext cx="7543799" cy="706437"/>
          </a:xfrm>
        </p:spPr>
        <p:txBody>
          <a:bodyPr/>
          <a:lstStyle>
            <a:lvl1pPr algn="l">
              <a:defRPr b="1" baseline="0">
                <a:solidFill>
                  <a:schemeClr val="tx2"/>
                </a:solidFill>
                <a:effectLst>
                  <a:outerShdw blurRad="38100" dist="38100" dir="2700000" algn="tl">
                    <a:schemeClr val="bg1">
                      <a:lumMod val="8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71492" y="1285866"/>
            <a:ext cx="6429400" cy="3286142"/>
          </a:xfrm>
        </p:spPr>
        <p:txBody>
          <a:bodyPr/>
          <a:lstStyle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63" y="188913"/>
            <a:ext cx="7543799" cy="706437"/>
          </a:xfrm>
        </p:spPr>
        <p:txBody>
          <a:bodyPr/>
          <a:lstStyle>
            <a:lvl1pPr algn="l">
              <a:defRPr b="1" baseline="0">
                <a:solidFill>
                  <a:schemeClr val="tx2"/>
                </a:solidFill>
                <a:effectLst>
                  <a:outerShdw blurRad="38100" dist="38100" dir="2700000" algn="tl">
                    <a:schemeClr val="bg1">
                      <a:lumMod val="8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71492" y="1285866"/>
            <a:ext cx="6429400" cy="3286142"/>
          </a:xfrm>
        </p:spPr>
        <p:txBody>
          <a:bodyPr/>
          <a:lstStyle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63" y="188913"/>
            <a:ext cx="7543799" cy="706437"/>
          </a:xfrm>
        </p:spPr>
        <p:txBody>
          <a:bodyPr/>
          <a:lstStyle>
            <a:lvl1pPr algn="l">
              <a:defRPr b="1" baseline="0">
                <a:solidFill>
                  <a:schemeClr val="tx2"/>
                </a:solidFill>
                <a:effectLst>
                  <a:outerShdw blurRad="38100" dist="38100" dir="2700000" algn="tl">
                    <a:schemeClr val="bg1">
                      <a:lumMod val="8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71492" y="1285866"/>
            <a:ext cx="6429400" cy="3286142"/>
          </a:xfrm>
        </p:spPr>
        <p:txBody>
          <a:bodyPr/>
          <a:lstStyle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63" y="188913"/>
            <a:ext cx="7543799" cy="706437"/>
          </a:xfrm>
        </p:spPr>
        <p:txBody>
          <a:bodyPr/>
          <a:lstStyle>
            <a:lvl1pPr algn="l">
              <a:defRPr b="1" baseline="0">
                <a:solidFill>
                  <a:schemeClr val="tx2"/>
                </a:solidFill>
                <a:effectLst>
                  <a:outerShdw blurRad="38100" dist="38100" dir="2700000" algn="tl">
                    <a:schemeClr val="bg1">
                      <a:lumMod val="8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71492" y="1285866"/>
            <a:ext cx="6429400" cy="3286142"/>
          </a:xfrm>
        </p:spPr>
        <p:txBody>
          <a:bodyPr/>
          <a:lstStyle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63" y="188913"/>
            <a:ext cx="7543799" cy="706437"/>
          </a:xfrm>
        </p:spPr>
        <p:txBody>
          <a:bodyPr/>
          <a:lstStyle>
            <a:lvl1pPr algn="l">
              <a:defRPr b="1" baseline="0">
                <a:solidFill>
                  <a:schemeClr val="tx2"/>
                </a:solidFill>
                <a:effectLst>
                  <a:outerShdw blurRad="38100" dist="38100" dir="2700000" algn="tl">
                    <a:schemeClr val="bg1">
                      <a:lumMod val="8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71492" y="1285866"/>
            <a:ext cx="6429400" cy="3286142"/>
          </a:xfrm>
        </p:spPr>
        <p:txBody>
          <a:bodyPr/>
          <a:lstStyle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63" y="188913"/>
            <a:ext cx="7543799" cy="706437"/>
          </a:xfrm>
        </p:spPr>
        <p:txBody>
          <a:bodyPr/>
          <a:lstStyle>
            <a:lvl1pPr algn="l">
              <a:defRPr b="1" baseline="0">
                <a:solidFill>
                  <a:schemeClr val="tx2"/>
                </a:solidFill>
                <a:effectLst>
                  <a:outerShdw blurRad="38100" dist="38100" dir="2700000" algn="tl">
                    <a:schemeClr val="bg1">
                      <a:lumMod val="8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71492" y="1285866"/>
            <a:ext cx="6429400" cy="3286142"/>
          </a:xfrm>
        </p:spPr>
        <p:txBody>
          <a:bodyPr/>
          <a:lstStyle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63" y="188913"/>
            <a:ext cx="7543799" cy="706437"/>
          </a:xfrm>
        </p:spPr>
        <p:txBody>
          <a:bodyPr/>
          <a:lstStyle>
            <a:lvl1pPr algn="l">
              <a:defRPr b="1" baseline="0">
                <a:solidFill>
                  <a:schemeClr val="tx2"/>
                </a:solidFill>
                <a:effectLst>
                  <a:outerShdw blurRad="38100" dist="38100" dir="2700000" algn="tl">
                    <a:schemeClr val="bg1">
                      <a:lumMod val="8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71492" y="1285866"/>
            <a:ext cx="6429400" cy="3286142"/>
          </a:xfrm>
        </p:spPr>
        <p:txBody>
          <a:bodyPr/>
          <a:lstStyle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-24"/>
            <a:ext cx="7543799" cy="706437"/>
          </a:xfrm>
        </p:spPr>
        <p:txBody>
          <a:bodyPr/>
          <a:lstStyle>
            <a:lvl1pPr algn="l">
              <a:defRPr b="1" baseline="0">
                <a:solidFill>
                  <a:schemeClr val="tx2"/>
                </a:solidFill>
                <a:effectLst>
                  <a:outerShdw blurRad="38100" dist="38100" dir="2700000" algn="tl">
                    <a:schemeClr val="bg1">
                      <a:lumMod val="8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151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63" y="188913"/>
            <a:ext cx="7543799" cy="706437"/>
          </a:xfrm>
        </p:spPr>
        <p:txBody>
          <a:bodyPr/>
          <a:lstStyle>
            <a:lvl1pPr algn="l">
              <a:defRPr b="1" baseline="0">
                <a:solidFill>
                  <a:schemeClr val="tx2"/>
                </a:solidFill>
                <a:effectLst>
                  <a:outerShdw blurRad="38100" dist="38100" dir="2700000" algn="tl">
                    <a:schemeClr val="bg1">
                      <a:lumMod val="8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71492" y="1285866"/>
            <a:ext cx="6429400" cy="3286142"/>
          </a:xfrm>
        </p:spPr>
        <p:txBody>
          <a:bodyPr/>
          <a:lstStyle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-24"/>
            <a:ext cx="7543799" cy="706437"/>
          </a:xfrm>
        </p:spPr>
        <p:txBody>
          <a:bodyPr/>
          <a:lstStyle>
            <a:lvl1pPr algn="l">
              <a:defRPr b="1" baseline="0">
                <a:solidFill>
                  <a:schemeClr val="tx2"/>
                </a:solidFill>
                <a:effectLst>
                  <a:outerShdw blurRad="38100" dist="38100" dir="2700000" algn="tl">
                    <a:schemeClr val="bg1">
                      <a:lumMod val="8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767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63" y="188913"/>
            <a:ext cx="7543799" cy="706437"/>
          </a:xfrm>
        </p:spPr>
        <p:txBody>
          <a:bodyPr/>
          <a:lstStyle>
            <a:lvl1pPr algn="l">
              <a:defRPr b="1" baseline="0">
                <a:solidFill>
                  <a:schemeClr val="tx2"/>
                </a:solidFill>
                <a:effectLst>
                  <a:outerShdw blurRad="38100" dist="38100" dir="2700000" algn="tl">
                    <a:schemeClr val="bg1">
                      <a:lumMod val="8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71492" y="1285866"/>
            <a:ext cx="6429400" cy="3286142"/>
          </a:xfrm>
        </p:spPr>
        <p:txBody>
          <a:bodyPr/>
          <a:lstStyle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63" y="188913"/>
            <a:ext cx="7543799" cy="706437"/>
          </a:xfrm>
        </p:spPr>
        <p:txBody>
          <a:bodyPr/>
          <a:lstStyle>
            <a:lvl1pPr algn="l">
              <a:defRPr b="1" baseline="0">
                <a:solidFill>
                  <a:schemeClr val="tx2"/>
                </a:solidFill>
                <a:effectLst>
                  <a:outerShdw blurRad="38100" dist="38100" dir="2700000" algn="tl">
                    <a:schemeClr val="bg1">
                      <a:lumMod val="8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71492" y="1285866"/>
            <a:ext cx="6429400" cy="3286142"/>
          </a:xfrm>
        </p:spPr>
        <p:txBody>
          <a:bodyPr/>
          <a:lstStyle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2924175"/>
            <a:ext cx="7772400" cy="1246188"/>
          </a:xfrm>
        </p:spPr>
        <p:txBody>
          <a:bodyPr/>
          <a:lstStyle>
            <a:lvl1pPr>
              <a:lnSpc>
                <a:spcPts val="2700"/>
              </a:lnSpc>
              <a:spcBef>
                <a:spcPts val="300"/>
              </a:spcBef>
              <a:defRPr sz="2600">
                <a:latin typeface="Ariel"/>
                <a:cs typeface="Ariel"/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191000"/>
            <a:ext cx="7775575" cy="287337"/>
          </a:xfrm>
        </p:spPr>
        <p:txBody>
          <a:bodyPr lIns="36000" rIns="36000"/>
          <a:lstStyle>
            <a:lvl1pPr marL="0" indent="0">
              <a:buFont typeface="Arial" charset="0"/>
              <a:buNone/>
              <a:defRPr sz="1400">
                <a:solidFill>
                  <a:schemeClr val="tx2"/>
                </a:solidFill>
                <a:latin typeface="Ariel"/>
                <a:cs typeface="Ariel"/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8266113" y="6646863"/>
            <a:ext cx="647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r">
              <a:spcBef>
                <a:spcPct val="50000"/>
              </a:spcBef>
            </a:pPr>
            <a:fld id="{CD8AA233-1E9D-6046-8D38-3639A0428277}" type="slidenum">
              <a:rPr lang="en-GB" sz="1000">
                <a:latin typeface="Arial" charset="0"/>
              </a:rPr>
              <a:pPr algn="r">
                <a:spcBef>
                  <a:spcPct val="50000"/>
                </a:spcBef>
              </a:pPr>
              <a:t>‹#›</a:t>
            </a:fld>
            <a:endParaRPr lang="en-GB" sz="1000">
              <a:latin typeface="Arial" charset="0"/>
            </a:endParaRPr>
          </a:p>
        </p:txBody>
      </p:sp>
      <p:pic>
        <p:nvPicPr>
          <p:cNvPr id="12" name="Picture 11" descr="Light-Blue-Top-Banner-with-log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822451"/>
          </a:xfrm>
          <a:prstGeom prst="rect">
            <a:avLst/>
          </a:prstGeom>
        </p:spPr>
      </p:pic>
      <p:pic>
        <p:nvPicPr>
          <p:cNvPr id="14" name="Picture 13" descr="Light-Blue-Bottom-Banner-Onl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59450"/>
            <a:ext cx="9144000" cy="109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62000" y="2743200"/>
            <a:ext cx="7772400" cy="1500187"/>
          </a:xfrm>
        </p:spPr>
        <p:txBody>
          <a:bodyPr anchor="ctr"/>
          <a:lstStyle>
            <a:lvl1pPr marL="0" indent="0" algn="ctr">
              <a:buNone/>
              <a:defRPr sz="31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edit Master text </a:t>
            </a:r>
            <a:r>
              <a:rPr lang="en-GB" dirty="0" err="1" smtClean="0"/>
              <a:t>syles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528763"/>
            <a:ext cx="3665537" cy="4391025"/>
          </a:xfrm>
        </p:spPr>
        <p:txBody>
          <a:bodyPr/>
          <a:lstStyle>
            <a:lvl1pPr>
              <a:spcAft>
                <a:spcPts val="600"/>
              </a:spcAft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7350" y="1528763"/>
            <a:ext cx="3665538" cy="4391025"/>
          </a:xfrm>
        </p:spPr>
        <p:txBody>
          <a:bodyPr/>
          <a:lstStyle>
            <a:lvl1pPr>
              <a:spcAft>
                <a:spcPts val="600"/>
              </a:spcAft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175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2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2600" y="990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23862"/>
          </a:xfrm>
        </p:spPr>
        <p:txBody>
          <a:bodyPr anchor="ctr"/>
          <a:lstStyle>
            <a:lvl1pPr marL="0" indent="0" algn="ctr">
              <a:buNone/>
              <a:defRPr sz="11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2413" y="1295400"/>
            <a:ext cx="2073275" cy="462438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9413" y="1295400"/>
            <a:ext cx="6070600" cy="462438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63" y="188913"/>
            <a:ext cx="7543799" cy="706437"/>
          </a:xfrm>
        </p:spPr>
        <p:txBody>
          <a:bodyPr/>
          <a:lstStyle>
            <a:lvl1pPr algn="l">
              <a:defRPr b="1" baseline="0">
                <a:solidFill>
                  <a:schemeClr val="tx2"/>
                </a:solidFill>
                <a:effectLst>
                  <a:outerShdw blurRad="38100" dist="38100" dir="2700000" algn="tl">
                    <a:schemeClr val="bg1">
                      <a:lumMod val="8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71492" y="1285866"/>
            <a:ext cx="6429400" cy="3286142"/>
          </a:xfrm>
        </p:spPr>
        <p:txBody>
          <a:bodyPr/>
          <a:lstStyle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76200"/>
            <a:ext cx="9144000" cy="1371600"/>
          </a:xfrm>
          <a:prstGeom prst="rect">
            <a:avLst/>
          </a:prstGeom>
          <a:solidFill>
            <a:srgbClr val="C3D4E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63" y="188913"/>
            <a:ext cx="7543799" cy="706437"/>
          </a:xfrm>
        </p:spPr>
        <p:txBody>
          <a:bodyPr/>
          <a:lstStyle>
            <a:lvl1pPr algn="l">
              <a:defRPr b="1" baseline="0">
                <a:solidFill>
                  <a:schemeClr val="tx2"/>
                </a:solidFill>
                <a:effectLst>
                  <a:outerShdw blurRad="38100" dist="38100" dir="2700000" algn="tl">
                    <a:schemeClr val="bg1">
                      <a:lumMod val="8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71492" y="1285866"/>
            <a:ext cx="6429400" cy="3286142"/>
          </a:xfrm>
        </p:spPr>
        <p:txBody>
          <a:bodyPr/>
          <a:lstStyle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63" y="188913"/>
            <a:ext cx="7543799" cy="706437"/>
          </a:xfrm>
        </p:spPr>
        <p:txBody>
          <a:bodyPr/>
          <a:lstStyle>
            <a:lvl1pPr algn="l">
              <a:defRPr b="1" baseline="0">
                <a:solidFill>
                  <a:schemeClr val="tx2"/>
                </a:solidFill>
                <a:effectLst>
                  <a:outerShdw blurRad="38100" dist="38100" dir="2700000" algn="tl">
                    <a:schemeClr val="bg1">
                      <a:lumMod val="8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71492" y="1285866"/>
            <a:ext cx="6429400" cy="3286142"/>
          </a:xfrm>
        </p:spPr>
        <p:txBody>
          <a:bodyPr/>
          <a:lstStyle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63" y="188913"/>
            <a:ext cx="7543799" cy="706437"/>
          </a:xfrm>
        </p:spPr>
        <p:txBody>
          <a:bodyPr/>
          <a:lstStyle>
            <a:lvl1pPr algn="l">
              <a:defRPr b="1" baseline="0">
                <a:solidFill>
                  <a:schemeClr val="tx2"/>
                </a:solidFill>
                <a:effectLst>
                  <a:outerShdw blurRad="38100" dist="38100" dir="2700000" algn="tl">
                    <a:schemeClr val="bg1">
                      <a:lumMod val="8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71492" y="1285866"/>
            <a:ext cx="6429400" cy="3286142"/>
          </a:xfrm>
        </p:spPr>
        <p:txBody>
          <a:bodyPr/>
          <a:lstStyle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63" y="188913"/>
            <a:ext cx="7543799" cy="706437"/>
          </a:xfrm>
        </p:spPr>
        <p:txBody>
          <a:bodyPr/>
          <a:lstStyle>
            <a:lvl1pPr algn="l">
              <a:defRPr b="1" baseline="0">
                <a:solidFill>
                  <a:schemeClr val="tx2"/>
                </a:solidFill>
                <a:effectLst>
                  <a:outerShdw blurRad="38100" dist="38100" dir="2700000" algn="tl">
                    <a:schemeClr val="bg1">
                      <a:lumMod val="8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71492" y="1285866"/>
            <a:ext cx="6429400" cy="3286142"/>
          </a:xfrm>
        </p:spPr>
        <p:txBody>
          <a:bodyPr/>
          <a:lstStyle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63" y="188913"/>
            <a:ext cx="7543799" cy="706437"/>
          </a:xfrm>
        </p:spPr>
        <p:txBody>
          <a:bodyPr/>
          <a:lstStyle>
            <a:lvl1pPr algn="l">
              <a:defRPr b="1" baseline="0">
                <a:solidFill>
                  <a:schemeClr val="tx2"/>
                </a:solidFill>
                <a:effectLst>
                  <a:outerShdw blurRad="38100" dist="38100" dir="2700000" algn="tl">
                    <a:schemeClr val="bg1">
                      <a:lumMod val="8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71492" y="1285866"/>
            <a:ext cx="6429400" cy="3286142"/>
          </a:xfrm>
        </p:spPr>
        <p:txBody>
          <a:bodyPr/>
          <a:lstStyle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63" y="188913"/>
            <a:ext cx="7543799" cy="706437"/>
          </a:xfrm>
        </p:spPr>
        <p:txBody>
          <a:bodyPr/>
          <a:lstStyle>
            <a:lvl1pPr algn="l">
              <a:defRPr b="1" baseline="0">
                <a:solidFill>
                  <a:schemeClr val="tx2"/>
                </a:solidFill>
                <a:effectLst>
                  <a:outerShdw blurRad="38100" dist="38100" dir="2700000" algn="tl">
                    <a:schemeClr val="bg1">
                      <a:lumMod val="8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71492" y="1285866"/>
            <a:ext cx="6429400" cy="3286142"/>
          </a:xfrm>
        </p:spPr>
        <p:txBody>
          <a:bodyPr/>
          <a:lstStyle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63" y="188913"/>
            <a:ext cx="7543799" cy="706437"/>
          </a:xfrm>
        </p:spPr>
        <p:txBody>
          <a:bodyPr/>
          <a:lstStyle>
            <a:lvl1pPr algn="l">
              <a:defRPr b="1" baseline="0">
                <a:solidFill>
                  <a:schemeClr val="tx2"/>
                </a:solidFill>
                <a:effectLst>
                  <a:outerShdw blurRad="38100" dist="38100" dir="2700000" algn="tl">
                    <a:schemeClr val="bg1">
                      <a:lumMod val="8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71492" y="1285866"/>
            <a:ext cx="6429400" cy="3286142"/>
          </a:xfrm>
        </p:spPr>
        <p:txBody>
          <a:bodyPr/>
          <a:lstStyle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175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2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76200" y="0"/>
            <a:ext cx="8991600" cy="1447800"/>
          </a:xfrm>
          <a:prstGeom prst="rect">
            <a:avLst/>
          </a:prstGeom>
          <a:solidFill>
            <a:srgbClr val="C3D4E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2600" y="990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23862"/>
          </a:xfrm>
        </p:spPr>
        <p:txBody>
          <a:bodyPr anchor="ctr"/>
          <a:lstStyle>
            <a:lvl1pPr marL="0" indent="0" algn="ctr">
              <a:buNone/>
              <a:defRPr sz="11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theme" Target="../theme/theme1.xml"/><Relationship Id="rId34" Type="http://schemas.openxmlformats.org/officeDocument/2006/relationships/image" Target="../media/image1.jpeg"/><Relationship Id="rId35" Type="http://schemas.openxmlformats.org/officeDocument/2006/relationships/image" Target="../media/image2.jpeg"/><Relationship Id="rId36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57.xml"/><Relationship Id="rId26" Type="http://schemas.openxmlformats.org/officeDocument/2006/relationships/theme" Target="../theme/theme2.xml"/><Relationship Id="rId27" Type="http://schemas.openxmlformats.org/officeDocument/2006/relationships/image" Target="../media/image9.png"/><Relationship Id="rId10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6.xml"/><Relationship Id="rId20" Type="http://schemas.openxmlformats.org/officeDocument/2006/relationships/theme" Target="../theme/theme3.xml"/><Relationship Id="rId21" Type="http://schemas.openxmlformats.org/officeDocument/2006/relationships/image" Target="../media/image10.jpeg"/><Relationship Id="rId22" Type="http://schemas.openxmlformats.org/officeDocument/2006/relationships/image" Target="../media/image11.jpeg"/><Relationship Id="rId10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76.xml"/><Relationship Id="rId1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lt-Banner-Background.jp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52400" y="152400"/>
            <a:ext cx="8872728" cy="1018921"/>
          </a:xfrm>
          <a:prstGeom prst="rect">
            <a:avLst/>
          </a:prstGeom>
        </p:spPr>
      </p:pic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04800"/>
            <a:ext cx="82073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45720" rIns="3600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3" y="1528763"/>
            <a:ext cx="748347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Level 1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  <a:p>
            <a:pPr lvl="4"/>
            <a:r>
              <a:rPr lang="en-GB" dirty="0"/>
              <a:t>Level 5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8266113" y="6661150"/>
            <a:ext cx="647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r">
              <a:spcBef>
                <a:spcPct val="50000"/>
              </a:spcBef>
            </a:pPr>
            <a:fld id="{B2A4767C-40B7-6847-8247-FA88E3F8DC97}" type="slidenum">
              <a:rPr lang="en-GB" sz="1000">
                <a:solidFill>
                  <a:srgbClr val="20386C">
                    <a:alpha val="51000"/>
                  </a:srgbClr>
                </a:solidFill>
                <a:latin typeface="Arial" charset="0"/>
              </a:rPr>
              <a:pPr algn="r">
                <a:spcBef>
                  <a:spcPct val="50000"/>
                </a:spcBef>
              </a:pPr>
              <a:t>‹#›</a:t>
            </a:fld>
            <a:endParaRPr lang="en-GB" sz="1000" dirty="0">
              <a:solidFill>
                <a:srgbClr val="20386C">
                  <a:alpha val="51000"/>
                </a:srgbClr>
              </a:solidFill>
              <a:latin typeface="Arial" charset="0"/>
            </a:endParaRPr>
          </a:p>
        </p:txBody>
      </p:sp>
      <p:pic>
        <p:nvPicPr>
          <p:cNvPr id="11" name="Picture 10" descr="Bottom-Banner-Background.jp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10800000">
            <a:off x="1828800" y="6324600"/>
            <a:ext cx="7201912" cy="282575"/>
          </a:xfrm>
          <a:prstGeom prst="rect">
            <a:avLst/>
          </a:prstGeom>
        </p:spPr>
      </p:pic>
      <p:pic>
        <p:nvPicPr>
          <p:cNvPr id="12" name="Picture 11" descr="oerc-long-logo.jp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04800" y="6248400"/>
            <a:ext cx="1371600" cy="4313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6" r:id="rId12"/>
    <p:sldLayoutId id="2147483873" r:id="rId13"/>
    <p:sldLayoutId id="2147483874" r:id="rId14"/>
    <p:sldLayoutId id="2147483876" r:id="rId15"/>
    <p:sldLayoutId id="2147483891" r:id="rId16"/>
    <p:sldLayoutId id="2147483894" r:id="rId17"/>
    <p:sldLayoutId id="2147483895" r:id="rId18"/>
    <p:sldLayoutId id="2147483896" r:id="rId19"/>
    <p:sldLayoutId id="2147483920" r:id="rId20"/>
    <p:sldLayoutId id="2147483921" r:id="rId21"/>
    <p:sldLayoutId id="2147483922" r:id="rId22"/>
    <p:sldLayoutId id="2147483923" r:id="rId23"/>
    <p:sldLayoutId id="2147483924" r:id="rId24"/>
    <p:sldLayoutId id="2147483925" r:id="rId25"/>
    <p:sldLayoutId id="2147483926" r:id="rId26"/>
    <p:sldLayoutId id="2147483932" r:id="rId27"/>
    <p:sldLayoutId id="2147483933" r:id="rId28"/>
    <p:sldLayoutId id="2147483934" r:id="rId29"/>
    <p:sldLayoutId id="2147483935" r:id="rId30"/>
    <p:sldLayoutId id="2147483936" r:id="rId31"/>
    <p:sldLayoutId id="2147483937" r:id="rId3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lnSpc>
          <a:spcPts val="2000"/>
        </a:lnSpc>
        <a:spcBef>
          <a:spcPts val="400"/>
        </a:spcBef>
        <a:spcAft>
          <a:spcPct val="0"/>
        </a:spcAft>
        <a:defRPr sz="2000">
          <a:solidFill>
            <a:schemeClr val="tx2"/>
          </a:solidFill>
          <a:latin typeface="Arie"/>
          <a:ea typeface="+mj-ea"/>
          <a:cs typeface="Arie"/>
        </a:defRPr>
      </a:lvl1pPr>
      <a:lvl2pPr algn="l" rtl="0" eaLnBrk="1" fontAlgn="base" hangingPunct="1">
        <a:lnSpc>
          <a:spcPts val="2000"/>
        </a:lnSpc>
        <a:spcBef>
          <a:spcPts val="400"/>
        </a:spcBef>
        <a:spcAft>
          <a:spcPct val="0"/>
        </a:spcAft>
        <a:defRPr sz="2000">
          <a:solidFill>
            <a:schemeClr val="tx2"/>
          </a:solidFill>
          <a:latin typeface="Georgia" charset="0"/>
        </a:defRPr>
      </a:lvl2pPr>
      <a:lvl3pPr algn="l" rtl="0" eaLnBrk="1" fontAlgn="base" hangingPunct="1">
        <a:lnSpc>
          <a:spcPts val="2000"/>
        </a:lnSpc>
        <a:spcBef>
          <a:spcPts val="400"/>
        </a:spcBef>
        <a:spcAft>
          <a:spcPct val="0"/>
        </a:spcAft>
        <a:defRPr sz="2000">
          <a:solidFill>
            <a:schemeClr val="tx2"/>
          </a:solidFill>
          <a:latin typeface="Georgia" charset="0"/>
        </a:defRPr>
      </a:lvl3pPr>
      <a:lvl4pPr algn="l" rtl="0" eaLnBrk="1" fontAlgn="base" hangingPunct="1">
        <a:lnSpc>
          <a:spcPts val="2000"/>
        </a:lnSpc>
        <a:spcBef>
          <a:spcPts val="400"/>
        </a:spcBef>
        <a:spcAft>
          <a:spcPct val="0"/>
        </a:spcAft>
        <a:defRPr sz="2000">
          <a:solidFill>
            <a:schemeClr val="tx2"/>
          </a:solidFill>
          <a:latin typeface="Georgia" charset="0"/>
        </a:defRPr>
      </a:lvl4pPr>
      <a:lvl5pPr algn="l" rtl="0" eaLnBrk="1" fontAlgn="base" hangingPunct="1">
        <a:lnSpc>
          <a:spcPts val="2000"/>
        </a:lnSpc>
        <a:spcBef>
          <a:spcPts val="400"/>
        </a:spcBef>
        <a:spcAft>
          <a:spcPct val="0"/>
        </a:spcAft>
        <a:defRPr sz="2000">
          <a:solidFill>
            <a:schemeClr val="tx2"/>
          </a:solidFill>
          <a:latin typeface="Georgia" charset="0"/>
        </a:defRPr>
      </a:lvl5pPr>
      <a:lvl6pPr marL="457200" algn="l" rtl="0" eaLnBrk="1" fontAlgn="base" hangingPunct="1">
        <a:lnSpc>
          <a:spcPts val="2000"/>
        </a:lnSpc>
        <a:spcBef>
          <a:spcPts val="400"/>
        </a:spcBef>
        <a:spcAft>
          <a:spcPct val="0"/>
        </a:spcAft>
        <a:defRPr sz="2000">
          <a:solidFill>
            <a:schemeClr val="tx2"/>
          </a:solidFill>
          <a:latin typeface="Georgia" charset="0"/>
        </a:defRPr>
      </a:lvl6pPr>
      <a:lvl7pPr marL="914400" algn="l" rtl="0" eaLnBrk="1" fontAlgn="base" hangingPunct="1">
        <a:lnSpc>
          <a:spcPts val="2000"/>
        </a:lnSpc>
        <a:spcBef>
          <a:spcPts val="400"/>
        </a:spcBef>
        <a:spcAft>
          <a:spcPct val="0"/>
        </a:spcAft>
        <a:defRPr sz="2000">
          <a:solidFill>
            <a:schemeClr val="tx2"/>
          </a:solidFill>
          <a:latin typeface="Georgia" charset="0"/>
        </a:defRPr>
      </a:lvl7pPr>
      <a:lvl8pPr marL="1371600" algn="l" rtl="0" eaLnBrk="1" fontAlgn="base" hangingPunct="1">
        <a:lnSpc>
          <a:spcPts val="2000"/>
        </a:lnSpc>
        <a:spcBef>
          <a:spcPts val="400"/>
        </a:spcBef>
        <a:spcAft>
          <a:spcPct val="0"/>
        </a:spcAft>
        <a:defRPr sz="2000">
          <a:solidFill>
            <a:schemeClr val="tx2"/>
          </a:solidFill>
          <a:latin typeface="Georgia" charset="0"/>
        </a:defRPr>
      </a:lvl8pPr>
      <a:lvl9pPr marL="1828800" algn="l" rtl="0" eaLnBrk="1" fontAlgn="base" hangingPunct="1">
        <a:lnSpc>
          <a:spcPts val="2000"/>
        </a:lnSpc>
        <a:spcBef>
          <a:spcPts val="400"/>
        </a:spcBef>
        <a:spcAft>
          <a:spcPct val="0"/>
        </a:spcAft>
        <a:defRPr sz="2000">
          <a:solidFill>
            <a:schemeClr val="tx2"/>
          </a:solidFill>
          <a:latin typeface="Georgia" charset="0"/>
        </a:defRPr>
      </a:lvl9pPr>
    </p:titleStyle>
    <p:bodyStyle>
      <a:lvl1pPr marL="180975" indent="-180975" algn="l" rtl="0" eaLnBrk="1" fontAlgn="base" hangingPunct="1">
        <a:lnSpc>
          <a:spcPts val="2000"/>
        </a:lnSpc>
        <a:spcBef>
          <a:spcPts val="400"/>
        </a:spcBef>
        <a:spcAft>
          <a:spcPct val="0"/>
        </a:spcAft>
        <a:buClr>
          <a:srgbClr val="021536"/>
        </a:buClr>
        <a:buFont typeface="Arial" charset="0"/>
        <a:buChar char="•"/>
        <a:defRPr sz="1500">
          <a:solidFill>
            <a:srgbClr val="132148"/>
          </a:solidFill>
          <a:latin typeface="+mn-lt"/>
          <a:ea typeface="+mn-ea"/>
          <a:cs typeface="+mn-cs"/>
        </a:defRPr>
      </a:lvl1pPr>
      <a:lvl2pPr marL="541338" indent="-180975" algn="l" rtl="0" eaLnBrk="1" fontAlgn="base" hangingPunct="1">
        <a:lnSpc>
          <a:spcPts val="1900"/>
        </a:lnSpc>
        <a:spcBef>
          <a:spcPts val="300"/>
        </a:spcBef>
        <a:spcAft>
          <a:spcPct val="0"/>
        </a:spcAft>
        <a:buFont typeface="Arial" charset="0"/>
        <a:buChar char="–"/>
        <a:defRPr sz="1300">
          <a:solidFill>
            <a:srgbClr val="20386C"/>
          </a:solidFill>
          <a:latin typeface="+mn-lt"/>
          <a:ea typeface="ＭＳ Ｐゴシック" charset="-128"/>
        </a:defRPr>
      </a:lvl2pPr>
      <a:lvl3pPr marL="895350" indent="-174625" algn="l" rtl="0" eaLnBrk="1" fontAlgn="base" hangingPunct="1">
        <a:lnSpc>
          <a:spcPct val="85000"/>
        </a:lnSpc>
        <a:spcBef>
          <a:spcPct val="15000"/>
        </a:spcBef>
        <a:spcAft>
          <a:spcPct val="0"/>
        </a:spcAft>
        <a:buFont typeface="Arial" charset="0"/>
        <a:buChar char="•"/>
        <a:defRPr sz="1300">
          <a:solidFill>
            <a:srgbClr val="20386C"/>
          </a:solidFill>
          <a:latin typeface="+mn-lt"/>
          <a:ea typeface="ＭＳ Ｐゴシック" charset="-128"/>
        </a:defRPr>
      </a:lvl3pPr>
      <a:lvl4pPr marL="914400" algn="l" rtl="0" eaLnBrk="1" fontAlgn="base" hangingPunct="1">
        <a:lnSpc>
          <a:spcPct val="85000"/>
        </a:lnSpc>
        <a:spcBef>
          <a:spcPct val="15000"/>
        </a:spcBef>
        <a:spcAft>
          <a:spcPct val="0"/>
        </a:spcAft>
        <a:buFont typeface="Arial" charset="0"/>
        <a:defRPr sz="1300">
          <a:solidFill>
            <a:srgbClr val="20386C"/>
          </a:solidFill>
          <a:latin typeface="+mn-lt"/>
          <a:ea typeface="ＭＳ Ｐゴシック" charset="-128"/>
        </a:defRPr>
      </a:lvl4pPr>
      <a:lvl5pPr marL="1227138" indent="-130175" algn="l" rtl="0" eaLnBrk="1" fontAlgn="base" hangingPunct="1">
        <a:lnSpc>
          <a:spcPct val="85000"/>
        </a:lnSpc>
        <a:spcBef>
          <a:spcPct val="15000"/>
        </a:spcBef>
        <a:spcAft>
          <a:spcPct val="0"/>
        </a:spcAft>
        <a:buFont typeface="Arial" charset="0"/>
        <a:buChar char="•"/>
        <a:defRPr sz="1300">
          <a:solidFill>
            <a:srgbClr val="20386C"/>
          </a:solidFill>
          <a:latin typeface="+mn-lt"/>
          <a:ea typeface="ＭＳ Ｐゴシック" charset="-128"/>
        </a:defRPr>
      </a:lvl5pPr>
      <a:lvl6pPr marL="1684338" indent="-130175" algn="l" rtl="0" eaLnBrk="1" fontAlgn="base" hangingPunct="1">
        <a:lnSpc>
          <a:spcPct val="85000"/>
        </a:lnSpc>
        <a:spcBef>
          <a:spcPct val="15000"/>
        </a:spcBef>
        <a:spcAft>
          <a:spcPct val="0"/>
        </a:spcAft>
        <a:buFont typeface="Arial" charset="0"/>
        <a:buChar char="•"/>
        <a:defRPr sz="1300">
          <a:solidFill>
            <a:schemeClr val="accent2"/>
          </a:solidFill>
          <a:latin typeface="+mn-lt"/>
          <a:ea typeface="ＭＳ Ｐゴシック" charset="-128"/>
        </a:defRPr>
      </a:lvl6pPr>
      <a:lvl7pPr marL="2141538" indent="-130175" algn="l" rtl="0" eaLnBrk="1" fontAlgn="base" hangingPunct="1">
        <a:lnSpc>
          <a:spcPct val="85000"/>
        </a:lnSpc>
        <a:spcBef>
          <a:spcPct val="15000"/>
        </a:spcBef>
        <a:spcAft>
          <a:spcPct val="0"/>
        </a:spcAft>
        <a:buFont typeface="Arial" charset="0"/>
        <a:buChar char="•"/>
        <a:defRPr sz="1300">
          <a:solidFill>
            <a:schemeClr val="accent2"/>
          </a:solidFill>
          <a:latin typeface="+mn-lt"/>
          <a:ea typeface="ＭＳ Ｐゴシック" charset="-128"/>
        </a:defRPr>
      </a:lvl7pPr>
      <a:lvl8pPr marL="2598738" indent="-130175" algn="l" rtl="0" eaLnBrk="1" fontAlgn="base" hangingPunct="1">
        <a:lnSpc>
          <a:spcPct val="85000"/>
        </a:lnSpc>
        <a:spcBef>
          <a:spcPct val="15000"/>
        </a:spcBef>
        <a:spcAft>
          <a:spcPct val="0"/>
        </a:spcAft>
        <a:buFont typeface="Arial" charset="0"/>
        <a:buChar char="•"/>
        <a:defRPr sz="1300">
          <a:solidFill>
            <a:schemeClr val="accent2"/>
          </a:solidFill>
          <a:latin typeface="+mn-lt"/>
          <a:ea typeface="ＭＳ Ｐゴシック" charset="-128"/>
        </a:defRPr>
      </a:lvl8pPr>
      <a:lvl9pPr marL="3055938" indent="-130175" algn="l" rtl="0" eaLnBrk="1" fontAlgn="base" hangingPunct="1">
        <a:lnSpc>
          <a:spcPct val="85000"/>
        </a:lnSpc>
        <a:spcBef>
          <a:spcPct val="15000"/>
        </a:spcBef>
        <a:spcAft>
          <a:spcPct val="0"/>
        </a:spcAft>
        <a:buFont typeface="Arial" charset="0"/>
        <a:buChar char="•"/>
        <a:defRPr sz="1300">
          <a:solidFill>
            <a:schemeClr val="accent2"/>
          </a:solidFill>
          <a:latin typeface="+mn-lt"/>
          <a:ea typeface="ＭＳ Ｐゴシック" charset="-128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987824" y="188640"/>
            <a:ext cx="569897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C7975C-188B-4C40-A8A9-B3499CC869D1}" type="datetimeFigureOut">
              <a:rPr lang="en-US">
                <a:solidFill>
                  <a:srgbClr val="FFFFFF">
                    <a:tint val="75000"/>
                  </a:srgbClr>
                </a:solidFill>
                <a:latin typeface="Calibri"/>
              </a:rPr>
              <a:pPr>
                <a:defRPr/>
              </a:pPr>
              <a:t>20/09/2011</a:t>
            </a:fld>
            <a:endParaRPr lang="en-GB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/>
            <a:fld id="{86F37EF3-84D0-4D1C-AF0E-CA3D2679C724}" type="slidenum">
              <a:rPr lang="ja-JP" altLang="en-US" smtClean="0">
                <a:solidFill>
                  <a:srgbClr val="808080"/>
                </a:solidFill>
                <a:latin typeface="Calibri"/>
                <a:ea typeface="ＭＳ Ｐゴシック" pitchFamily="1" charset="-128"/>
              </a:rPr>
              <a:pPr eaLnBrk="0" hangingPunct="0"/>
              <a:t>‹#›</a:t>
            </a:fld>
            <a:endParaRPr lang="en-US" altLang="ja-JP" dirty="0">
              <a:solidFill>
                <a:srgbClr val="808080"/>
              </a:solidFill>
              <a:latin typeface="Calibri"/>
              <a:ea typeface="ＭＳ Ｐゴシック" pitchFamily="1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3A66E6-32C1-4409-B0DB-9AB873F83317}" type="slidenum">
              <a:rPr lang="en-GB">
                <a:solidFill>
                  <a:srgbClr val="FFFFFF">
                    <a:tint val="75000"/>
                  </a:srgbClr>
                </a:solidFill>
                <a:latin typeface="Calibri"/>
              </a:rPr>
              <a:pPr>
                <a:defRPr/>
              </a:pPr>
              <a:t>‹#›</a:t>
            </a:fld>
            <a:endParaRPr lang="en-GB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  <p:sldLayoutId id="2147483915" r:id="rId18"/>
    <p:sldLayoutId id="2147483918" r:id="rId19"/>
    <p:sldLayoutId id="2147483919" r:id="rId20"/>
    <p:sldLayoutId id="2147483927" r:id="rId21"/>
    <p:sldLayoutId id="2147483928" r:id="rId22"/>
    <p:sldLayoutId id="2147483929" r:id="rId23"/>
    <p:sldLayoutId id="2147483930" r:id="rId24"/>
    <p:sldLayoutId id="2147483931" r:id="rId25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ight-Blue-Top-Banner-Only.jp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</p:spPr>
      </p:pic>
      <p:pic>
        <p:nvPicPr>
          <p:cNvPr id="13" name="Picture 12" descr="Light-Blue-Bottom-Banner-with-logos.jp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5759450"/>
            <a:ext cx="9144000" cy="1098550"/>
          </a:xfrm>
          <a:prstGeom prst="rect">
            <a:avLst/>
          </a:prstGeom>
        </p:spPr>
      </p:pic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073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3" y="1528763"/>
            <a:ext cx="748347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Level 1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  <a:p>
            <a:pPr lvl="4"/>
            <a:r>
              <a:rPr lang="en-GB" dirty="0"/>
              <a:t>Level 5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8266113" y="6661150"/>
            <a:ext cx="647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r">
              <a:spcBef>
                <a:spcPct val="50000"/>
              </a:spcBef>
            </a:pPr>
            <a:fld id="{B2A4767C-40B7-6847-8247-FA88E3F8DC97}" type="slidenum">
              <a:rPr lang="en-GB" sz="1000">
                <a:solidFill>
                  <a:srgbClr val="20386C">
                    <a:alpha val="51000"/>
                  </a:srgbClr>
                </a:solidFill>
                <a:latin typeface="Arial" charset="0"/>
              </a:rPr>
              <a:pPr algn="r">
                <a:spcBef>
                  <a:spcPct val="50000"/>
                </a:spcBef>
              </a:pPr>
              <a:t>‹#›</a:t>
            </a:fld>
            <a:endParaRPr lang="en-GB" sz="1000" dirty="0">
              <a:solidFill>
                <a:srgbClr val="20386C">
                  <a:alpha val="51000"/>
                </a:srgbClr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1" r:id="rId12"/>
    <p:sldLayoutId id="2147483952" r:id="rId13"/>
    <p:sldLayoutId id="2147483953" r:id="rId14"/>
    <p:sldLayoutId id="2147483954" r:id="rId15"/>
    <p:sldLayoutId id="2147483955" r:id="rId16"/>
    <p:sldLayoutId id="2147483956" r:id="rId17"/>
    <p:sldLayoutId id="2147483957" r:id="rId18"/>
    <p:sldLayoutId id="2147483958" r:id="rId19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lnSpc>
          <a:spcPts val="2000"/>
        </a:lnSpc>
        <a:spcBef>
          <a:spcPts val="400"/>
        </a:spcBef>
        <a:spcAft>
          <a:spcPct val="0"/>
        </a:spcAft>
        <a:defRPr sz="2000" b="1">
          <a:solidFill>
            <a:schemeClr val="tx2"/>
          </a:solidFill>
          <a:latin typeface="Arie"/>
          <a:ea typeface="+mj-ea"/>
          <a:cs typeface="Arie"/>
        </a:defRPr>
      </a:lvl1pPr>
      <a:lvl2pPr algn="l" rtl="0" eaLnBrk="1" fontAlgn="base" hangingPunct="1">
        <a:lnSpc>
          <a:spcPts val="2000"/>
        </a:lnSpc>
        <a:spcBef>
          <a:spcPts val="400"/>
        </a:spcBef>
        <a:spcAft>
          <a:spcPct val="0"/>
        </a:spcAft>
        <a:defRPr sz="2000">
          <a:solidFill>
            <a:schemeClr val="tx2"/>
          </a:solidFill>
          <a:latin typeface="Georgia" charset="0"/>
        </a:defRPr>
      </a:lvl2pPr>
      <a:lvl3pPr algn="l" rtl="0" eaLnBrk="1" fontAlgn="base" hangingPunct="1">
        <a:lnSpc>
          <a:spcPts val="2000"/>
        </a:lnSpc>
        <a:spcBef>
          <a:spcPts val="400"/>
        </a:spcBef>
        <a:spcAft>
          <a:spcPct val="0"/>
        </a:spcAft>
        <a:defRPr sz="2000">
          <a:solidFill>
            <a:schemeClr val="tx2"/>
          </a:solidFill>
          <a:latin typeface="Georgia" charset="0"/>
        </a:defRPr>
      </a:lvl3pPr>
      <a:lvl4pPr algn="l" rtl="0" eaLnBrk="1" fontAlgn="base" hangingPunct="1">
        <a:lnSpc>
          <a:spcPts val="2000"/>
        </a:lnSpc>
        <a:spcBef>
          <a:spcPts val="400"/>
        </a:spcBef>
        <a:spcAft>
          <a:spcPct val="0"/>
        </a:spcAft>
        <a:defRPr sz="2000">
          <a:solidFill>
            <a:schemeClr val="tx2"/>
          </a:solidFill>
          <a:latin typeface="Georgia" charset="0"/>
        </a:defRPr>
      </a:lvl4pPr>
      <a:lvl5pPr algn="l" rtl="0" eaLnBrk="1" fontAlgn="base" hangingPunct="1">
        <a:lnSpc>
          <a:spcPts val="2000"/>
        </a:lnSpc>
        <a:spcBef>
          <a:spcPts val="400"/>
        </a:spcBef>
        <a:spcAft>
          <a:spcPct val="0"/>
        </a:spcAft>
        <a:defRPr sz="2000">
          <a:solidFill>
            <a:schemeClr val="tx2"/>
          </a:solidFill>
          <a:latin typeface="Georgia" charset="0"/>
        </a:defRPr>
      </a:lvl5pPr>
      <a:lvl6pPr marL="457200" algn="l" rtl="0" eaLnBrk="1" fontAlgn="base" hangingPunct="1">
        <a:lnSpc>
          <a:spcPts val="2000"/>
        </a:lnSpc>
        <a:spcBef>
          <a:spcPts val="400"/>
        </a:spcBef>
        <a:spcAft>
          <a:spcPct val="0"/>
        </a:spcAft>
        <a:defRPr sz="2000">
          <a:solidFill>
            <a:schemeClr val="tx2"/>
          </a:solidFill>
          <a:latin typeface="Georgia" charset="0"/>
        </a:defRPr>
      </a:lvl6pPr>
      <a:lvl7pPr marL="914400" algn="l" rtl="0" eaLnBrk="1" fontAlgn="base" hangingPunct="1">
        <a:lnSpc>
          <a:spcPts val="2000"/>
        </a:lnSpc>
        <a:spcBef>
          <a:spcPts val="400"/>
        </a:spcBef>
        <a:spcAft>
          <a:spcPct val="0"/>
        </a:spcAft>
        <a:defRPr sz="2000">
          <a:solidFill>
            <a:schemeClr val="tx2"/>
          </a:solidFill>
          <a:latin typeface="Georgia" charset="0"/>
        </a:defRPr>
      </a:lvl7pPr>
      <a:lvl8pPr marL="1371600" algn="l" rtl="0" eaLnBrk="1" fontAlgn="base" hangingPunct="1">
        <a:lnSpc>
          <a:spcPts val="2000"/>
        </a:lnSpc>
        <a:spcBef>
          <a:spcPts val="400"/>
        </a:spcBef>
        <a:spcAft>
          <a:spcPct val="0"/>
        </a:spcAft>
        <a:defRPr sz="2000">
          <a:solidFill>
            <a:schemeClr val="tx2"/>
          </a:solidFill>
          <a:latin typeface="Georgia" charset="0"/>
        </a:defRPr>
      </a:lvl8pPr>
      <a:lvl9pPr marL="1828800" algn="l" rtl="0" eaLnBrk="1" fontAlgn="base" hangingPunct="1">
        <a:lnSpc>
          <a:spcPts val="2000"/>
        </a:lnSpc>
        <a:spcBef>
          <a:spcPts val="400"/>
        </a:spcBef>
        <a:spcAft>
          <a:spcPct val="0"/>
        </a:spcAft>
        <a:defRPr sz="2000">
          <a:solidFill>
            <a:schemeClr val="tx2"/>
          </a:solidFill>
          <a:latin typeface="Georgia" charset="0"/>
        </a:defRPr>
      </a:lvl9pPr>
    </p:titleStyle>
    <p:bodyStyle>
      <a:lvl1pPr marL="180975" indent="-180975" algn="l" rtl="0" eaLnBrk="1" fontAlgn="base" hangingPunct="1">
        <a:lnSpc>
          <a:spcPts val="2000"/>
        </a:lnSpc>
        <a:spcBef>
          <a:spcPts val="400"/>
        </a:spcBef>
        <a:spcAft>
          <a:spcPct val="0"/>
        </a:spcAft>
        <a:buClr>
          <a:srgbClr val="021536"/>
        </a:buClr>
        <a:buFont typeface="Arial" charset="0"/>
        <a:buChar char="•"/>
        <a:defRPr sz="1500">
          <a:solidFill>
            <a:srgbClr val="132148"/>
          </a:solidFill>
          <a:latin typeface="+mn-lt"/>
          <a:ea typeface="+mn-ea"/>
          <a:cs typeface="+mn-cs"/>
        </a:defRPr>
      </a:lvl1pPr>
      <a:lvl2pPr marL="541338" indent="-180975" algn="l" rtl="0" eaLnBrk="1" fontAlgn="base" hangingPunct="1">
        <a:lnSpc>
          <a:spcPts val="1900"/>
        </a:lnSpc>
        <a:spcBef>
          <a:spcPts val="300"/>
        </a:spcBef>
        <a:spcAft>
          <a:spcPct val="0"/>
        </a:spcAft>
        <a:buFont typeface="Arial" charset="0"/>
        <a:buChar char="–"/>
        <a:defRPr sz="1300">
          <a:solidFill>
            <a:srgbClr val="20386C"/>
          </a:solidFill>
          <a:latin typeface="+mn-lt"/>
          <a:ea typeface="ＭＳ Ｐゴシック" charset="-128"/>
        </a:defRPr>
      </a:lvl2pPr>
      <a:lvl3pPr marL="895350" indent="-174625" algn="l" rtl="0" eaLnBrk="1" fontAlgn="base" hangingPunct="1">
        <a:lnSpc>
          <a:spcPct val="85000"/>
        </a:lnSpc>
        <a:spcBef>
          <a:spcPct val="15000"/>
        </a:spcBef>
        <a:spcAft>
          <a:spcPct val="0"/>
        </a:spcAft>
        <a:buFont typeface="Arial" charset="0"/>
        <a:buChar char="•"/>
        <a:defRPr sz="1300">
          <a:solidFill>
            <a:srgbClr val="20386C"/>
          </a:solidFill>
          <a:latin typeface="+mn-lt"/>
          <a:ea typeface="ＭＳ Ｐゴシック" charset="-128"/>
        </a:defRPr>
      </a:lvl3pPr>
      <a:lvl4pPr marL="914400" algn="l" rtl="0" eaLnBrk="1" fontAlgn="base" hangingPunct="1">
        <a:lnSpc>
          <a:spcPct val="85000"/>
        </a:lnSpc>
        <a:spcBef>
          <a:spcPct val="15000"/>
        </a:spcBef>
        <a:spcAft>
          <a:spcPct val="0"/>
        </a:spcAft>
        <a:buFont typeface="Arial" charset="0"/>
        <a:defRPr sz="1300">
          <a:solidFill>
            <a:srgbClr val="20386C"/>
          </a:solidFill>
          <a:latin typeface="+mn-lt"/>
          <a:ea typeface="ＭＳ Ｐゴシック" charset="-128"/>
        </a:defRPr>
      </a:lvl4pPr>
      <a:lvl5pPr marL="1227138" indent="-130175" algn="l" rtl="0" eaLnBrk="1" fontAlgn="base" hangingPunct="1">
        <a:lnSpc>
          <a:spcPct val="85000"/>
        </a:lnSpc>
        <a:spcBef>
          <a:spcPct val="15000"/>
        </a:spcBef>
        <a:spcAft>
          <a:spcPct val="0"/>
        </a:spcAft>
        <a:buFont typeface="Arial" charset="0"/>
        <a:buChar char="•"/>
        <a:defRPr sz="1300">
          <a:solidFill>
            <a:srgbClr val="20386C"/>
          </a:solidFill>
          <a:latin typeface="+mn-lt"/>
          <a:ea typeface="ＭＳ Ｐゴシック" charset="-128"/>
        </a:defRPr>
      </a:lvl5pPr>
      <a:lvl6pPr marL="1684338" indent="-130175" algn="l" rtl="0" eaLnBrk="1" fontAlgn="base" hangingPunct="1">
        <a:lnSpc>
          <a:spcPct val="85000"/>
        </a:lnSpc>
        <a:spcBef>
          <a:spcPct val="15000"/>
        </a:spcBef>
        <a:spcAft>
          <a:spcPct val="0"/>
        </a:spcAft>
        <a:buFont typeface="Arial" charset="0"/>
        <a:buChar char="•"/>
        <a:defRPr sz="1300">
          <a:solidFill>
            <a:schemeClr val="accent2"/>
          </a:solidFill>
          <a:latin typeface="+mn-lt"/>
          <a:ea typeface="ＭＳ Ｐゴシック" charset="-128"/>
        </a:defRPr>
      </a:lvl6pPr>
      <a:lvl7pPr marL="2141538" indent="-130175" algn="l" rtl="0" eaLnBrk="1" fontAlgn="base" hangingPunct="1">
        <a:lnSpc>
          <a:spcPct val="85000"/>
        </a:lnSpc>
        <a:spcBef>
          <a:spcPct val="15000"/>
        </a:spcBef>
        <a:spcAft>
          <a:spcPct val="0"/>
        </a:spcAft>
        <a:buFont typeface="Arial" charset="0"/>
        <a:buChar char="•"/>
        <a:defRPr sz="1300">
          <a:solidFill>
            <a:schemeClr val="accent2"/>
          </a:solidFill>
          <a:latin typeface="+mn-lt"/>
          <a:ea typeface="ＭＳ Ｐゴシック" charset="-128"/>
        </a:defRPr>
      </a:lvl7pPr>
      <a:lvl8pPr marL="2598738" indent="-130175" algn="l" rtl="0" eaLnBrk="1" fontAlgn="base" hangingPunct="1">
        <a:lnSpc>
          <a:spcPct val="85000"/>
        </a:lnSpc>
        <a:spcBef>
          <a:spcPct val="15000"/>
        </a:spcBef>
        <a:spcAft>
          <a:spcPct val="0"/>
        </a:spcAft>
        <a:buFont typeface="Arial" charset="0"/>
        <a:buChar char="•"/>
        <a:defRPr sz="1300">
          <a:solidFill>
            <a:schemeClr val="accent2"/>
          </a:solidFill>
          <a:latin typeface="+mn-lt"/>
          <a:ea typeface="ＭＳ Ｐゴシック" charset="-128"/>
        </a:defRPr>
      </a:lvl8pPr>
      <a:lvl9pPr marL="3055938" indent="-130175" algn="l" rtl="0" eaLnBrk="1" fontAlgn="base" hangingPunct="1">
        <a:lnSpc>
          <a:spcPct val="85000"/>
        </a:lnSpc>
        <a:spcBef>
          <a:spcPct val="15000"/>
        </a:spcBef>
        <a:spcAft>
          <a:spcPct val="0"/>
        </a:spcAft>
        <a:buFont typeface="Arial" charset="0"/>
        <a:buChar char="•"/>
        <a:defRPr sz="1300">
          <a:solidFill>
            <a:schemeClr val="accent2"/>
          </a:solidFill>
          <a:latin typeface="+mn-lt"/>
          <a:ea typeface="ＭＳ Ｐゴシック" charset="-128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1" Type="http://schemas.openxmlformats.org/officeDocument/2006/relationships/slideLayout" Target="../slideLayouts/slideLayout71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59.xml"/><Relationship Id="rId2" Type="http://schemas.openxmlformats.org/officeDocument/2006/relationships/diagramData" Target="../diagrams/data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59.xml"/><Relationship Id="rId2" Type="http://schemas.openxmlformats.org/officeDocument/2006/relationships/diagramData" Target="../diagrams/data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Research community utilisation of hybrid IaaS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Dr David Wallom, </a:t>
            </a:r>
          </a:p>
          <a:p>
            <a:r>
              <a:rPr lang="en-GB" dirty="0" smtClean="0"/>
              <a:t>Associate Director - Innovation (Oxford e-Research Centre)</a:t>
            </a:r>
          </a:p>
          <a:p>
            <a:r>
              <a:rPr lang="en-GB" dirty="0" smtClean="0"/>
              <a:t>Technical Director (UK NGS)</a:t>
            </a:r>
          </a:p>
          <a:p>
            <a:r>
              <a:rPr lang="en-GB" dirty="0" smtClean="0"/>
              <a:t> VP-Community (OGF)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2422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UK Federated </a:t>
            </a:r>
            <a:r>
              <a:rPr lang="en-GB" dirty="0" smtClean="0"/>
              <a:t>Cloud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GB" sz="2400" dirty="0" smtClean="0"/>
              <a:t>Central core services</a:t>
            </a:r>
          </a:p>
          <a:p>
            <a:pPr lvl="1">
              <a:spcAft>
                <a:spcPts val="600"/>
              </a:spcAft>
            </a:pPr>
            <a:r>
              <a:rPr lang="en-GB" sz="2000" dirty="0" smtClean="0"/>
              <a:t> Registration, </a:t>
            </a:r>
            <a:r>
              <a:rPr lang="en-GB" sz="2000" dirty="0" err="1" smtClean="0"/>
              <a:t>Authn</a:t>
            </a:r>
            <a:r>
              <a:rPr lang="en-GB" sz="2000" dirty="0" smtClean="0"/>
              <a:t> &amp; </a:t>
            </a:r>
            <a:r>
              <a:rPr lang="en-GB" sz="2000" dirty="0" err="1" smtClean="0"/>
              <a:t>Authz</a:t>
            </a:r>
            <a:endParaRPr lang="en-GB" sz="2000" dirty="0" smtClean="0"/>
          </a:p>
          <a:p>
            <a:pPr lvl="1">
              <a:spcAft>
                <a:spcPts val="600"/>
              </a:spcAft>
            </a:pPr>
            <a:r>
              <a:rPr lang="en-GB" sz="2000" dirty="0" smtClean="0"/>
              <a:t> Accounting</a:t>
            </a:r>
          </a:p>
          <a:p>
            <a:pPr lvl="1">
              <a:spcAft>
                <a:spcPts val="600"/>
              </a:spcAft>
            </a:pPr>
            <a:r>
              <a:rPr lang="en-GB" sz="2000" dirty="0" smtClean="0"/>
              <a:t> Monitoring</a:t>
            </a:r>
          </a:p>
          <a:p>
            <a:pPr lvl="1">
              <a:spcAft>
                <a:spcPts val="1200"/>
              </a:spcAft>
            </a:pPr>
            <a:r>
              <a:rPr lang="en-GB" sz="2000" dirty="0" smtClean="0"/>
              <a:t> Service Discovery</a:t>
            </a:r>
            <a:endParaRPr lang="en-GB" sz="2400" dirty="0" smtClean="0"/>
          </a:p>
          <a:p>
            <a:pPr>
              <a:spcAft>
                <a:spcPts val="1200"/>
              </a:spcAft>
            </a:pPr>
            <a:r>
              <a:rPr lang="en-GB" sz="2400" dirty="0" smtClean="0"/>
              <a:t>Standard cloud interfaces</a:t>
            </a:r>
          </a:p>
          <a:p>
            <a:pPr lvl="1">
              <a:spcAft>
                <a:spcPts val="1200"/>
              </a:spcAft>
            </a:pPr>
            <a:r>
              <a:rPr lang="en-GB" sz="2000" dirty="0" smtClean="0"/>
              <a:t>Currently </a:t>
            </a:r>
            <a:r>
              <a:rPr lang="en-GB" sz="2000" dirty="0" err="1" smtClean="0"/>
              <a:t>defacto</a:t>
            </a:r>
            <a:r>
              <a:rPr lang="en-GB" sz="2000" dirty="0" smtClean="0"/>
              <a:t> through single IaaS provider</a:t>
            </a:r>
            <a:endParaRPr lang="en-GB" sz="2400" dirty="0" smtClean="0"/>
          </a:p>
          <a:p>
            <a:pPr>
              <a:spcAft>
                <a:spcPts val="1200"/>
              </a:spcAft>
            </a:pPr>
            <a:r>
              <a:rPr lang="en-GB" sz="2400" dirty="0" smtClean="0"/>
              <a:t>Utilise meta layer for abstraction of exact cloud from the user</a:t>
            </a:r>
            <a:endParaRPr lang="en-GB" sz="2400" dirty="0"/>
          </a:p>
          <a:p>
            <a:pPr>
              <a:spcAft>
                <a:spcPts val="1200"/>
              </a:spcAft>
            </a:pPr>
            <a:r>
              <a:rPr lang="en-GB" sz="2400" dirty="0" smtClean="0"/>
              <a:t>Aim for seamless in usage</a:t>
            </a:r>
          </a:p>
        </p:txBody>
      </p:sp>
    </p:spTree>
    <p:extLst>
      <p:ext uri="{BB962C8B-B14F-4D97-AF65-F5344CB8AC3E}">
        <p14:creationId xmlns:p14="http://schemas.microsoft.com/office/powerpoint/2010/main" val="2804847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 providers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 smtClean="0"/>
              <a:t>Eucalyptus Instances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 smtClean="0"/>
              <a:t>University of Oxford (NGS/</a:t>
            </a:r>
            <a:r>
              <a:rPr lang="en-GB" sz="1600" dirty="0" err="1" smtClean="0"/>
              <a:t>FleSSR</a:t>
            </a:r>
            <a:r>
              <a:rPr lang="en-GB" sz="1600" dirty="0" smtClean="0"/>
              <a:t>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 smtClean="0"/>
              <a:t>University of Edinburgh (NGS/</a:t>
            </a:r>
            <a:r>
              <a:rPr lang="en-GB" sz="1600" dirty="0" err="1" smtClean="0"/>
              <a:t>FleSSR</a:t>
            </a:r>
            <a:r>
              <a:rPr lang="en-GB" sz="1600" dirty="0" smtClean="0"/>
              <a:t>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 smtClean="0"/>
              <a:t>University of Reading (</a:t>
            </a:r>
            <a:r>
              <a:rPr lang="en-GB" sz="1600" dirty="0" err="1" smtClean="0"/>
              <a:t>FLeSSR</a:t>
            </a:r>
            <a:r>
              <a:rPr lang="en-GB" sz="1600" dirty="0" smtClean="0"/>
              <a:t>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 smtClean="0"/>
              <a:t>Imperial College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 smtClean="0"/>
              <a:t>Manchester University</a:t>
            </a:r>
            <a:endParaRPr lang="en-GB" sz="16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1600" dirty="0" err="1" smtClean="0"/>
              <a:t>Eduserv</a:t>
            </a:r>
            <a:r>
              <a:rPr lang="en-GB" sz="1600" dirty="0" smtClean="0"/>
              <a:t> (Commercial/Charity)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 smtClean="0"/>
              <a:t>Requires utilisation of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GB" sz="2000" dirty="0" smtClean="0"/>
              <a:t>NGS </a:t>
            </a:r>
            <a:r>
              <a:rPr lang="en-GB" sz="2000" dirty="0" smtClean="0"/>
              <a:t>Core Services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GB" sz="2000" dirty="0" smtClean="0"/>
              <a:t>Cloud Mediation </a:t>
            </a:r>
            <a:r>
              <a:rPr lang="en-GB" sz="2000" dirty="0" smtClean="0"/>
              <a:t>layer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GB" sz="2000" dirty="0" smtClean="0"/>
              <a:t>Distributed Storage to allow sharing of instances and data services</a:t>
            </a:r>
          </a:p>
        </p:txBody>
      </p:sp>
    </p:spTree>
    <p:extLst>
      <p:ext uri="{BB962C8B-B14F-4D97-AF65-F5344CB8AC3E}">
        <p14:creationId xmlns:p14="http://schemas.microsoft.com/office/powerpoint/2010/main" val="3795881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63" y="44624"/>
            <a:ext cx="8219801" cy="706437"/>
          </a:xfrm>
        </p:spPr>
        <p:txBody>
          <a:bodyPr/>
          <a:lstStyle/>
          <a:p>
            <a:r>
              <a:rPr lang="en-GB" dirty="0"/>
              <a:t>Flexible Services for the Support of </a:t>
            </a:r>
            <a:r>
              <a:rPr lang="en-GB" dirty="0" smtClean="0"/>
              <a:t>Research (</a:t>
            </a:r>
            <a:r>
              <a:rPr lang="en-GB" dirty="0" err="1" smtClean="0"/>
              <a:t>FleSSR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75856" y="1052736"/>
            <a:ext cx="5760640" cy="5094328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GB" sz="2200" dirty="0" smtClean="0">
                <a:solidFill>
                  <a:srgbClr val="C00000"/>
                </a:solidFill>
              </a:rPr>
              <a:t>6 Partners</a:t>
            </a:r>
            <a:endParaRPr lang="en-GB" sz="2200" dirty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</a:pPr>
            <a:r>
              <a:rPr lang="en-GB" sz="2200" dirty="0"/>
              <a:t>A</a:t>
            </a:r>
            <a:r>
              <a:rPr lang="en-GB" sz="2200" dirty="0" smtClean="0"/>
              <a:t>cademic and industrial;</a:t>
            </a:r>
          </a:p>
          <a:p>
            <a:pPr>
              <a:spcBef>
                <a:spcPts val="1200"/>
              </a:spcBef>
            </a:pPr>
            <a:r>
              <a:rPr lang="en-GB" sz="2200" dirty="0" smtClean="0"/>
              <a:t>3 cloud infrastructures</a:t>
            </a:r>
            <a:r>
              <a:rPr lang="en-GB" sz="2200" dirty="0"/>
              <a:t>.</a:t>
            </a:r>
            <a:endParaRPr lang="en-GB" sz="2200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en-GB" sz="2200" dirty="0" smtClean="0">
                <a:solidFill>
                  <a:srgbClr val="C00000"/>
                </a:solidFill>
              </a:rPr>
              <a:t>Goals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en-US" sz="2200" dirty="0" smtClean="0"/>
              <a:t>Building federated cloud infrastructure, extending the use of NGS central services with cloud brokering and accounting.</a:t>
            </a:r>
          </a:p>
          <a:p>
            <a:pPr marL="0" lvl="1" indent="0">
              <a:spcBef>
                <a:spcPts val="1800"/>
              </a:spcBef>
              <a:buNone/>
            </a:pPr>
            <a:r>
              <a:rPr lang="en-US" sz="2200" dirty="0" smtClean="0">
                <a:solidFill>
                  <a:srgbClr val="C00000"/>
                </a:solidFill>
              </a:rPr>
              <a:t>Use cases</a:t>
            </a:r>
            <a:endParaRPr lang="en-US" sz="2200" dirty="0">
              <a:solidFill>
                <a:srgbClr val="C00000"/>
              </a:solidFill>
            </a:endParaRPr>
          </a:p>
          <a:p>
            <a:pPr marL="0" indent="-400050">
              <a:spcBef>
                <a:spcPts val="1200"/>
              </a:spcBef>
            </a:pPr>
            <a:r>
              <a:rPr lang="en-US" sz="2200" dirty="0" smtClean="0"/>
              <a:t>Multi </a:t>
            </a:r>
            <a:r>
              <a:rPr lang="en-US" sz="2200" dirty="0"/>
              <a:t>Platform Software </a:t>
            </a:r>
            <a:r>
              <a:rPr lang="en-US" sz="2200" dirty="0" smtClean="0"/>
              <a:t>Development;</a:t>
            </a:r>
            <a:endParaRPr lang="en-US" sz="2200" dirty="0"/>
          </a:p>
          <a:p>
            <a:pPr marL="0" indent="-400050">
              <a:spcBef>
                <a:spcPts val="1200"/>
              </a:spcBef>
            </a:pPr>
            <a:r>
              <a:rPr lang="en-US" sz="2200" dirty="0" smtClean="0"/>
              <a:t>On </a:t>
            </a:r>
            <a:r>
              <a:rPr lang="en-US" sz="2200" dirty="0"/>
              <a:t>demand Research data </a:t>
            </a:r>
            <a:r>
              <a:rPr lang="en-US" sz="2200" dirty="0" smtClean="0"/>
              <a:t>storage.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062742"/>
            <a:ext cx="1828800" cy="242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1828800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671679"/>
            <a:ext cx="1828800" cy="498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487793"/>
            <a:ext cx="182880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2622335"/>
            <a:ext cx="1828800" cy="73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5445224"/>
            <a:ext cx="2088000" cy="52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596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Aims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/>
              <a:t>Develop Hybrid Public-Private cloud within HEI and trusted sector provider</a:t>
            </a:r>
          </a:p>
          <a:p>
            <a:r>
              <a:rPr lang="en-GB" sz="1800" dirty="0" smtClean="0"/>
              <a:t>Implement stand-alone policy driven management layer allowing user abstraction</a:t>
            </a:r>
          </a:p>
          <a:p>
            <a:r>
              <a:rPr lang="en-GB" sz="1800" dirty="0" smtClean="0"/>
              <a:t>Implement open standards (OCCI) interface within Canonical UEC</a:t>
            </a:r>
          </a:p>
          <a:p>
            <a:r>
              <a:rPr lang="en-GB" sz="1800" dirty="0" smtClean="0"/>
              <a:t>Develop two trial use-cases as exemplar of developing management interfaces of swarms of VM with different policies</a:t>
            </a:r>
          </a:p>
        </p:txBody>
      </p:sp>
    </p:spTree>
    <p:extLst>
      <p:ext uri="{BB962C8B-B14F-4D97-AF65-F5344CB8AC3E}">
        <p14:creationId xmlns:p14="http://schemas.microsoft.com/office/powerpoint/2010/main" val="3731865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2"/>
          <p:cNvSpPr txBox="1">
            <a:spLocks/>
          </p:cNvSpPr>
          <p:nvPr/>
        </p:nvSpPr>
        <p:spPr bwMode="auto">
          <a:xfrm>
            <a:off x="461676" y="3933056"/>
            <a:ext cx="828678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5600" marR="0" lvl="0" indent="-2984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2153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Globally</a:t>
            </a:r>
            <a:r>
              <a:rPr kumimoji="0" lang="en-GB" sz="2200" b="0" i="0" u="none" strike="noStrike" kern="0" cap="none" spc="0" normalizeH="0" noProof="0" dirty="0" smtClean="0">
                <a:ln>
                  <a:noFill/>
                </a:ln>
                <a:solidFill>
                  <a:srgbClr val="02153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distributed;</a:t>
            </a:r>
            <a:endParaRPr kumimoji="0" lang="en-GB" sz="2200" b="0" i="0" u="none" strike="noStrike" kern="0" cap="none" spc="0" normalizeH="0" baseline="0" noProof="0" dirty="0" smtClean="0">
              <a:ln>
                <a:noFill/>
              </a:ln>
              <a:solidFill>
                <a:srgbClr val="02153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5600" lvl="0" indent="-298450" eaLnBrk="0" hangingPunct="0">
              <a:spcBef>
                <a:spcPts val="1200"/>
              </a:spcBef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2200" kern="0" dirty="0" smtClean="0">
                <a:solidFill>
                  <a:srgbClr val="021536"/>
                </a:solidFill>
                <a:latin typeface="+mn-lt"/>
              </a:rPr>
              <a:t>different resources/cost;</a:t>
            </a:r>
          </a:p>
          <a:p>
            <a:pPr marL="355600" lvl="0" indent="-298450" eaLnBrk="0" hangingPunct="0">
              <a:spcBef>
                <a:spcPts val="1200"/>
              </a:spcBef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2200" kern="0" dirty="0" smtClean="0">
                <a:solidFill>
                  <a:srgbClr val="021536"/>
                </a:solidFill>
                <a:latin typeface="+mn-lt"/>
              </a:rPr>
              <a:t>different applications;</a:t>
            </a:r>
          </a:p>
          <a:p>
            <a:pPr marL="355600" lvl="0" indent="-298450" eaLnBrk="0" hangingPunct="0">
              <a:spcBef>
                <a:spcPts val="1200"/>
              </a:spcBef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en-GB" sz="2200" kern="0" noProof="0" dirty="0" smtClean="0">
                <a:solidFill>
                  <a:srgbClr val="021536"/>
                </a:solidFill>
                <a:latin typeface="+mn-lt"/>
              </a:rPr>
              <a:t>non standardised: different AAA and UI.</a:t>
            </a:r>
            <a:endParaRPr kumimoji="0" lang="en-GB" sz="2200" b="0" i="0" u="none" strike="noStrike" kern="0" cap="none" spc="0" normalizeH="0" baseline="0" noProof="0" dirty="0" smtClean="0">
              <a:ln>
                <a:noFill/>
              </a:ln>
              <a:solidFill>
                <a:srgbClr val="021536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Private/Public Multiple Clouds</a:t>
            </a:r>
            <a:endParaRPr lang="en-GB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728627" y="3212976"/>
            <a:ext cx="894658" cy="894658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3707904" y="3445564"/>
            <a:ext cx="936104" cy="42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tabLst/>
              <a:defRPr/>
            </a:pPr>
            <a:r>
              <a:rPr lang="en-GB" sz="2000" kern="0" noProof="0" dirty="0" smtClean="0">
                <a:solidFill>
                  <a:srgbClr val="021536"/>
                </a:solidFill>
                <a:latin typeface="+mn-lt"/>
              </a:rPr>
              <a:t>Users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21536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2916176" y="1201882"/>
            <a:ext cx="3240000" cy="642942"/>
          </a:xfrm>
          <a:prstGeom prst="ellipse">
            <a:avLst/>
          </a:prstGeom>
          <a:solidFill>
            <a:srgbClr val="00B0F0">
              <a:alpha val="25000"/>
            </a:srgb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3744088" y="1310363"/>
            <a:ext cx="1584176" cy="42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tabLst/>
              <a:defRPr/>
            </a:pPr>
            <a:r>
              <a:rPr lang="en-GB" sz="2000" kern="0" noProof="0" dirty="0" smtClean="0">
                <a:solidFill>
                  <a:schemeClr val="tx2"/>
                </a:solidFill>
                <a:latin typeface="+mn-lt"/>
              </a:rPr>
              <a:t>NGS cloud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5508464" y="1916832"/>
            <a:ext cx="3240000" cy="642942"/>
          </a:xfrm>
          <a:prstGeom prst="ellipse">
            <a:avLst/>
          </a:prstGeom>
          <a:solidFill>
            <a:srgbClr val="00B0F0">
              <a:alpha val="25000"/>
            </a:srgb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6300372" y="2021810"/>
            <a:ext cx="1656184" cy="42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tabLst/>
              <a:defRPr/>
            </a:pPr>
            <a:r>
              <a:rPr lang="en-GB" sz="2000" kern="0" noProof="0" dirty="0" smtClean="0">
                <a:solidFill>
                  <a:schemeClr val="tx2"/>
                </a:solidFill>
                <a:latin typeface="+mn-lt"/>
              </a:rPr>
              <a:t>OeRC cloud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395536" y="2132856"/>
            <a:ext cx="3238272" cy="642942"/>
          </a:xfrm>
          <a:prstGeom prst="ellipse">
            <a:avLst/>
          </a:prstGeom>
          <a:solidFill>
            <a:srgbClr val="00B0F0">
              <a:alpha val="25000"/>
            </a:srgb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 Placeholder 2"/>
          <p:cNvSpPr txBox="1">
            <a:spLocks/>
          </p:cNvSpPr>
          <p:nvPr/>
        </p:nvSpPr>
        <p:spPr bwMode="auto">
          <a:xfrm>
            <a:off x="1035439" y="2204864"/>
            <a:ext cx="1958466" cy="42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tabLst/>
              <a:defRPr/>
            </a:pPr>
            <a:r>
              <a:rPr lang="en-GB" sz="2000" kern="0" noProof="0" dirty="0" smtClean="0">
                <a:solidFill>
                  <a:schemeClr val="tx2"/>
                </a:solidFill>
                <a:latin typeface="+mn-lt"/>
              </a:rPr>
              <a:t>Amazon cloud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796496" y="3429000"/>
            <a:ext cx="3240000" cy="642942"/>
          </a:xfrm>
          <a:prstGeom prst="ellipse">
            <a:avLst/>
          </a:prstGeom>
          <a:solidFill>
            <a:srgbClr val="00B0F0">
              <a:alpha val="25000"/>
            </a:srgb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 Placeholder 2"/>
          <p:cNvSpPr txBox="1">
            <a:spLocks/>
          </p:cNvSpPr>
          <p:nvPr/>
        </p:nvSpPr>
        <p:spPr bwMode="auto">
          <a:xfrm>
            <a:off x="6408384" y="3533978"/>
            <a:ext cx="2016224" cy="42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tabLst/>
              <a:defRPr/>
            </a:pPr>
            <a:r>
              <a:rPr lang="en-GB" sz="2000" kern="0" noProof="0" dirty="0" err="1" smtClean="0">
                <a:solidFill>
                  <a:schemeClr val="tx2"/>
                </a:solidFill>
                <a:latin typeface="+mn-lt"/>
              </a:rPr>
              <a:t>Eduserv</a:t>
            </a:r>
            <a:r>
              <a:rPr lang="en-GB" sz="2000" kern="0" noProof="0" dirty="0" smtClean="0">
                <a:solidFill>
                  <a:schemeClr val="tx2"/>
                </a:solidFill>
                <a:latin typeface="+mn-lt"/>
              </a:rPr>
              <a:t> cloud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860032" y="4802282"/>
            <a:ext cx="3240000" cy="642942"/>
          </a:xfrm>
          <a:prstGeom prst="ellipse">
            <a:avLst/>
          </a:prstGeom>
          <a:solidFill>
            <a:srgbClr val="00B0F0">
              <a:alpha val="25000"/>
            </a:srgb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 Placeholder 2"/>
          <p:cNvSpPr txBox="1">
            <a:spLocks/>
          </p:cNvSpPr>
          <p:nvPr/>
        </p:nvSpPr>
        <p:spPr bwMode="auto">
          <a:xfrm>
            <a:off x="5777864" y="4909012"/>
            <a:ext cx="1404336" cy="42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tabLst/>
              <a:defRPr/>
            </a:pPr>
            <a:r>
              <a:rPr lang="en-GB" sz="2000" kern="0" noProof="0" dirty="0" smtClean="0">
                <a:solidFill>
                  <a:schemeClr val="tx2"/>
                </a:solidFill>
                <a:latin typeface="+mn-lt"/>
              </a:rPr>
              <a:t>EGI cloud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27" name="Straight Arrow Connector 26"/>
          <p:cNvCxnSpPr>
            <a:stCxn id="10" idx="1"/>
            <a:endCxn id="7" idx="4"/>
          </p:cNvCxnSpPr>
          <p:nvPr/>
        </p:nvCxnSpPr>
        <p:spPr>
          <a:xfrm flipH="1" flipV="1">
            <a:off x="2014672" y="2775798"/>
            <a:ext cx="1844975" cy="56819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" idx="0"/>
            <a:endCxn id="9" idx="4"/>
          </p:cNvCxnSpPr>
          <p:nvPr/>
        </p:nvCxnSpPr>
        <p:spPr>
          <a:xfrm flipV="1">
            <a:off x="4175956" y="1844824"/>
            <a:ext cx="360220" cy="136815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7"/>
            <a:endCxn id="8" idx="3"/>
          </p:cNvCxnSpPr>
          <p:nvPr/>
        </p:nvCxnSpPr>
        <p:spPr>
          <a:xfrm flipV="1">
            <a:off x="4492265" y="2465617"/>
            <a:ext cx="1490686" cy="878379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6"/>
            <a:endCxn id="17" idx="3"/>
          </p:cNvCxnSpPr>
          <p:nvPr/>
        </p:nvCxnSpPr>
        <p:spPr>
          <a:xfrm>
            <a:off x="4623285" y="3660305"/>
            <a:ext cx="1647698" cy="31748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5"/>
            <a:endCxn id="23" idx="2"/>
          </p:cNvCxnSpPr>
          <p:nvPr/>
        </p:nvCxnSpPr>
        <p:spPr>
          <a:xfrm>
            <a:off x="4492265" y="3976614"/>
            <a:ext cx="367767" cy="1147139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786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Mediated Private/Public Multiple Clouds</a:t>
            </a:r>
            <a:endParaRPr lang="en-GB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239672" y="2780928"/>
            <a:ext cx="2014136" cy="1210138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3309592" y="3013516"/>
            <a:ext cx="1870120" cy="8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Pct val="100000"/>
              <a:tabLst/>
              <a:defRPr/>
            </a:pPr>
            <a:r>
              <a:rPr lang="en-GB" sz="2000" kern="0" noProof="0" dirty="0" smtClean="0">
                <a:latin typeface="+mn-lt"/>
              </a:rPr>
              <a:t>Management 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Pct val="100000"/>
              <a:tabLst/>
              <a:defRPr/>
            </a:pPr>
            <a:r>
              <a:rPr lang="en-GB" sz="2000" kern="0" noProof="0" dirty="0" smtClean="0">
                <a:latin typeface="+mn-lt"/>
              </a:rPr>
              <a:t>Interface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4176136" y="1489914"/>
            <a:ext cx="3240000" cy="642942"/>
          </a:xfrm>
          <a:prstGeom prst="ellipse">
            <a:avLst/>
          </a:prstGeom>
          <a:solidFill>
            <a:srgbClr val="00B0F0">
              <a:alpha val="25000"/>
            </a:srgb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5004048" y="1598395"/>
            <a:ext cx="1584176" cy="42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tabLst/>
              <a:defRPr/>
            </a:pPr>
            <a:r>
              <a:rPr lang="en-GB" sz="2000" kern="0" noProof="0" dirty="0" smtClean="0">
                <a:solidFill>
                  <a:schemeClr val="tx2"/>
                </a:solidFill>
                <a:latin typeface="+mn-lt"/>
              </a:rPr>
              <a:t>NGS cloud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5724488" y="2426018"/>
            <a:ext cx="3240000" cy="642942"/>
          </a:xfrm>
          <a:prstGeom prst="ellipse">
            <a:avLst/>
          </a:prstGeom>
          <a:solidFill>
            <a:srgbClr val="00B0F0">
              <a:alpha val="25000"/>
            </a:srgb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6552220" y="2564904"/>
            <a:ext cx="1656184" cy="42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tabLst/>
              <a:defRPr/>
            </a:pPr>
            <a:r>
              <a:rPr lang="en-GB" sz="2000" kern="0" noProof="0" dirty="0" smtClean="0">
                <a:solidFill>
                  <a:schemeClr val="tx2"/>
                </a:solidFill>
                <a:latin typeface="+mn-lt"/>
              </a:rPr>
              <a:t>OeRC cloud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431360" y="1268760"/>
            <a:ext cx="3238272" cy="642942"/>
          </a:xfrm>
          <a:prstGeom prst="ellipse">
            <a:avLst/>
          </a:prstGeom>
          <a:solidFill>
            <a:srgbClr val="00B0F0">
              <a:alpha val="25000"/>
            </a:srgb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4" name="Text Placeholder 2"/>
          <p:cNvSpPr txBox="1">
            <a:spLocks/>
          </p:cNvSpPr>
          <p:nvPr/>
        </p:nvSpPr>
        <p:spPr bwMode="auto">
          <a:xfrm>
            <a:off x="1071263" y="1340768"/>
            <a:ext cx="1958466" cy="42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tabLst/>
              <a:defRPr/>
            </a:pPr>
            <a:r>
              <a:rPr lang="en-GB" sz="2000" kern="0" noProof="0" dirty="0" smtClean="0">
                <a:solidFill>
                  <a:schemeClr val="tx2"/>
                </a:solidFill>
                <a:latin typeface="+mn-lt"/>
              </a:rPr>
              <a:t>Amazon cloud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796496" y="4226218"/>
            <a:ext cx="3240000" cy="642942"/>
          </a:xfrm>
          <a:prstGeom prst="ellipse">
            <a:avLst/>
          </a:prstGeom>
          <a:solidFill>
            <a:srgbClr val="00B0F0">
              <a:alpha val="25000"/>
            </a:srgb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 Placeholder 2"/>
          <p:cNvSpPr txBox="1">
            <a:spLocks/>
          </p:cNvSpPr>
          <p:nvPr/>
        </p:nvSpPr>
        <p:spPr bwMode="auto">
          <a:xfrm>
            <a:off x="6444208" y="4475212"/>
            <a:ext cx="2016224" cy="42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tabLst/>
              <a:defRPr/>
            </a:pPr>
            <a:r>
              <a:rPr lang="en-GB" sz="2000" kern="0" noProof="0" dirty="0" err="1" smtClean="0">
                <a:solidFill>
                  <a:schemeClr val="tx2"/>
                </a:solidFill>
                <a:latin typeface="+mn-lt"/>
              </a:rPr>
              <a:t>Eduserv</a:t>
            </a:r>
            <a:r>
              <a:rPr lang="en-GB" sz="2000" kern="0" noProof="0" dirty="0" smtClean="0">
                <a:solidFill>
                  <a:schemeClr val="tx2"/>
                </a:solidFill>
                <a:latin typeface="+mn-lt"/>
              </a:rPr>
              <a:t> cloud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743728" y="5594370"/>
            <a:ext cx="3240000" cy="642942"/>
          </a:xfrm>
          <a:prstGeom prst="ellipse">
            <a:avLst/>
          </a:prstGeom>
          <a:solidFill>
            <a:srgbClr val="00B0F0">
              <a:alpha val="25000"/>
            </a:srgb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4" name="Text Placeholder 2"/>
          <p:cNvSpPr txBox="1">
            <a:spLocks/>
          </p:cNvSpPr>
          <p:nvPr/>
        </p:nvSpPr>
        <p:spPr bwMode="auto">
          <a:xfrm>
            <a:off x="4661560" y="5701100"/>
            <a:ext cx="1404336" cy="42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tabLst/>
              <a:defRPr/>
            </a:pPr>
            <a:r>
              <a:rPr lang="en-GB" sz="2000" kern="0" noProof="0" dirty="0" smtClean="0">
                <a:solidFill>
                  <a:schemeClr val="tx2"/>
                </a:solidFill>
                <a:latin typeface="+mn-lt"/>
              </a:rPr>
              <a:t>EGI cloud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27" name="Straight Arrow Connector 26"/>
          <p:cNvCxnSpPr>
            <a:stCxn id="10" idx="1"/>
            <a:endCxn id="7" idx="4"/>
          </p:cNvCxnSpPr>
          <p:nvPr/>
        </p:nvCxnSpPr>
        <p:spPr>
          <a:xfrm flipH="1" flipV="1">
            <a:off x="2050496" y="1911702"/>
            <a:ext cx="1484139" cy="104644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" idx="7"/>
            <a:endCxn id="9" idx="4"/>
          </p:cNvCxnSpPr>
          <p:nvPr/>
        </p:nvCxnSpPr>
        <p:spPr>
          <a:xfrm flipV="1">
            <a:off x="4958845" y="2132856"/>
            <a:ext cx="837291" cy="82529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6"/>
          </p:cNvCxnSpPr>
          <p:nvPr/>
        </p:nvCxnSpPr>
        <p:spPr>
          <a:xfrm flipV="1">
            <a:off x="5253808" y="3118819"/>
            <a:ext cx="980991" cy="26717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5"/>
          </p:cNvCxnSpPr>
          <p:nvPr/>
        </p:nvCxnSpPr>
        <p:spPr>
          <a:xfrm>
            <a:off x="4958845" y="3813845"/>
            <a:ext cx="1347962" cy="65054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4"/>
            <a:endCxn id="23" idx="1"/>
          </p:cNvCxnSpPr>
          <p:nvPr/>
        </p:nvCxnSpPr>
        <p:spPr>
          <a:xfrm flipH="1">
            <a:off x="4218215" y="3991066"/>
            <a:ext cx="28525" cy="1697461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>
            <a:spLocks noChangeAspect="1"/>
          </p:cNvSpPr>
          <p:nvPr/>
        </p:nvSpPr>
        <p:spPr>
          <a:xfrm>
            <a:off x="668107" y="2966390"/>
            <a:ext cx="894658" cy="894658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33" name="Text Placeholder 2"/>
          <p:cNvSpPr txBox="1">
            <a:spLocks/>
          </p:cNvSpPr>
          <p:nvPr/>
        </p:nvSpPr>
        <p:spPr bwMode="auto">
          <a:xfrm>
            <a:off x="647384" y="3198978"/>
            <a:ext cx="936104" cy="42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tabLst/>
              <a:defRPr/>
            </a:pPr>
            <a:r>
              <a:rPr lang="en-GB" sz="2000" kern="0" noProof="0" dirty="0" smtClean="0">
                <a:latin typeface="+mn-lt"/>
              </a:rPr>
              <a:t>Users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cxnSp>
        <p:nvCxnSpPr>
          <p:cNvPr id="44" name="Straight Arrow Connector 43"/>
          <p:cNvCxnSpPr>
            <a:stCxn id="33" idx="3"/>
            <a:endCxn id="10" idx="2"/>
          </p:cNvCxnSpPr>
          <p:nvPr/>
        </p:nvCxnSpPr>
        <p:spPr>
          <a:xfrm flipV="1">
            <a:off x="1583488" y="3385997"/>
            <a:ext cx="1656184" cy="2772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 Placeholder 2"/>
          <p:cNvSpPr txBox="1">
            <a:spLocks/>
          </p:cNvSpPr>
          <p:nvPr/>
        </p:nvSpPr>
        <p:spPr bwMode="auto">
          <a:xfrm>
            <a:off x="461676" y="4092462"/>
            <a:ext cx="828678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5600" marR="0" lvl="0" indent="-2984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Automation;</a:t>
            </a:r>
          </a:p>
          <a:p>
            <a:pPr marL="355600" lvl="0" indent="-298450" eaLnBrk="0" hangingPunct="0">
              <a:spcBef>
                <a:spcPts val="1200"/>
              </a:spcBef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2200" kern="0" dirty="0" smtClean="0">
                <a:latin typeface="+mn-lt"/>
              </a:rPr>
              <a:t>load balancing;</a:t>
            </a:r>
          </a:p>
          <a:p>
            <a:pPr marL="355600" lvl="0" indent="-298450" eaLnBrk="0" hangingPunct="0">
              <a:spcBef>
                <a:spcPts val="1200"/>
              </a:spcBef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2200" kern="0" dirty="0" smtClean="0">
                <a:latin typeface="+mn-lt"/>
              </a:rPr>
              <a:t>costs reduction;</a:t>
            </a:r>
          </a:p>
          <a:p>
            <a:pPr marL="355600" lvl="0" indent="-298450" eaLnBrk="0" hangingPunct="0">
              <a:spcBef>
                <a:spcPts val="1200"/>
              </a:spcBef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GB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usability.</a:t>
            </a:r>
          </a:p>
        </p:txBody>
      </p:sp>
    </p:spTree>
    <p:extLst>
      <p:ext uri="{BB962C8B-B14F-4D97-AF65-F5344CB8AC3E}">
        <p14:creationId xmlns:p14="http://schemas.microsoft.com/office/powerpoint/2010/main" val="211070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63" y="44624"/>
            <a:ext cx="8219801" cy="706437"/>
          </a:xfrm>
        </p:spPr>
        <p:txBody>
          <a:bodyPr/>
          <a:lstStyle/>
          <a:p>
            <a:r>
              <a:rPr lang="en-GB" dirty="0" err="1" smtClean="0"/>
              <a:t>FleSSR</a:t>
            </a:r>
            <a:r>
              <a:rPr lang="en-GB" dirty="0" smtClean="0"/>
              <a:t> Architecture</a:t>
            </a:r>
            <a:endParaRPr lang="en-GB" dirty="0"/>
          </a:p>
        </p:txBody>
      </p:sp>
      <p:sp>
        <p:nvSpPr>
          <p:cNvPr id="15" name="Cloud 14"/>
          <p:cNvSpPr/>
          <p:nvPr/>
        </p:nvSpPr>
        <p:spPr>
          <a:xfrm>
            <a:off x="2894752" y="3501008"/>
            <a:ext cx="2422800" cy="828000"/>
          </a:xfrm>
          <a:prstGeom prst="cloud">
            <a:avLst/>
          </a:prstGeom>
          <a:noFill/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2"/>
                </a:solidFill>
              </a:rPr>
              <a:t>Oxford</a:t>
            </a: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16" name="Cloud 15"/>
          <p:cNvSpPr/>
          <p:nvPr/>
        </p:nvSpPr>
        <p:spPr>
          <a:xfrm>
            <a:off x="5965624" y="3429000"/>
            <a:ext cx="2422800" cy="828000"/>
          </a:xfrm>
          <a:prstGeom prst="cloud">
            <a:avLst/>
          </a:prstGeom>
          <a:noFill/>
          <a:ln w="317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2"/>
                </a:solidFill>
              </a:rPr>
              <a:t>Reading</a:t>
            </a: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17" name="Cloud 16"/>
          <p:cNvSpPr>
            <a:spLocks noChangeAspect="1"/>
          </p:cNvSpPr>
          <p:nvPr/>
        </p:nvSpPr>
        <p:spPr>
          <a:xfrm>
            <a:off x="3419872" y="5408917"/>
            <a:ext cx="2424044" cy="828395"/>
          </a:xfrm>
          <a:prstGeom prst="cloud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chemeClr val="tx2"/>
                </a:solidFill>
              </a:rPr>
              <a:t>Eduserv</a:t>
            </a: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5103" y="1268760"/>
            <a:ext cx="2072681" cy="864096"/>
          </a:xfrm>
          <a:prstGeom prst="rect">
            <a:avLst/>
          </a:prstGeom>
          <a:noFill/>
          <a:ln w="317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chemeClr val="tx2"/>
                </a:solidFill>
              </a:rPr>
              <a:t>Zeel</a:t>
            </a:r>
            <a:r>
              <a:rPr lang="en-US" sz="2200" dirty="0" smtClean="0">
                <a:solidFill>
                  <a:schemeClr val="tx2"/>
                </a:solidFill>
              </a:rPr>
              <a:t>/i Broker</a:t>
            </a:r>
            <a:endParaRPr lang="en-US" sz="2200" dirty="0">
              <a:solidFill>
                <a:schemeClr val="tx2"/>
              </a:solidFill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8764" y="1092214"/>
            <a:ext cx="421475" cy="6484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n 19"/>
          <p:cNvSpPr/>
          <p:nvPr/>
        </p:nvSpPr>
        <p:spPr>
          <a:xfrm>
            <a:off x="611560" y="3933056"/>
            <a:ext cx="1656184" cy="1818248"/>
          </a:xfrm>
          <a:prstGeom prst="can">
            <a:avLst/>
          </a:prstGeom>
          <a:noFill/>
          <a:ln w="3175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2"/>
                </a:solidFill>
              </a:rPr>
              <a:t>STFC/NGS Accounting Database</a:t>
            </a:r>
            <a:endParaRPr lang="en-US" sz="2200" dirty="0">
              <a:solidFill>
                <a:schemeClr val="tx2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894752" y="1592620"/>
            <a:ext cx="3189416" cy="0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907704" y="2323701"/>
            <a:ext cx="1872208" cy="1105299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267744" y="2285256"/>
            <a:ext cx="4572495" cy="1143744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331640" y="2323701"/>
            <a:ext cx="2448272" cy="3085216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1164" y="1092214"/>
            <a:ext cx="421475" cy="6484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3564" y="1092214"/>
            <a:ext cx="421475" cy="6484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964" y="1092214"/>
            <a:ext cx="421475" cy="6484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8364" y="1092214"/>
            <a:ext cx="421475" cy="6484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0764" y="1092214"/>
            <a:ext cx="421475" cy="6484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3164" y="1092214"/>
            <a:ext cx="421475" cy="6484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Straight Arrow Connector 56"/>
          <p:cNvCxnSpPr/>
          <p:nvPr/>
        </p:nvCxnSpPr>
        <p:spPr>
          <a:xfrm>
            <a:off x="971600" y="2285256"/>
            <a:ext cx="0" cy="1557744"/>
          </a:xfrm>
          <a:prstGeom prst="straightConnector1">
            <a:avLst/>
          </a:prstGeom>
          <a:ln w="31750">
            <a:solidFill>
              <a:schemeClr val="accent3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2411760" y="4077072"/>
            <a:ext cx="432048" cy="216024"/>
          </a:xfrm>
          <a:prstGeom prst="straightConnector1">
            <a:avLst/>
          </a:prstGeom>
          <a:ln w="31750">
            <a:solidFill>
              <a:schemeClr val="accent3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2411760" y="5085184"/>
            <a:ext cx="864096" cy="666120"/>
          </a:xfrm>
          <a:prstGeom prst="straightConnector1">
            <a:avLst/>
          </a:prstGeom>
          <a:ln w="31750">
            <a:solidFill>
              <a:schemeClr val="accent3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2555776" y="4185084"/>
            <a:ext cx="3409848" cy="540060"/>
          </a:xfrm>
          <a:prstGeom prst="straightConnector1">
            <a:avLst/>
          </a:prstGeom>
          <a:ln w="31750">
            <a:solidFill>
              <a:schemeClr val="accent3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716016" y="1745020"/>
            <a:ext cx="1520552" cy="1539964"/>
          </a:xfrm>
          <a:prstGeom prst="straightConnector1">
            <a:avLst/>
          </a:prstGeom>
          <a:ln w="31750">
            <a:solidFill>
              <a:srgbClr val="FF66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004048" y="1844824"/>
            <a:ext cx="1656184" cy="3384376"/>
          </a:xfrm>
          <a:prstGeom prst="straightConnector1">
            <a:avLst/>
          </a:prstGeom>
          <a:ln w="31750">
            <a:solidFill>
              <a:srgbClr val="FF66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164288" y="1844824"/>
            <a:ext cx="0" cy="1512168"/>
          </a:xfrm>
          <a:prstGeom prst="straightConnector1">
            <a:avLst/>
          </a:prstGeom>
          <a:ln w="31750">
            <a:solidFill>
              <a:srgbClr val="FF66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976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63" y="44624"/>
            <a:ext cx="8219801" cy="706437"/>
          </a:xfrm>
        </p:spPr>
        <p:txBody>
          <a:bodyPr/>
          <a:lstStyle/>
          <a:p>
            <a:r>
              <a:rPr lang="en-GB" dirty="0" err="1" smtClean="0"/>
              <a:t>FleSSR</a:t>
            </a:r>
            <a:r>
              <a:rPr lang="en-GB" dirty="0" smtClean="0"/>
              <a:t> Infrastructure</a:t>
            </a:r>
            <a:endParaRPr lang="en-GB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1268760"/>
            <a:ext cx="8286788" cy="4536504"/>
          </a:xfrm>
        </p:spPr>
        <p:txBody>
          <a:bodyPr/>
          <a:lstStyle/>
          <a:p>
            <a:pPr marL="514350" indent="-457200">
              <a:spcBef>
                <a:spcPts val="1000"/>
              </a:spcBef>
            </a:pPr>
            <a:r>
              <a:rPr lang="en-GB" sz="2200" b="1" dirty="0" smtClean="0"/>
              <a:t>Local/Global</a:t>
            </a:r>
            <a:r>
              <a:rPr lang="en-GB" sz="2200" dirty="0" smtClean="0"/>
              <a:t>: services depends either on local or global access. Cloud brokering is not mandatory for AWS-like service access; </a:t>
            </a:r>
          </a:p>
          <a:p>
            <a:pPr marL="514350" indent="-457200">
              <a:spcBef>
                <a:spcPts val="1000"/>
              </a:spcBef>
            </a:pPr>
            <a:r>
              <a:rPr lang="en-GB" sz="2200" b="1" dirty="0" smtClean="0"/>
              <a:t>Multiple identities</a:t>
            </a:r>
            <a:r>
              <a:rPr lang="en-GB" sz="2200" dirty="0" smtClean="0"/>
              <a:t>: every user may have multiple identities, both local and global;</a:t>
            </a:r>
            <a:endParaRPr lang="en-GB" sz="2000" dirty="0" smtClean="0"/>
          </a:p>
          <a:p>
            <a:pPr marL="514350" indent="-457200">
              <a:spcBef>
                <a:spcPts val="1000"/>
              </a:spcBef>
            </a:pPr>
            <a:r>
              <a:rPr lang="en-GB" sz="2200" b="1" dirty="0" smtClean="0"/>
              <a:t>Only personal identities</a:t>
            </a:r>
            <a:r>
              <a:rPr lang="en-GB" sz="2200" dirty="0" smtClean="0"/>
              <a:t>: group identities are not implemented. The management of every single identity is left to the legally responsible user;</a:t>
            </a:r>
          </a:p>
          <a:p>
            <a:pPr marL="514350" indent="-457200">
              <a:spcBef>
                <a:spcPts val="1000"/>
              </a:spcBef>
            </a:pPr>
            <a:r>
              <a:rPr lang="en-GB" sz="2200" b="1" dirty="0" smtClean="0"/>
              <a:t>Multiple AA technologies</a:t>
            </a:r>
            <a:r>
              <a:rPr lang="en-GB" sz="2200" dirty="0" smtClean="0"/>
              <a:t>: AA may differ depending on local and global policies/technologies;</a:t>
            </a:r>
          </a:p>
          <a:p>
            <a:pPr marL="514350" indent="-457200">
              <a:spcBef>
                <a:spcPts val="1000"/>
              </a:spcBef>
            </a:pPr>
            <a:r>
              <a:rPr lang="en-GB" sz="2200" b="1" dirty="0" smtClean="0"/>
              <a:t>Multiple accounting</a:t>
            </a:r>
            <a:r>
              <a:rPr lang="en-GB" sz="2200" dirty="0" smtClean="0"/>
              <a:t>: every single identity is accounted for its usage. Every individual may get multiple invoices.</a:t>
            </a:r>
          </a:p>
        </p:txBody>
      </p:sp>
    </p:spTree>
    <p:extLst>
      <p:ext uri="{BB962C8B-B14F-4D97-AF65-F5344CB8AC3E}">
        <p14:creationId xmlns:p14="http://schemas.microsoft.com/office/powerpoint/2010/main" val="2172117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Accounting the Cloud – Requirements &amp; Implementation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3" y="1528763"/>
            <a:ext cx="8297043" cy="4391025"/>
          </a:xfrm>
        </p:spPr>
        <p:txBody>
          <a:bodyPr/>
          <a:lstStyle/>
          <a:p>
            <a:r>
              <a:rPr lang="en-GB" sz="2000" dirty="0" smtClean="0"/>
              <a:t>Requirements</a:t>
            </a:r>
          </a:p>
          <a:p>
            <a:pPr lvl="1"/>
            <a:r>
              <a:rPr lang="en-GB" sz="1800" dirty="0" smtClean="0"/>
              <a:t>No </a:t>
            </a:r>
            <a:r>
              <a:rPr lang="en-GB" sz="1800" dirty="0"/>
              <a:t>modification of Eucalyptus code </a:t>
            </a:r>
            <a:r>
              <a:rPr lang="en-GB" sz="1800" dirty="0" smtClean="0"/>
              <a:t>base;</a:t>
            </a:r>
            <a:endParaRPr lang="en-GB" sz="1800" dirty="0"/>
          </a:p>
          <a:p>
            <a:pPr lvl="1"/>
            <a:r>
              <a:rPr lang="en-GB" sz="1800" dirty="0"/>
              <a:t>Accounting based on local </a:t>
            </a:r>
            <a:r>
              <a:rPr lang="en-GB" sz="1800" dirty="0" smtClean="0"/>
              <a:t>accounts with VM</a:t>
            </a:r>
            <a:r>
              <a:rPr lang="en-GB" sz="1800" dirty="0"/>
              <a:t>, EBS, Snapshot usage for each registered user;</a:t>
            </a:r>
          </a:p>
          <a:p>
            <a:pPr lvl="1"/>
            <a:r>
              <a:rPr lang="en-GB" sz="1800" dirty="0"/>
              <a:t>Non-destructive treatment </a:t>
            </a:r>
            <a:r>
              <a:rPr lang="en-GB" sz="1800" dirty="0" smtClean="0"/>
              <a:t>and permanent recording of </a:t>
            </a:r>
            <a:r>
              <a:rPr lang="en-GB" sz="1800" dirty="0"/>
              <a:t>accounting data;</a:t>
            </a:r>
          </a:p>
          <a:p>
            <a:pPr lvl="1"/>
            <a:r>
              <a:rPr lang="en-GB" sz="1800" dirty="0" smtClean="0"/>
              <a:t>Open </a:t>
            </a:r>
            <a:r>
              <a:rPr lang="en-GB" sz="1800" dirty="0"/>
              <a:t>s</a:t>
            </a:r>
            <a:r>
              <a:rPr lang="en-GB" sz="1800" dirty="0" smtClean="0"/>
              <a:t>tandard </a:t>
            </a:r>
            <a:r>
              <a:rPr lang="en-GB" sz="1800" dirty="0"/>
              <a:t>p</a:t>
            </a:r>
            <a:r>
              <a:rPr lang="en-GB" sz="1800" dirty="0" smtClean="0"/>
              <a:t>ublishing allowing for </a:t>
            </a:r>
            <a:r>
              <a:rPr lang="en-GB" sz="1800" dirty="0"/>
              <a:t>multiple types of consumption.</a:t>
            </a:r>
          </a:p>
          <a:p>
            <a:endParaRPr lang="en-GB" sz="2000" dirty="0" smtClean="0"/>
          </a:p>
          <a:p>
            <a:r>
              <a:rPr lang="en-GB" sz="2000" dirty="0" smtClean="0"/>
              <a:t>Implementation</a:t>
            </a:r>
          </a:p>
          <a:p>
            <a:pPr lvl="1"/>
            <a:r>
              <a:rPr lang="en-GB" sz="1800" dirty="0" smtClean="0"/>
              <a:t>Data sources: Eucalyptus logs (</a:t>
            </a:r>
            <a:r>
              <a:rPr lang="en-GB" sz="1800" dirty="0" err="1" smtClean="0"/>
              <a:t>cc.log</a:t>
            </a:r>
            <a:r>
              <a:rPr lang="en-GB" sz="1800" dirty="0" smtClean="0"/>
              <a:t>, output-</a:t>
            </a:r>
            <a:r>
              <a:rPr lang="en-GB" sz="1800" dirty="0" err="1" smtClean="0"/>
              <a:t>cloud.log</a:t>
            </a:r>
            <a:r>
              <a:rPr lang="en-GB" sz="1800" dirty="0" smtClean="0"/>
              <a:t>, debug-</a:t>
            </a:r>
            <a:r>
              <a:rPr lang="en-GB" sz="1800" dirty="0" err="1" smtClean="0"/>
              <a:t>cloud.log</a:t>
            </a:r>
            <a:r>
              <a:rPr lang="en-GB" sz="1800" dirty="0" smtClean="0"/>
              <a:t>);</a:t>
            </a:r>
          </a:p>
          <a:p>
            <a:pPr lvl="1"/>
            <a:r>
              <a:rPr lang="en-GB" sz="1800" dirty="0" smtClean="0"/>
              <a:t>4 stage design:</a:t>
            </a:r>
          </a:p>
          <a:p>
            <a:pPr lvl="2"/>
            <a:r>
              <a:rPr lang="en-GB" sz="1800" dirty="0" smtClean="0"/>
              <a:t>Aggregation: logs are parsed. Records are date and time stamped, checked for duplication and saved in daily archive files;</a:t>
            </a:r>
          </a:p>
          <a:p>
            <a:pPr lvl="2"/>
            <a:r>
              <a:rPr lang="en-GB" sz="1800" dirty="0" smtClean="0"/>
              <a:t>Parsing, records are parsed and stored into an accounting database (</a:t>
            </a:r>
            <a:r>
              <a:rPr lang="en-GB" sz="1800" dirty="0" err="1" smtClean="0"/>
              <a:t>MySql</a:t>
            </a:r>
            <a:r>
              <a:rPr lang="en-GB" sz="1800" dirty="0" smtClean="0"/>
              <a:t> 5.1);</a:t>
            </a:r>
          </a:p>
          <a:p>
            <a:pPr lvl="2"/>
            <a:r>
              <a:rPr lang="en-GB" sz="1800" dirty="0" smtClean="0"/>
              <a:t>Mining, database is mined to create OGF standard usage records;</a:t>
            </a:r>
          </a:p>
          <a:p>
            <a:pPr lvl="2"/>
            <a:r>
              <a:rPr lang="en-GB" sz="1800" dirty="0" smtClean="0"/>
              <a:t>Uploading, Usage Records are uploaded to the RUS server.</a:t>
            </a:r>
          </a:p>
        </p:txBody>
      </p:sp>
    </p:spTree>
    <p:extLst>
      <p:ext uri="{BB962C8B-B14F-4D97-AF65-F5344CB8AC3E}">
        <p14:creationId xmlns:p14="http://schemas.microsoft.com/office/powerpoint/2010/main" val="400814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not so simple Accounting Database Schema</a:t>
            </a:r>
            <a:endParaRPr lang="en-GB" dirty="0"/>
          </a:p>
        </p:txBody>
      </p:sp>
      <p:pic>
        <p:nvPicPr>
          <p:cNvPr id="4" name="Content Placeholder 3" descr="db_no_regress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" r="56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95686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71492" y="1214422"/>
            <a:ext cx="8143912" cy="4786346"/>
          </a:xfrm>
        </p:spPr>
        <p:txBody>
          <a:bodyPr numCol="1" spcCol="360000"/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 smtClean="0"/>
              <a:t>UK National Grid Service Cloud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 err="1" smtClean="0"/>
              <a:t>FleSSR</a:t>
            </a:r>
            <a:r>
              <a:rPr lang="en-GB" dirty="0" smtClean="0"/>
              <a:t> </a:t>
            </a:r>
            <a:r>
              <a:rPr lang="en-GB" dirty="0" smtClean="0"/>
              <a:t>project, its core and pilots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 smtClean="0"/>
              <a:t>Conclusions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Accounting the Cloud – Advantages &amp;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3" y="1528763"/>
            <a:ext cx="8153027" cy="4391025"/>
          </a:xfrm>
        </p:spPr>
        <p:txBody>
          <a:bodyPr/>
          <a:lstStyle/>
          <a:p>
            <a:r>
              <a:rPr lang="en-GB" sz="2000" dirty="0" smtClean="0"/>
              <a:t>Advantages:</a:t>
            </a:r>
          </a:p>
          <a:p>
            <a:pPr lvl="1"/>
            <a:r>
              <a:rPr lang="en-GB" sz="1800" dirty="0" smtClean="0"/>
              <a:t>Full regression chain from account record to original Eucalyptus logs;</a:t>
            </a:r>
          </a:p>
          <a:p>
            <a:pPr lvl="1"/>
            <a:r>
              <a:rPr lang="en-GB" sz="1800" dirty="0" smtClean="0"/>
              <a:t>Agnostic storage and representation of the accounting records (SQL);</a:t>
            </a:r>
          </a:p>
          <a:p>
            <a:pPr lvl="1"/>
            <a:r>
              <a:rPr lang="en-GB" sz="1800" dirty="0" smtClean="0"/>
              <a:t>Multiple, concurrent access of accounting records from different types of accounting clients: RUS + local web interface;</a:t>
            </a:r>
          </a:p>
          <a:p>
            <a:pPr lvl="1"/>
            <a:r>
              <a:rPr lang="en-GB" sz="1800" dirty="0" smtClean="0"/>
              <a:t>Multiple representation of the accounting logs (SQL DB + aggregated files) allows for consistency tests embedded in the parser;</a:t>
            </a:r>
            <a:endParaRPr lang="en-GB" sz="2000" dirty="0" smtClean="0"/>
          </a:p>
          <a:p>
            <a:r>
              <a:rPr lang="en-GB" sz="2000" dirty="0" smtClean="0"/>
              <a:t>Challenges:</a:t>
            </a:r>
          </a:p>
          <a:p>
            <a:pPr lvl="1"/>
            <a:r>
              <a:rPr lang="en-GB" sz="1800" dirty="0" smtClean="0"/>
              <a:t>High volume of daily logs: up to 500Mb daily for just 3 file types;</a:t>
            </a:r>
          </a:p>
          <a:p>
            <a:pPr lvl="1"/>
            <a:r>
              <a:rPr lang="en-GB" sz="1800" dirty="0" smtClean="0"/>
              <a:t>Highly redundant log information -&gt; expensive duplicates checking;</a:t>
            </a:r>
          </a:p>
          <a:p>
            <a:pPr lvl="1"/>
            <a:r>
              <a:rPr lang="en-GB" sz="1800" dirty="0" smtClean="0"/>
              <a:t>Non uniform formatting of log records, lack or date stamping for 2/3 of them.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262818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63" y="44624"/>
            <a:ext cx="8219801" cy="706437"/>
          </a:xfrm>
        </p:spPr>
        <p:txBody>
          <a:bodyPr/>
          <a:lstStyle/>
          <a:p>
            <a:r>
              <a:rPr lang="en-GB" dirty="0" err="1" smtClean="0"/>
              <a:t>FleSSR</a:t>
            </a:r>
            <a:r>
              <a:rPr lang="en-GB" dirty="0" smtClean="0"/>
              <a:t> Use Case: </a:t>
            </a:r>
            <a:r>
              <a:rPr lang="en-GB" dirty="0"/>
              <a:t>Multi Platform Software Development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1419" y="1232580"/>
            <a:ext cx="421475" cy="6484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5103" y="1268760"/>
            <a:ext cx="2072681" cy="864096"/>
          </a:xfrm>
          <a:prstGeom prst="rect">
            <a:avLst/>
          </a:prstGeom>
          <a:noFill/>
          <a:ln w="317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2"/>
                </a:solidFill>
              </a:rPr>
              <a:t>Zeel</a:t>
            </a:r>
            <a:r>
              <a:rPr lang="en-US" sz="2000" dirty="0" smtClean="0">
                <a:solidFill>
                  <a:schemeClr val="tx2"/>
                </a:solidFill>
              </a:rPr>
              <a:t>/i Broker</a:t>
            </a:r>
            <a:endParaRPr lang="en-US" sz="2000" dirty="0">
              <a:solidFill>
                <a:schemeClr val="tx2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771800" y="1628800"/>
            <a:ext cx="288032" cy="0"/>
          </a:xfrm>
          <a:prstGeom prst="straightConnector1">
            <a:avLst/>
          </a:prstGeom>
          <a:ln w="31750">
            <a:solidFill>
              <a:srgbClr val="C00000"/>
            </a:solidFill>
            <a:headEnd type="triangle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75856" y="1268760"/>
            <a:ext cx="2736304" cy="864096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Instance configuration manager</a:t>
            </a:r>
            <a:endParaRPr lang="en-US" sz="2000" dirty="0">
              <a:solidFill>
                <a:schemeClr val="tx2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192272" y="1628800"/>
            <a:ext cx="900000" cy="0"/>
          </a:xfrm>
          <a:prstGeom prst="straightConnector1">
            <a:avLst/>
          </a:prstGeom>
          <a:ln w="31750">
            <a:solidFill>
              <a:srgbClr val="C00000"/>
            </a:solidFill>
            <a:headEnd type="triangle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loud 10"/>
          <p:cNvSpPr/>
          <p:nvPr/>
        </p:nvSpPr>
        <p:spPr>
          <a:xfrm>
            <a:off x="539552" y="3140968"/>
            <a:ext cx="4104456" cy="1044116"/>
          </a:xfrm>
          <a:prstGeom prst="cloud">
            <a:avLst/>
          </a:prstGeom>
          <a:noFill/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2"/>
                </a:solidFill>
              </a:rPr>
              <a:t>FleSSR</a:t>
            </a:r>
            <a:r>
              <a:rPr lang="en-US" sz="2000" dirty="0" smtClean="0">
                <a:solidFill>
                  <a:schemeClr val="tx2"/>
                </a:solidFill>
              </a:rPr>
              <a:t> cloud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75856" y="2132856"/>
            <a:ext cx="2736304" cy="432048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Build manager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03775" y="2492896"/>
            <a:ext cx="2072681" cy="864096"/>
          </a:xfrm>
          <a:prstGeom prst="rect">
            <a:avLst/>
          </a:prstGeom>
          <a:noFill/>
          <a:ln w="3175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CVS / SVN repository</a:t>
            </a:r>
            <a:endParaRPr lang="en-US" sz="2000" dirty="0">
              <a:solidFill>
                <a:schemeClr val="tx2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195736" y="2276872"/>
            <a:ext cx="0" cy="720080"/>
          </a:xfrm>
          <a:prstGeom prst="straightConnector1">
            <a:avLst/>
          </a:prstGeom>
          <a:ln w="31750">
            <a:solidFill>
              <a:srgbClr val="C00000"/>
            </a:solidFill>
            <a:headEnd type="triangle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39553" y="4977172"/>
            <a:ext cx="1296143" cy="584776"/>
          </a:xfrm>
          <a:prstGeom prst="rect">
            <a:avLst/>
          </a:prstGeom>
          <a:noFill/>
          <a:ln w="31750" cap="rnd">
            <a:solidFill>
              <a:schemeClr val="accent1">
                <a:shade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tx2"/>
                </a:solidFill>
              </a:rPr>
              <a:t>Build instance 1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79713" y="4977172"/>
            <a:ext cx="1296143" cy="584776"/>
          </a:xfrm>
          <a:prstGeom prst="rect">
            <a:avLst/>
          </a:prstGeom>
          <a:noFill/>
          <a:ln w="31750" cap="rnd">
            <a:solidFill>
              <a:schemeClr val="accent1">
                <a:shade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tx2"/>
                </a:solidFill>
              </a:rPr>
              <a:t>Build instance 2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19873" y="4977172"/>
            <a:ext cx="1296143" cy="584776"/>
          </a:xfrm>
          <a:prstGeom prst="rect">
            <a:avLst/>
          </a:prstGeom>
          <a:noFill/>
          <a:ln w="31750" cap="rnd">
            <a:solidFill>
              <a:schemeClr val="accent1">
                <a:shade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tx2"/>
                </a:solidFill>
              </a:rPr>
              <a:t>Build instance 3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60033" y="4977172"/>
            <a:ext cx="1296143" cy="584776"/>
          </a:xfrm>
          <a:prstGeom prst="rect">
            <a:avLst/>
          </a:prstGeom>
          <a:noFill/>
          <a:ln w="31750" cap="rnd">
            <a:solidFill>
              <a:schemeClr val="accent1">
                <a:shade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tx2"/>
                </a:solidFill>
              </a:rPr>
              <a:t>Build instance 4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00193" y="4977172"/>
            <a:ext cx="1296143" cy="584776"/>
          </a:xfrm>
          <a:prstGeom prst="rect">
            <a:avLst/>
          </a:prstGeom>
          <a:noFill/>
          <a:ln w="31750" cap="rnd">
            <a:solidFill>
              <a:schemeClr val="accent1">
                <a:shade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tx2"/>
                </a:solidFill>
              </a:rPr>
              <a:t>Build instance 5</a:t>
            </a:r>
            <a:endParaRPr lang="en-GB" sz="1600" dirty="0">
              <a:solidFill>
                <a:schemeClr val="tx2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1187624" y="4257092"/>
            <a:ext cx="792089" cy="576064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591780" y="4257092"/>
            <a:ext cx="36004" cy="576064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208041" y="4257092"/>
            <a:ext cx="859903" cy="576064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283968" y="4005064"/>
            <a:ext cx="2520280" cy="828092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923928" y="4185084"/>
            <a:ext cx="1368152" cy="648072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187624" y="5733256"/>
            <a:ext cx="0" cy="180000"/>
          </a:xfrm>
          <a:prstGeom prst="line">
            <a:avLst/>
          </a:prstGeom>
          <a:ln w="31750">
            <a:solidFill>
              <a:srgbClr val="C00000"/>
            </a:solidFill>
            <a:headEnd type="triangl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699792" y="5733256"/>
            <a:ext cx="0" cy="180000"/>
          </a:xfrm>
          <a:prstGeom prst="line">
            <a:avLst/>
          </a:prstGeom>
          <a:ln w="31750">
            <a:solidFill>
              <a:srgbClr val="C00000"/>
            </a:solidFill>
            <a:headEnd type="triangl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139952" y="5733256"/>
            <a:ext cx="0" cy="180000"/>
          </a:xfrm>
          <a:prstGeom prst="line">
            <a:avLst/>
          </a:prstGeom>
          <a:ln w="31750">
            <a:solidFill>
              <a:srgbClr val="C00000"/>
            </a:solidFill>
            <a:headEnd type="triangl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508104" y="5733256"/>
            <a:ext cx="0" cy="180000"/>
          </a:xfrm>
          <a:prstGeom prst="line">
            <a:avLst/>
          </a:prstGeom>
          <a:ln w="31750">
            <a:solidFill>
              <a:srgbClr val="C00000"/>
            </a:solidFill>
            <a:headEnd type="triangl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020272" y="5733256"/>
            <a:ext cx="0" cy="180000"/>
          </a:xfrm>
          <a:prstGeom prst="line">
            <a:avLst/>
          </a:prstGeom>
          <a:ln w="31750">
            <a:solidFill>
              <a:srgbClr val="C00000"/>
            </a:solidFill>
            <a:headEnd type="triangl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187624" y="5913256"/>
            <a:ext cx="6768752" cy="0"/>
          </a:xfrm>
          <a:prstGeom prst="line">
            <a:avLst/>
          </a:prstGeom>
          <a:ln w="317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956376" y="3429000"/>
            <a:ext cx="0" cy="2484256"/>
          </a:xfrm>
          <a:prstGeom prst="line">
            <a:avLst/>
          </a:prstGeom>
          <a:ln w="31750">
            <a:solidFill>
              <a:srgbClr val="C0000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544108" y="2708920"/>
            <a:ext cx="2412268" cy="2268252"/>
          </a:xfrm>
          <a:prstGeom prst="line">
            <a:avLst/>
          </a:prstGeom>
          <a:ln w="31750">
            <a:solidFill>
              <a:srgbClr val="C00000"/>
            </a:solidFill>
            <a:headEnd type="triangl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7956376" y="4977172"/>
            <a:ext cx="0" cy="936084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043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4" grpId="0" animBg="1"/>
      <p:bldP spid="15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Multi</a:t>
            </a:r>
            <a:r>
              <a:rPr lang="en-US" b="1" dirty="0"/>
              <a:t>-Platform Software </a:t>
            </a:r>
            <a:r>
              <a:rPr lang="en-US" b="1" dirty="0" smtClean="0"/>
              <a:t>Development workflow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4252675"/>
              </p:ext>
            </p:extLst>
          </p:nvPr>
        </p:nvGraphicFramePr>
        <p:xfrm>
          <a:off x="0" y="1528763"/>
          <a:ext cx="8964487" cy="4391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6766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63" y="44624"/>
            <a:ext cx="8219801" cy="706437"/>
          </a:xfrm>
        </p:spPr>
        <p:txBody>
          <a:bodyPr/>
          <a:lstStyle/>
          <a:p>
            <a:r>
              <a:rPr lang="en-GB" dirty="0" err="1" smtClean="0"/>
              <a:t>FleSSR</a:t>
            </a:r>
            <a:r>
              <a:rPr lang="en-GB" dirty="0" smtClean="0"/>
              <a:t> Use Case</a:t>
            </a:r>
            <a:r>
              <a:rPr lang="en-GB" dirty="0"/>
              <a:t>: On demand Research data storage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1419" y="1232580"/>
            <a:ext cx="421475" cy="6484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5103" y="1268760"/>
            <a:ext cx="2072681" cy="864096"/>
          </a:xfrm>
          <a:prstGeom prst="rect">
            <a:avLst/>
          </a:prstGeom>
          <a:noFill/>
          <a:ln w="317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chemeClr val="tx2"/>
                </a:solidFill>
              </a:rPr>
              <a:t>Zeel</a:t>
            </a:r>
            <a:r>
              <a:rPr lang="en-US" sz="2200" dirty="0" smtClean="0">
                <a:solidFill>
                  <a:schemeClr val="tx2"/>
                </a:solidFill>
              </a:rPr>
              <a:t>/i Broker</a:t>
            </a:r>
            <a:endParaRPr lang="en-US" sz="2200" dirty="0">
              <a:solidFill>
                <a:schemeClr val="tx2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771800" y="1628800"/>
            <a:ext cx="288032" cy="0"/>
          </a:xfrm>
          <a:prstGeom prst="straightConnector1">
            <a:avLst/>
          </a:prstGeom>
          <a:ln w="31750">
            <a:solidFill>
              <a:srgbClr val="C00000"/>
            </a:solidFill>
            <a:headEnd type="triangle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75856" y="1268760"/>
            <a:ext cx="2736304" cy="864096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2"/>
                </a:solidFill>
              </a:rPr>
              <a:t>Volume Manager</a:t>
            </a:r>
            <a:endParaRPr lang="en-US" sz="2200" dirty="0">
              <a:solidFill>
                <a:schemeClr val="tx2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192272" y="1628800"/>
            <a:ext cx="900000" cy="0"/>
          </a:xfrm>
          <a:prstGeom prst="straightConnector1">
            <a:avLst/>
          </a:prstGeom>
          <a:ln w="31750">
            <a:solidFill>
              <a:srgbClr val="C00000"/>
            </a:solidFill>
            <a:headEnd type="triangle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loud 8"/>
          <p:cNvSpPr/>
          <p:nvPr/>
        </p:nvSpPr>
        <p:spPr>
          <a:xfrm>
            <a:off x="539552" y="3140968"/>
            <a:ext cx="4104456" cy="936104"/>
          </a:xfrm>
          <a:prstGeom prst="cloud">
            <a:avLst/>
          </a:prstGeom>
          <a:noFill/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chemeClr val="tx2"/>
                </a:solidFill>
              </a:rPr>
              <a:t>FleSSR</a:t>
            </a:r>
            <a:r>
              <a:rPr lang="en-US" sz="2200" dirty="0" smtClean="0">
                <a:solidFill>
                  <a:schemeClr val="tx2"/>
                </a:solidFill>
              </a:rPr>
              <a:t> cloud</a:t>
            </a:r>
            <a:endParaRPr lang="en-US" sz="2200" dirty="0">
              <a:solidFill>
                <a:schemeClr val="tx2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591443" y="2276872"/>
            <a:ext cx="604293" cy="720080"/>
          </a:xfrm>
          <a:prstGeom prst="straightConnector1">
            <a:avLst/>
          </a:prstGeom>
          <a:ln w="31750">
            <a:solidFill>
              <a:srgbClr val="C00000"/>
            </a:solidFill>
            <a:headEnd type="triangle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43809" y="4941168"/>
            <a:ext cx="1296143" cy="646331"/>
          </a:xfrm>
          <a:prstGeom prst="rect">
            <a:avLst/>
          </a:prstGeom>
          <a:noFill/>
          <a:ln w="31750" cap="rnd">
            <a:solidFill>
              <a:schemeClr val="accent1">
                <a:shade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VM EBS Interface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2" name="Flowchart: Magnetic Disk 11"/>
          <p:cNvSpPr/>
          <p:nvPr/>
        </p:nvSpPr>
        <p:spPr>
          <a:xfrm>
            <a:off x="539552" y="4653136"/>
            <a:ext cx="1296144" cy="1224136"/>
          </a:xfrm>
          <a:prstGeom prst="flowChartMagneticDisk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chemeClr val="tx2"/>
                </a:solidFill>
              </a:rPr>
              <a:t>EBS Volume</a:t>
            </a:r>
            <a:endParaRPr lang="en-GB" sz="2200" dirty="0">
              <a:solidFill>
                <a:schemeClr val="tx2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059832" y="4185084"/>
            <a:ext cx="432048" cy="612068"/>
          </a:xfrm>
          <a:prstGeom prst="straightConnector1">
            <a:avLst/>
          </a:prstGeom>
          <a:ln w="31750">
            <a:solidFill>
              <a:srgbClr val="C00000"/>
            </a:solidFill>
            <a:headEnd type="triangle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979712" y="5264333"/>
            <a:ext cx="756084" cy="3630"/>
          </a:xfrm>
          <a:prstGeom prst="straightConnector1">
            <a:avLst/>
          </a:prstGeom>
          <a:ln w="31750">
            <a:solidFill>
              <a:srgbClr val="C00000"/>
            </a:solidFill>
            <a:headEnd type="triangle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5400000">
            <a:off x="3150280" y="3410563"/>
            <a:ext cx="2987459" cy="720079"/>
          </a:xfrm>
          <a:prstGeom prst="bentConnector3">
            <a:avLst>
              <a:gd name="adj1" fmla="val 100285"/>
            </a:avLst>
          </a:prstGeom>
          <a:ln w="31750">
            <a:solidFill>
              <a:srgbClr val="C00000"/>
            </a:solidFill>
            <a:headEnd type="triangle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1475656" y="4185084"/>
            <a:ext cx="144016" cy="306034"/>
          </a:xfrm>
          <a:prstGeom prst="straightConnector1">
            <a:avLst/>
          </a:prstGeom>
          <a:ln w="31750">
            <a:solidFill>
              <a:srgbClr val="C00000"/>
            </a:solidFill>
            <a:headEnd type="triangle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 rot="5400000">
            <a:off x="4316519" y="2108693"/>
            <a:ext cx="3275491" cy="3035785"/>
          </a:xfrm>
          <a:prstGeom prst="bentConnector3">
            <a:avLst>
              <a:gd name="adj1" fmla="val 100249"/>
            </a:avLst>
          </a:prstGeom>
          <a:ln w="31750">
            <a:solidFill>
              <a:srgbClr val="C00000"/>
            </a:solidFill>
            <a:headEnd type="triangle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074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718612"/>
              </p:ext>
            </p:extLst>
          </p:nvPr>
        </p:nvGraphicFramePr>
        <p:xfrm>
          <a:off x="379413" y="1528763"/>
          <a:ext cx="7483475" cy="4391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528663" y="188913"/>
            <a:ext cx="8219801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45720" rIns="3600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e"/>
                <a:ea typeface="+mj-ea"/>
                <a:cs typeface="Arie"/>
              </a:defRPr>
            </a:lvl1pPr>
            <a:lvl2pPr algn="l" rtl="0" eaLnBrk="1" fontAlgn="base" hangingPunct="1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Georgia" charset="0"/>
              </a:defRPr>
            </a:lvl2pPr>
            <a:lvl3pPr algn="l" rtl="0" eaLnBrk="1" fontAlgn="base" hangingPunct="1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Georgia" charset="0"/>
              </a:defRPr>
            </a:lvl3pPr>
            <a:lvl4pPr algn="l" rtl="0" eaLnBrk="1" fontAlgn="base" hangingPunct="1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Georgia" charset="0"/>
              </a:defRPr>
            </a:lvl4pPr>
            <a:lvl5pPr algn="l" rtl="0" eaLnBrk="1" fontAlgn="base" hangingPunct="1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Georgia" charset="0"/>
              </a:defRPr>
            </a:lvl5pPr>
            <a:lvl6pPr marL="457200" algn="l" rtl="0" eaLnBrk="1" fontAlgn="base" hangingPunct="1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Georgia" charset="0"/>
              </a:defRPr>
            </a:lvl6pPr>
            <a:lvl7pPr marL="914400" algn="l" rtl="0" eaLnBrk="1" fontAlgn="base" hangingPunct="1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Georgia" charset="0"/>
              </a:defRPr>
            </a:lvl7pPr>
            <a:lvl8pPr marL="1371600" algn="l" rtl="0" eaLnBrk="1" fontAlgn="base" hangingPunct="1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Georgia" charset="0"/>
              </a:defRPr>
            </a:lvl8pPr>
            <a:lvl9pPr marL="1828800" algn="l" rtl="0" eaLnBrk="1" fontAlgn="base" hangingPunct="1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Georgia" charset="0"/>
              </a:defRPr>
            </a:lvl9pPr>
          </a:lstStyle>
          <a:p>
            <a:r>
              <a:rPr lang="en-GB" b="1" dirty="0" smtClean="0">
                <a:effectLst>
                  <a:outerShdw blurRad="381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On </a:t>
            </a:r>
            <a:r>
              <a:rPr lang="en-GB" b="1" dirty="0" smtClean="0">
                <a:effectLst>
                  <a:outerShdw blurRad="381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Demand Research Data </a:t>
            </a:r>
            <a:r>
              <a:rPr lang="en-GB" b="1" dirty="0" smtClean="0">
                <a:effectLst>
                  <a:outerShdw blurRad="381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Service Workflow</a:t>
            </a:r>
            <a:endParaRPr lang="en-GB" b="1" dirty="0">
              <a:effectLst>
                <a:outerShdw blurRad="38100" dist="38100" dir="2700000" algn="tl" rotWithShape="0">
                  <a:schemeClr val="bg1"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1895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63" y="44624"/>
            <a:ext cx="8219801" cy="706437"/>
          </a:xfrm>
        </p:spPr>
        <p:txBody>
          <a:bodyPr/>
          <a:lstStyle/>
          <a:p>
            <a:r>
              <a:rPr lang="en-GB" dirty="0" err="1" smtClean="0"/>
              <a:t>FleSSR</a:t>
            </a:r>
            <a:r>
              <a:rPr lang="en-GB" dirty="0" smtClean="0"/>
              <a:t> Output</a:t>
            </a:r>
            <a:endParaRPr lang="en-GB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1124744"/>
            <a:ext cx="8286788" cy="4968552"/>
          </a:xfrm>
        </p:spPr>
        <p:txBody>
          <a:bodyPr/>
          <a:lstStyle/>
          <a:p>
            <a:pPr marL="57150" indent="0">
              <a:spcBef>
                <a:spcPts val="1000"/>
              </a:spcBef>
              <a:buNone/>
            </a:pPr>
            <a:r>
              <a:rPr lang="en-GB" sz="2200" dirty="0" smtClean="0">
                <a:solidFill>
                  <a:srgbClr val="C00000"/>
                </a:solidFill>
              </a:rPr>
              <a:t>Code</a:t>
            </a:r>
          </a:p>
          <a:p>
            <a:pPr marL="514350" indent="-457200">
              <a:spcBef>
                <a:spcPts val="1000"/>
              </a:spcBef>
            </a:pPr>
            <a:r>
              <a:rPr lang="en-GB" sz="2200" b="1" dirty="0" smtClean="0"/>
              <a:t>Instance configuration and build manager</a:t>
            </a:r>
            <a:r>
              <a:rPr lang="en-GB" sz="2200" dirty="0" smtClean="0"/>
              <a:t>: Perl command line utility + Java client utilising the </a:t>
            </a:r>
            <a:r>
              <a:rPr lang="en-GB" sz="2200" dirty="0" err="1" smtClean="0"/>
              <a:t>Zeel</a:t>
            </a:r>
            <a:r>
              <a:rPr lang="en-GB" sz="2200" dirty="0" smtClean="0"/>
              <a:t>/I API; </a:t>
            </a:r>
          </a:p>
          <a:p>
            <a:pPr marL="514350" indent="-457200">
              <a:spcBef>
                <a:spcPts val="1000"/>
              </a:spcBef>
            </a:pPr>
            <a:r>
              <a:rPr lang="en-GB" sz="2200" b="1" dirty="0" smtClean="0"/>
              <a:t>Personal EBS volume manager</a:t>
            </a:r>
            <a:r>
              <a:rPr lang="en-GB" sz="2200" dirty="0" smtClean="0"/>
              <a:t>: web-based, Java client for EBS volumes handling + tailored VM image with multiple data interfaces (SFTP, WebDAV, </a:t>
            </a:r>
            <a:r>
              <a:rPr lang="en-GB" sz="2200" dirty="0" err="1" smtClean="0"/>
              <a:t>GlusterFS</a:t>
            </a:r>
            <a:r>
              <a:rPr lang="en-GB" sz="2200" dirty="0" smtClean="0"/>
              <a:t>, </a:t>
            </a:r>
            <a:r>
              <a:rPr lang="en-GB" sz="2200" dirty="0" err="1" smtClean="0"/>
              <a:t>rsync</a:t>
            </a:r>
            <a:r>
              <a:rPr lang="en-GB" sz="2200" dirty="0" smtClean="0"/>
              <a:t>, </a:t>
            </a:r>
            <a:r>
              <a:rPr lang="en-GB" sz="2200" dirty="0" err="1" smtClean="0"/>
              <a:t>ssh</a:t>
            </a:r>
            <a:r>
              <a:rPr lang="en-GB" sz="2200" dirty="0" smtClean="0"/>
              <a:t>);</a:t>
            </a:r>
            <a:endParaRPr lang="en-GB" sz="2000" dirty="0" smtClean="0"/>
          </a:p>
          <a:p>
            <a:pPr marL="514350" indent="-457200">
              <a:spcBef>
                <a:spcPts val="1000"/>
              </a:spcBef>
            </a:pPr>
            <a:r>
              <a:rPr lang="en-GB" sz="2200" b="1" dirty="0" smtClean="0"/>
              <a:t>Eucalyptus open-source accounting system</a:t>
            </a:r>
            <a:r>
              <a:rPr lang="en-GB" sz="2200" dirty="0" smtClean="0"/>
              <a:t>: Perl aggregators and parsers for standard eucalyptus open-source log files + MySQL accounting database + PHP accounting client.</a:t>
            </a:r>
          </a:p>
          <a:p>
            <a:pPr marL="57150" indent="0">
              <a:spcBef>
                <a:spcPts val="1000"/>
              </a:spcBef>
              <a:buNone/>
            </a:pPr>
            <a:r>
              <a:rPr lang="en-GB" sz="2200" dirty="0" smtClean="0">
                <a:solidFill>
                  <a:srgbClr val="C00000"/>
                </a:solidFill>
              </a:rPr>
              <a:t>Use cases</a:t>
            </a:r>
          </a:p>
          <a:p>
            <a:pPr marL="534988" indent="-477838">
              <a:spcBef>
                <a:spcPts val="1000"/>
              </a:spcBef>
            </a:pPr>
            <a:r>
              <a:rPr lang="en-GB" sz="2200" dirty="0" smtClean="0"/>
              <a:t>SKA community testing of Use case 1;</a:t>
            </a:r>
          </a:p>
          <a:p>
            <a:pPr marL="534988" indent="-477838">
              <a:spcBef>
                <a:spcPts val="1000"/>
              </a:spcBef>
            </a:pPr>
            <a:r>
              <a:rPr lang="en-GB" sz="2200" dirty="0" err="1" smtClean="0"/>
              <a:t>GlusterFS</a:t>
            </a:r>
            <a:r>
              <a:rPr lang="en-GB" sz="2200" dirty="0" smtClean="0"/>
              <a:t> community testing of Use case 2.</a:t>
            </a:r>
          </a:p>
        </p:txBody>
      </p:sp>
    </p:spTree>
    <p:extLst>
      <p:ext uri="{BB962C8B-B14F-4D97-AF65-F5344CB8AC3E}">
        <p14:creationId xmlns:p14="http://schemas.microsoft.com/office/powerpoint/2010/main" val="482503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NGS pilot has shown the possibility to grow a user community</a:t>
            </a:r>
          </a:p>
          <a:p>
            <a:r>
              <a:rPr lang="en-GB" dirty="0" smtClean="0"/>
              <a:t>For full production need integration with other tools and services already built to support distributed communities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1888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GB" dirty="0" smtClean="0"/>
              <a:t>NGS Cloud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298450">
              <a:spcBef>
                <a:spcPts val="1200"/>
              </a:spcBef>
            </a:pPr>
            <a:r>
              <a:rPr lang="en-GB" sz="1600" b="1" dirty="0" smtClean="0"/>
              <a:t>NGS Agile Deployment Environments</a:t>
            </a:r>
          </a:p>
          <a:p>
            <a:pPr marL="57150" indent="0">
              <a:spcBef>
                <a:spcPts val="600"/>
              </a:spcBef>
              <a:buNone/>
              <a:tabLst>
                <a:tab pos="352425" algn="l"/>
              </a:tabLst>
            </a:pPr>
            <a:r>
              <a:rPr lang="en-GB" sz="1600" dirty="0"/>
              <a:t>	</a:t>
            </a:r>
            <a:r>
              <a:rPr lang="en-GB" sz="1600" dirty="0" smtClean="0"/>
              <a:t>EPSRC funded, 2 years</a:t>
            </a:r>
          </a:p>
          <a:p>
            <a:pPr marL="355600" indent="-298450">
              <a:spcBef>
                <a:spcPts val="1200"/>
              </a:spcBef>
            </a:pPr>
            <a:r>
              <a:rPr lang="en-GB" sz="1600" dirty="0" smtClean="0"/>
              <a:t>Staff:</a:t>
            </a:r>
          </a:p>
          <a:p>
            <a:pPr marL="723900" lvl="1" indent="-266700">
              <a:spcBef>
                <a:spcPts val="600"/>
              </a:spcBef>
            </a:pPr>
            <a:r>
              <a:rPr lang="en-GB" sz="1600" dirty="0"/>
              <a:t>David </a:t>
            </a:r>
            <a:r>
              <a:rPr lang="en-GB" sz="1600" dirty="0" err="1"/>
              <a:t>Wallom</a:t>
            </a:r>
            <a:r>
              <a:rPr lang="en-GB" sz="1600" dirty="0"/>
              <a:t> (OeRC, Oxford</a:t>
            </a:r>
            <a:r>
              <a:rPr lang="en-GB" sz="1600" dirty="0" smtClean="0"/>
              <a:t>);</a:t>
            </a:r>
            <a:endParaRPr lang="en-GB" sz="1600" dirty="0"/>
          </a:p>
          <a:p>
            <a:pPr marL="723900" lvl="1" indent="-266700">
              <a:spcBef>
                <a:spcPts val="600"/>
              </a:spcBef>
            </a:pPr>
            <a:r>
              <a:rPr lang="en-GB" sz="1600" dirty="0"/>
              <a:t>David Fergusson (</a:t>
            </a:r>
            <a:r>
              <a:rPr lang="en-GB" sz="1600" dirty="0" err="1"/>
              <a:t>NeSC</a:t>
            </a:r>
            <a:r>
              <a:rPr lang="en-GB" sz="1600" dirty="0"/>
              <a:t>, Edinburgh</a:t>
            </a:r>
            <a:r>
              <a:rPr lang="en-GB" sz="1600" dirty="0" smtClean="0"/>
              <a:t>);</a:t>
            </a:r>
            <a:endParaRPr lang="en-GB" sz="1600" dirty="0"/>
          </a:p>
          <a:p>
            <a:pPr marL="723900" lvl="1" indent="-266700">
              <a:spcBef>
                <a:spcPts val="600"/>
              </a:spcBef>
            </a:pPr>
            <a:r>
              <a:rPr lang="en-GB" sz="1600" dirty="0"/>
              <a:t>Steve Thorn (</a:t>
            </a:r>
            <a:r>
              <a:rPr lang="en-GB" sz="1600" dirty="0" err="1"/>
              <a:t>NeSC</a:t>
            </a:r>
            <a:r>
              <a:rPr lang="en-GB" sz="1600" dirty="0"/>
              <a:t>, Edinburgh</a:t>
            </a:r>
            <a:r>
              <a:rPr lang="en-GB" sz="1600" dirty="0" smtClean="0"/>
              <a:t>);</a:t>
            </a:r>
            <a:endParaRPr lang="en-GB" sz="1600" dirty="0"/>
          </a:p>
          <a:p>
            <a:pPr marL="723900" lvl="1" indent="-266700">
              <a:spcBef>
                <a:spcPts val="600"/>
              </a:spcBef>
            </a:pPr>
            <a:r>
              <a:rPr lang="en-GB" sz="1600" dirty="0" smtClean="0"/>
              <a:t>Matteo </a:t>
            </a:r>
            <a:r>
              <a:rPr lang="en-GB" sz="1600" dirty="0"/>
              <a:t>Turilli (OeRC, Oxford</a:t>
            </a:r>
            <a:r>
              <a:rPr lang="en-GB" sz="1600" dirty="0" smtClean="0"/>
              <a:t>).</a:t>
            </a:r>
            <a:endParaRPr lang="en-GB" sz="1600" dirty="0"/>
          </a:p>
          <a:p>
            <a:pPr marL="323850" indent="-266700">
              <a:spcBef>
                <a:spcPts val="1200"/>
              </a:spcBef>
            </a:pPr>
            <a:r>
              <a:rPr lang="en-GB" sz="1600" dirty="0" smtClean="0"/>
              <a:t>Goals:</a:t>
            </a:r>
          </a:p>
          <a:p>
            <a:pPr marL="723900" lvl="1" indent="-266700">
              <a:spcBef>
                <a:spcPts val="600"/>
              </a:spcBef>
              <a:defRPr/>
            </a:pPr>
            <a:r>
              <a:rPr lang="en-GB" sz="1600" dirty="0"/>
              <a:t>EC2 compatible, open source </a:t>
            </a:r>
            <a:r>
              <a:rPr lang="en-GB" sz="1600" dirty="0" smtClean="0"/>
              <a:t>solution</a:t>
            </a:r>
            <a:r>
              <a:rPr lang="en-GB" sz="1600" dirty="0" smtClean="0"/>
              <a:t>;</a:t>
            </a:r>
          </a:p>
          <a:p>
            <a:pPr marL="723900" lvl="1" indent="-266700">
              <a:spcBef>
                <a:spcPts val="600"/>
              </a:spcBef>
              <a:defRPr/>
            </a:pPr>
            <a:r>
              <a:rPr lang="en-GB" sz="1600" dirty="0" smtClean="0"/>
              <a:t>Two pilot sites, Oxford and Edinburgh</a:t>
            </a:r>
            <a:endParaRPr lang="en-GB" sz="1600" dirty="0"/>
          </a:p>
          <a:p>
            <a:pPr marL="723900" lvl="1" indent="-266700">
              <a:spcBef>
                <a:spcPts val="600"/>
              </a:spcBef>
              <a:defRPr/>
            </a:pPr>
            <a:r>
              <a:rPr lang="en-GB" sz="1600" dirty="0" smtClean="0"/>
              <a:t>development </a:t>
            </a:r>
            <a:r>
              <a:rPr lang="en-GB" sz="1600" dirty="0"/>
              <a:t>of a dedicated pool of </a:t>
            </a:r>
            <a:r>
              <a:rPr lang="en-GB" sz="1600" dirty="0" smtClean="0"/>
              <a:t>images;</a:t>
            </a:r>
            <a:endParaRPr lang="en-GB" sz="1600" dirty="0"/>
          </a:p>
          <a:p>
            <a:pPr marL="723900" lvl="1" indent="-266700">
              <a:spcBef>
                <a:spcPts val="600"/>
              </a:spcBef>
              <a:defRPr/>
            </a:pPr>
            <a:r>
              <a:rPr lang="en-GB" sz="1600" dirty="0" smtClean="0"/>
              <a:t>collecting </a:t>
            </a:r>
            <a:r>
              <a:rPr lang="en-GB" sz="1600" dirty="0"/>
              <a:t>data about feasibility, costs, </a:t>
            </a:r>
            <a:r>
              <a:rPr lang="en-GB" sz="1600" dirty="0" smtClean="0"/>
              <a:t>stability;</a:t>
            </a:r>
            <a:endParaRPr lang="en-GB" sz="1600" dirty="0"/>
          </a:p>
          <a:p>
            <a:pPr marL="723900" lvl="1" indent="-266700">
              <a:spcBef>
                <a:spcPts val="600"/>
              </a:spcBef>
            </a:pPr>
            <a:r>
              <a:rPr lang="en-GB" sz="1600" dirty="0" smtClean="0"/>
              <a:t>identify </a:t>
            </a:r>
            <a:r>
              <a:rPr lang="en-GB" sz="1600" dirty="0"/>
              <a:t>use cases and gather further </a:t>
            </a:r>
            <a:r>
              <a:rPr lang="en-GB" sz="1600" dirty="0" smtClean="0"/>
              <a:t>requirements.</a:t>
            </a:r>
          </a:p>
          <a:p>
            <a:pPr marL="723900" lvl="1" indent="-266700">
              <a:spcBef>
                <a:spcPts val="600"/>
              </a:spcBef>
            </a:pPr>
            <a:r>
              <a:rPr lang="en-GB" sz="1600" dirty="0" smtClean="0"/>
              <a:t>Generating best practice documentation for institutions to run private </a:t>
            </a:r>
            <a:r>
              <a:rPr lang="en-GB" sz="1600" dirty="0" err="1" smtClean="0"/>
              <a:t>IaaS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116632"/>
            <a:ext cx="5976664" cy="864096"/>
          </a:xfrm>
        </p:spPr>
        <p:txBody>
          <a:bodyPr/>
          <a:lstStyle/>
          <a:p>
            <a:pPr algn="r"/>
            <a:r>
              <a:rPr lang="en-GB" b="1" dirty="0" smtClean="0">
                <a:solidFill>
                  <a:srgbClr val="FFFFFF"/>
                </a:solidFill>
              </a:rPr>
              <a:t>Eucalyptus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456481" y="1052736"/>
            <a:ext cx="8228160" cy="3192824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600" dirty="0"/>
              <a:t>“Elastic Utility Computing Architecture Linking Your Programs To Useful Systems”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600" dirty="0"/>
              <a:t>Open source and Commercial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600" dirty="0" smtClean="0"/>
              <a:t>~Amazon </a:t>
            </a:r>
            <a:r>
              <a:rPr lang="en-GB" sz="1600" dirty="0"/>
              <a:t>Web Services API compatible 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400" dirty="0"/>
              <a:t>EC2, storage - S3, Elastic Block Store (EBS)‏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600" dirty="0" smtClean="0"/>
              <a:t>“Easy </a:t>
            </a:r>
            <a:r>
              <a:rPr lang="en-GB" sz="1600" dirty="0"/>
              <a:t>to </a:t>
            </a:r>
            <a:r>
              <a:rPr lang="en-GB" sz="1600" dirty="0" smtClean="0"/>
              <a:t>install”</a:t>
            </a:r>
            <a:endParaRPr lang="en-GB" sz="16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600" dirty="0" err="1"/>
              <a:t>Xen</a:t>
            </a:r>
            <a:r>
              <a:rPr lang="en-GB" sz="1600" dirty="0"/>
              <a:t> and KVM hypervisors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400" dirty="0"/>
              <a:t>Commercial version supports others (</a:t>
            </a:r>
            <a:r>
              <a:rPr lang="en-GB" sz="1400" dirty="0" err="1"/>
              <a:t>inc.</a:t>
            </a:r>
            <a:r>
              <a:rPr lang="en-GB" sz="1400" dirty="0"/>
              <a:t> </a:t>
            </a:r>
            <a:r>
              <a:rPr lang="en-GB" sz="1400" dirty="0" err="1"/>
              <a:t>VMWare</a:t>
            </a:r>
            <a:r>
              <a:rPr lang="en-GB" sz="1400" dirty="0" smtClean="0"/>
              <a:t>)‏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16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600" dirty="0" smtClean="0"/>
              <a:t>Packaged version distributed as Ubuntu Enterprise Cloud</a:t>
            </a:r>
            <a:endParaRPr lang="en-GB" sz="1600" dirty="0"/>
          </a:p>
        </p:txBody>
      </p:sp>
      <p:grpSp>
        <p:nvGrpSpPr>
          <p:cNvPr id="4" name="Group 3"/>
          <p:cNvGrpSpPr/>
          <p:nvPr/>
        </p:nvGrpSpPr>
        <p:grpSpPr>
          <a:xfrm>
            <a:off x="1822996" y="3920356"/>
            <a:ext cx="5485308" cy="2893020"/>
            <a:chOff x="571472" y="1214422"/>
            <a:chExt cx="8001356" cy="435771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472" y="1214422"/>
              <a:ext cx="8001356" cy="4357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2832088" y="2168516"/>
              <a:ext cx="1714512" cy="428628"/>
            </a:xfrm>
            <a:prstGeom prst="rect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740276" y="2155816"/>
              <a:ext cx="1714512" cy="428628"/>
            </a:xfrm>
            <a:prstGeom prst="rect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57224" y="3227386"/>
              <a:ext cx="1714512" cy="428628"/>
            </a:xfrm>
            <a:prstGeom prst="rect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714612" y="3227386"/>
              <a:ext cx="1714512" cy="428628"/>
            </a:xfrm>
            <a:prstGeom prst="rect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16094" y="3811590"/>
              <a:ext cx="1500198" cy="428628"/>
            </a:xfrm>
            <a:prstGeom prst="rect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6839050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832" y="-27384"/>
            <a:ext cx="6120680" cy="1143000"/>
          </a:xfrm>
        </p:spPr>
        <p:txBody>
          <a:bodyPr/>
          <a:lstStyle/>
          <a:p>
            <a:r>
              <a:rPr lang="en-GB" sz="4000" dirty="0" smtClean="0"/>
              <a:t>Eucalyptus </a:t>
            </a:r>
            <a:r>
              <a:rPr lang="en-GB" sz="4000" dirty="0" err="1" smtClean="0"/>
              <a:t>Vs</a:t>
            </a:r>
            <a:r>
              <a:rPr lang="en-GB" sz="4000" dirty="0" smtClean="0"/>
              <a:t> Nimbus, </a:t>
            </a:r>
            <a:r>
              <a:rPr lang="en-GB" sz="4000" dirty="0" err="1" smtClean="0"/>
              <a:t>OpenNebula</a:t>
            </a:r>
            <a:r>
              <a:rPr lang="en-GB" sz="4000" dirty="0" smtClean="0"/>
              <a:t>, </a:t>
            </a:r>
            <a:r>
              <a:rPr lang="en-GB" sz="4000" dirty="0" err="1" smtClean="0"/>
              <a:t>OpenStack</a:t>
            </a:r>
            <a:endParaRPr lang="en-GB" sz="4000" dirty="0"/>
          </a:p>
        </p:txBody>
      </p:sp>
      <p:sp>
        <p:nvSpPr>
          <p:cNvPr id="25" name="Text Placeholder 2"/>
          <p:cNvSpPr>
            <a:spLocks noGrp="1"/>
          </p:cNvSpPr>
          <p:nvPr>
            <p:ph idx="1"/>
          </p:nvPr>
        </p:nvSpPr>
        <p:spPr>
          <a:xfrm>
            <a:off x="457200" y="1423317"/>
            <a:ext cx="4186808" cy="4525963"/>
          </a:xfrm>
        </p:spPr>
        <p:txBody>
          <a:bodyPr/>
          <a:lstStyle/>
          <a:p>
            <a:pPr marL="514350" indent="-457200">
              <a:spcBef>
                <a:spcPts val="1200"/>
              </a:spcBef>
              <a:buNone/>
            </a:pPr>
            <a:r>
              <a:rPr lang="en-GB" sz="2200" dirty="0" smtClean="0">
                <a:solidFill>
                  <a:srgbClr val="C00000"/>
                </a:solidFill>
              </a:rPr>
              <a:t>Eucalyptus Pros</a:t>
            </a:r>
          </a:p>
          <a:p>
            <a:pPr marL="514350" indent="-457200">
              <a:spcBef>
                <a:spcPts val="800"/>
              </a:spcBef>
            </a:pPr>
            <a:r>
              <a:rPr lang="en-GB" sz="2200" dirty="0" smtClean="0"/>
              <a:t>Very good implementation of EC2 and EBS APIs;</a:t>
            </a:r>
          </a:p>
          <a:p>
            <a:pPr marL="514350" indent="-457200">
              <a:spcBef>
                <a:spcPts val="800"/>
              </a:spcBef>
            </a:pPr>
            <a:r>
              <a:rPr lang="en-GB" sz="2200" dirty="0" smtClean="0"/>
              <a:t>Enterprise support offered by Canonical through UEC;</a:t>
            </a:r>
          </a:p>
          <a:p>
            <a:pPr marL="514350" indent="-457200">
              <a:spcBef>
                <a:spcPts val="800"/>
              </a:spcBef>
            </a:pPr>
            <a:r>
              <a:rPr lang="en-GB" sz="2200" dirty="0" smtClean="0"/>
              <a:t>Dedicated installation in UEC;</a:t>
            </a:r>
          </a:p>
          <a:p>
            <a:pPr marL="514350" indent="-457200">
              <a:spcBef>
                <a:spcPts val="800"/>
              </a:spcBef>
            </a:pPr>
            <a:r>
              <a:rPr lang="en-GB" sz="2200" dirty="0" smtClean="0"/>
              <a:t>Modular design;</a:t>
            </a:r>
          </a:p>
          <a:p>
            <a:pPr marL="514350" indent="-457200">
              <a:spcBef>
                <a:spcPts val="800"/>
              </a:spcBef>
            </a:pPr>
            <a:r>
              <a:rPr lang="en-GB" sz="2200" dirty="0" smtClean="0"/>
              <a:t>Xen and </a:t>
            </a:r>
            <a:r>
              <a:rPr lang="en-GB" sz="2200" dirty="0" err="1" smtClean="0"/>
              <a:t>Kvm</a:t>
            </a:r>
            <a:r>
              <a:rPr lang="en-GB" sz="2200" dirty="0" smtClean="0"/>
              <a:t> compatible;</a:t>
            </a:r>
          </a:p>
          <a:p>
            <a:pPr marL="514350" indent="-457200">
              <a:spcBef>
                <a:spcPts val="800"/>
              </a:spcBef>
            </a:pPr>
            <a:r>
              <a:rPr lang="en-GB" sz="2200" dirty="0" smtClean="0"/>
              <a:t>Open source and commercial.</a:t>
            </a:r>
          </a:p>
        </p:txBody>
      </p:sp>
      <p:sp>
        <p:nvSpPr>
          <p:cNvPr id="28" name="Text Placeholder 2"/>
          <p:cNvSpPr txBox="1">
            <a:spLocks/>
          </p:cNvSpPr>
          <p:nvPr/>
        </p:nvSpPr>
        <p:spPr bwMode="auto">
          <a:xfrm>
            <a:off x="408236" y="5017570"/>
            <a:ext cx="4071946" cy="150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GB" sz="22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Eucalyptus Cons</a:t>
            </a:r>
          </a:p>
          <a:p>
            <a:pPr marL="51435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 limitations;</a:t>
            </a:r>
          </a:p>
          <a:p>
            <a:pPr marL="51435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AAA.</a:t>
            </a:r>
          </a:p>
        </p:txBody>
      </p:sp>
      <p:sp>
        <p:nvSpPr>
          <p:cNvPr id="29" name="Text Placeholder 2"/>
          <p:cNvSpPr txBox="1">
            <a:spLocks/>
          </p:cNvSpPr>
          <p:nvPr/>
        </p:nvSpPr>
        <p:spPr bwMode="auto">
          <a:xfrm>
            <a:off x="5000648" y="1196752"/>
            <a:ext cx="407194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GB" sz="2200" kern="0" noProof="0" dirty="0" smtClean="0">
                <a:solidFill>
                  <a:srgbClr val="C00000"/>
                </a:solidFill>
                <a:latin typeface="+mn-lt"/>
              </a:rPr>
              <a:t>The others</a:t>
            </a:r>
            <a:endParaRPr kumimoji="0" lang="en-GB" sz="220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</a:endParaRPr>
          </a:p>
          <a:p>
            <a:pPr marL="514350" marR="0" lvl="0" indent="-45720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Limited EC2 API implementation;</a:t>
            </a:r>
          </a:p>
          <a:p>
            <a:pPr marL="514350" marR="0" lvl="0" indent="-45720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native support for EBS;</a:t>
            </a:r>
          </a:p>
          <a:p>
            <a:pPr marL="514350" marR="0" lvl="0" indent="-45720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Globus WS4 (Nimbus);</a:t>
            </a:r>
          </a:p>
          <a:p>
            <a:pPr marL="514350" marR="0" lvl="0" indent="-45720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GB" sz="2200" kern="0" dirty="0" smtClean="0">
                <a:solidFill>
                  <a:schemeClr val="tx2"/>
                </a:solidFill>
                <a:latin typeface="+mn-lt"/>
              </a:rPr>
              <a:t>Early development stage;</a:t>
            </a:r>
          </a:p>
          <a:p>
            <a:pPr marL="514350" marR="0" lvl="0" indent="-45720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Slow</a:t>
            </a:r>
            <a:r>
              <a:rPr kumimoji="0" lang="en-GB" sz="2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development.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638564" y="1125304"/>
            <a:ext cx="4854" cy="5040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5004048" y="4221088"/>
            <a:ext cx="407194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GB" sz="2200" kern="0" dirty="0" smtClean="0">
                <a:solidFill>
                  <a:srgbClr val="C00000"/>
                </a:solidFill>
                <a:latin typeface="+mn-lt"/>
              </a:rPr>
              <a:t>To keep an eye on</a:t>
            </a:r>
            <a:endParaRPr kumimoji="0" lang="en-GB" sz="220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</a:endParaRPr>
          </a:p>
          <a:p>
            <a:pPr marL="514350" marR="0" lvl="0" indent="-45720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OpenNebula</a:t>
            </a:r>
            <a:r>
              <a:rPr kumimoji="0" lang="en-GB" sz="2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2.2 (to be tested);</a:t>
            </a:r>
            <a:endParaRPr kumimoji="0" lang="en-GB" sz="2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45720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GB" sz="2200" kern="0" dirty="0" err="1" smtClean="0">
                <a:solidFill>
                  <a:schemeClr val="tx2"/>
                </a:solidFill>
                <a:latin typeface="+mn-lt"/>
              </a:rPr>
              <a:t>OpenStack</a:t>
            </a:r>
            <a:r>
              <a:rPr lang="en-GB" sz="2200" kern="0" dirty="0" smtClean="0">
                <a:solidFill>
                  <a:schemeClr val="tx2"/>
                </a:solidFill>
                <a:latin typeface="+mn-lt"/>
              </a:rPr>
              <a:t> Compute and </a:t>
            </a:r>
            <a:r>
              <a:rPr lang="en-GB" sz="2200" kern="0" dirty="0" err="1" smtClean="0">
                <a:solidFill>
                  <a:schemeClr val="tx2"/>
                </a:solidFill>
                <a:latin typeface="+mn-lt"/>
              </a:rPr>
              <a:t>OpenStack</a:t>
            </a:r>
            <a:r>
              <a:rPr lang="en-GB" sz="2200" kern="0" dirty="0" smtClean="0">
                <a:solidFill>
                  <a:schemeClr val="tx2"/>
                </a:solidFill>
                <a:latin typeface="+mn-lt"/>
              </a:rPr>
              <a:t> Object Storage.</a:t>
            </a:r>
            <a:endParaRPr kumimoji="0" lang="en-GB" sz="22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880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Managing and Monitoring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pPr marL="57150" indent="0">
              <a:spcBef>
                <a:spcPts val="1200"/>
              </a:spcBef>
              <a:buNone/>
            </a:pPr>
            <a:r>
              <a:rPr lang="en-GB" sz="2200" dirty="0" smtClean="0">
                <a:solidFill>
                  <a:srgbClr val="C00000"/>
                </a:solidFill>
              </a:rPr>
              <a:t>Tools</a:t>
            </a:r>
          </a:p>
          <a:p>
            <a:pPr marL="514350" indent="-457200">
              <a:spcBef>
                <a:spcPts val="1000"/>
              </a:spcBef>
            </a:pPr>
            <a:r>
              <a:rPr lang="en-GB" sz="2200" b="1" dirty="0" err="1" smtClean="0"/>
              <a:t>Hybridfox</a:t>
            </a:r>
            <a:r>
              <a:rPr lang="en-GB" sz="2200" b="1" dirty="0" smtClean="0"/>
              <a:t> + </a:t>
            </a:r>
            <a:r>
              <a:rPr lang="en-GB" sz="2200" b="1" dirty="0" err="1" smtClean="0"/>
              <a:t>euca</a:t>
            </a:r>
            <a:r>
              <a:rPr lang="en-GB" sz="2200" b="1" dirty="0" smtClean="0"/>
              <a:t>-tools</a:t>
            </a:r>
            <a:r>
              <a:rPr lang="en-GB" sz="2200" dirty="0" smtClean="0"/>
              <a:t>: overall cloud usage and status + testing;</a:t>
            </a:r>
          </a:p>
          <a:p>
            <a:pPr marL="514350" indent="-457200">
              <a:spcBef>
                <a:spcPts val="1000"/>
              </a:spcBef>
            </a:pPr>
            <a:r>
              <a:rPr lang="en-GB" sz="2200" b="1" dirty="0" smtClean="0"/>
              <a:t>Landscape</a:t>
            </a:r>
            <a:r>
              <a:rPr lang="en-GB" sz="2200" dirty="0" smtClean="0"/>
              <a:t>: canonical, not open-source management solution for UEC. Did not try </a:t>
            </a:r>
            <a:r>
              <a:rPr lang="en-GB" sz="2200" dirty="0" err="1" smtClean="0"/>
              <a:t>RightScale</a:t>
            </a:r>
            <a:r>
              <a:rPr lang="en-GB" sz="2200" dirty="0" smtClean="0"/>
              <a:t> as fairly expensive and hosted;</a:t>
            </a:r>
            <a:endParaRPr lang="en-GB" sz="2000" dirty="0" smtClean="0"/>
          </a:p>
          <a:p>
            <a:pPr marL="514350" indent="-457200">
              <a:spcBef>
                <a:spcPts val="1000"/>
              </a:spcBef>
            </a:pPr>
            <a:r>
              <a:rPr lang="en-GB" sz="2200" b="1" dirty="0" smtClean="0"/>
              <a:t>Linux CLI</a:t>
            </a:r>
            <a:r>
              <a:rPr lang="en-GB" sz="2200" dirty="0" smtClean="0"/>
              <a:t>: dedicated scripts to monitor logs and daemons status.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539552" y="3429000"/>
            <a:ext cx="82867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50000"/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SzPct val="25000"/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>
              <a:spcBef>
                <a:spcPts val="1200"/>
              </a:spcBef>
              <a:buFont typeface="Arial" pitchFamily="34" charset="0"/>
              <a:buNone/>
            </a:pPr>
            <a:r>
              <a:rPr lang="en-GB" sz="2200" dirty="0" smtClean="0">
                <a:solidFill>
                  <a:srgbClr val="C00000"/>
                </a:solidFill>
              </a:rPr>
              <a:t>Issues</a:t>
            </a:r>
          </a:p>
          <a:p>
            <a:pPr marL="514350" indent="-457200">
              <a:spcBef>
                <a:spcPts val="1000"/>
              </a:spcBef>
            </a:pPr>
            <a:r>
              <a:rPr lang="en-GB" sz="2200" dirty="0" smtClean="0"/>
              <a:t>Public IP Database corruption (addressed in version 2);</a:t>
            </a:r>
          </a:p>
          <a:p>
            <a:pPr marL="514350" indent="-457200">
              <a:spcBef>
                <a:spcPts val="1000"/>
              </a:spcBef>
            </a:pPr>
            <a:r>
              <a:rPr lang="en-GB" sz="2200" dirty="0" smtClean="0"/>
              <a:t>No user quota on the open source version of Eucalyptus;</a:t>
            </a:r>
          </a:p>
          <a:p>
            <a:pPr marL="514350" indent="-457200">
              <a:spcBef>
                <a:spcPts val="1000"/>
              </a:spcBef>
            </a:pPr>
            <a:r>
              <a:rPr lang="en-GB" sz="2200" dirty="0" smtClean="0"/>
              <a:t>No accounting </a:t>
            </a:r>
            <a:r>
              <a:rPr lang="en-GB" sz="2200" dirty="0"/>
              <a:t>on the open source version of Eucalyptus</a:t>
            </a:r>
            <a:r>
              <a:rPr lang="en-GB" sz="2200" dirty="0" smtClean="0"/>
              <a:t>;</a:t>
            </a:r>
          </a:p>
          <a:p>
            <a:pPr marL="514350" indent="-457200">
              <a:spcBef>
                <a:spcPts val="1000"/>
              </a:spcBef>
            </a:pPr>
            <a:r>
              <a:rPr lang="en-GB" sz="2200" dirty="0" smtClean="0"/>
              <a:t>VERY verbose, not persistent logs;</a:t>
            </a:r>
          </a:p>
          <a:p>
            <a:pPr marL="514350" indent="-457200">
              <a:spcBef>
                <a:spcPts val="1000"/>
              </a:spcBef>
            </a:pPr>
            <a:r>
              <a:rPr lang="en-GB" sz="2200" dirty="0" smtClean="0"/>
              <a:t>Lack of error feedback in some conditions.</a:t>
            </a:r>
          </a:p>
        </p:txBody>
      </p:sp>
    </p:spTree>
    <p:extLst>
      <p:ext uri="{BB962C8B-B14F-4D97-AF65-F5344CB8AC3E}">
        <p14:creationId xmlns:p14="http://schemas.microsoft.com/office/powerpoint/2010/main" val="4065928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User Support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marL="57150" indent="0">
              <a:spcBef>
                <a:spcPts val="1200"/>
              </a:spcBef>
              <a:buNone/>
            </a:pPr>
            <a:r>
              <a:rPr lang="en-GB" sz="2200" dirty="0" smtClean="0">
                <a:solidFill>
                  <a:srgbClr val="C00000"/>
                </a:solidFill>
              </a:rPr>
              <a:t>Tools</a:t>
            </a:r>
          </a:p>
          <a:p>
            <a:pPr marL="514350" indent="-457200">
              <a:spcBef>
                <a:spcPts val="1000"/>
              </a:spcBef>
            </a:pPr>
            <a:r>
              <a:rPr lang="en-GB" sz="2200" b="1" dirty="0"/>
              <a:t>T</a:t>
            </a:r>
            <a:r>
              <a:rPr lang="en-GB" sz="2200" b="1" dirty="0" smtClean="0"/>
              <a:t>icketing system</a:t>
            </a:r>
            <a:r>
              <a:rPr lang="en-GB" sz="2200" dirty="0" smtClean="0"/>
              <a:t>: web-based platform (footprints). Addressed around 200 tickets in 1 year;</a:t>
            </a:r>
          </a:p>
          <a:p>
            <a:pPr marL="514350" indent="-457200">
              <a:spcBef>
                <a:spcPts val="1000"/>
              </a:spcBef>
            </a:pPr>
            <a:r>
              <a:rPr lang="en-GB" sz="2200" b="1" dirty="0" smtClean="0"/>
              <a:t>Web site</a:t>
            </a:r>
            <a:r>
              <a:rPr lang="en-GB" sz="2200" dirty="0" smtClean="0"/>
              <a:t>: subscription instructions, links to Eucalyptus documentation and to the support e-mail;</a:t>
            </a:r>
            <a:endParaRPr lang="en-GB" sz="2000" dirty="0" smtClean="0"/>
          </a:p>
          <a:p>
            <a:pPr marL="514350" indent="-457200">
              <a:spcBef>
                <a:spcPts val="1000"/>
              </a:spcBef>
            </a:pPr>
            <a:r>
              <a:rPr lang="en-GB" sz="2200" b="1" dirty="0" smtClean="0"/>
              <a:t>Mailing list</a:t>
            </a:r>
            <a:r>
              <a:rPr lang="en-GB" sz="2200" dirty="0" smtClean="0"/>
              <a:t>: used mainly to announce new services, scheduled or unscheduled downtime, planned upgrades.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539552" y="3933056"/>
            <a:ext cx="828678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50000"/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SzPct val="25000"/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>
              <a:spcBef>
                <a:spcPts val="1200"/>
              </a:spcBef>
              <a:buFont typeface="Arial" pitchFamily="34" charset="0"/>
              <a:buNone/>
            </a:pPr>
            <a:r>
              <a:rPr lang="en-GB" sz="2200" dirty="0" smtClean="0">
                <a:solidFill>
                  <a:srgbClr val="C00000"/>
                </a:solidFill>
              </a:rPr>
              <a:t>Issues</a:t>
            </a:r>
          </a:p>
          <a:p>
            <a:pPr marL="514350" indent="-457200">
              <a:spcBef>
                <a:spcPts val="1000"/>
              </a:spcBef>
            </a:pPr>
            <a:r>
              <a:rPr lang="en-GB" sz="2200" dirty="0" smtClean="0"/>
              <a:t>Access through institutional firewall via proxy;</a:t>
            </a:r>
          </a:p>
          <a:p>
            <a:pPr marL="514350" indent="-457200">
              <a:spcBef>
                <a:spcPts val="1000"/>
              </a:spcBef>
            </a:pPr>
            <a:r>
              <a:rPr lang="en-GB" sz="2200" dirty="0" smtClean="0"/>
              <a:t>Available resources (limitation of Eucalyptus design);</a:t>
            </a:r>
          </a:p>
          <a:p>
            <a:pPr marL="514350" indent="-457200">
              <a:spcBef>
                <a:spcPts val="1000"/>
              </a:spcBef>
            </a:pPr>
            <a:r>
              <a:rPr lang="en-GB" sz="2200" dirty="0" smtClean="0"/>
              <a:t>Instructions on how to build a dedicated image;</a:t>
            </a:r>
          </a:p>
          <a:p>
            <a:pPr marL="514350" indent="-457200">
              <a:spcBef>
                <a:spcPts val="1000"/>
              </a:spcBef>
            </a:pPr>
            <a:r>
              <a:rPr lang="en-GB" sz="2200" dirty="0" smtClean="0"/>
              <a:t>Almost no issues about research and cloud computing.</a:t>
            </a:r>
          </a:p>
        </p:txBody>
      </p:sp>
    </p:spTree>
    <p:extLst>
      <p:ext uri="{BB962C8B-B14F-4D97-AF65-F5344CB8AC3E}">
        <p14:creationId xmlns:p14="http://schemas.microsoft.com/office/powerpoint/2010/main" val="1458402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NGS Cloud Usage 2010/2011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>
              <a:spcBef>
                <a:spcPts val="1000"/>
              </a:spcBef>
            </a:pPr>
            <a:r>
              <a:rPr lang="en-GB" sz="2200" b="1" dirty="0" smtClean="0"/>
              <a:t>106 registered users</a:t>
            </a:r>
            <a:r>
              <a:rPr lang="en-GB" sz="2200" dirty="0" smtClean="0"/>
              <a:t>: uptake has been very fast and constant throughout the whole testing period;</a:t>
            </a:r>
          </a:p>
          <a:p>
            <a:pPr marL="514350" indent="-457200">
              <a:spcBef>
                <a:spcPts val="1000"/>
              </a:spcBef>
            </a:pPr>
            <a:r>
              <a:rPr lang="en-GB" sz="2200" b="1" dirty="0" smtClean="0"/>
              <a:t>26 institutions</a:t>
            </a:r>
            <a:r>
              <a:rPr lang="en-GB" sz="2200" dirty="0" smtClean="0"/>
              <a:t>: 23 HEI both universities and colleges, 3 companies;</a:t>
            </a:r>
            <a:endParaRPr lang="en-GB" sz="2000" dirty="0" smtClean="0"/>
          </a:p>
          <a:p>
            <a:pPr marL="514350" indent="-457200">
              <a:spcBef>
                <a:spcPts val="1000"/>
              </a:spcBef>
            </a:pPr>
            <a:r>
              <a:rPr lang="en-GB" sz="2200" b="1" dirty="0" smtClean="0"/>
              <a:t>30 projects</a:t>
            </a:r>
            <a:r>
              <a:rPr lang="en-GB" sz="2200" dirty="0" smtClean="0"/>
              <a:t>;</a:t>
            </a:r>
          </a:p>
          <a:p>
            <a:pPr marL="514350" indent="-457200">
              <a:spcBef>
                <a:spcPts val="1000"/>
              </a:spcBef>
            </a:pPr>
            <a:r>
              <a:rPr lang="en-GB" sz="2200" b="1" dirty="0" smtClean="0"/>
              <a:t>10 research areas</a:t>
            </a:r>
            <a:r>
              <a:rPr lang="en-GB" sz="2200" dirty="0" smtClean="0"/>
              <a:t>.</a:t>
            </a:r>
          </a:p>
        </p:txBody>
      </p:sp>
      <p:pic>
        <p:nvPicPr>
          <p:cNvPr id="5" name="Picture 4" descr="Description: CloudUsers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21648" y="3225512"/>
            <a:ext cx="2560320" cy="2651760"/>
          </a:xfrm>
          <a:prstGeom prst="ellipse">
            <a:avLst/>
          </a:prstGeom>
          <a:noFill/>
        </p:spPr>
      </p:pic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7197912" y="4017600"/>
            <a:ext cx="1910592" cy="50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Pct val="100000"/>
              <a:tabLst/>
              <a:defRPr/>
            </a:pPr>
            <a:r>
              <a:rPr lang="en-GB" sz="2200" kern="0" dirty="0" smtClean="0">
                <a:solidFill>
                  <a:schemeClr val="tx2"/>
                </a:solidFill>
                <a:latin typeface="+mn-lt"/>
              </a:rPr>
              <a:t>Life sciences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5973776" y="2865472"/>
            <a:ext cx="1910592" cy="50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Pct val="100000"/>
              <a:tabLst/>
              <a:defRPr/>
            </a:pPr>
            <a:r>
              <a:rPr lang="en-GB" sz="2200" kern="0" dirty="0" smtClean="0">
                <a:solidFill>
                  <a:schemeClr val="tx2"/>
                </a:solidFill>
                <a:latin typeface="+mn-lt"/>
              </a:rPr>
              <a:t>Teaching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7087520" y="5097720"/>
            <a:ext cx="1910592" cy="50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Pct val="100000"/>
              <a:tabLst/>
              <a:defRPr/>
            </a:pPr>
            <a:r>
              <a:rPr lang="en-GB" sz="2200" kern="0" dirty="0" smtClean="0">
                <a:solidFill>
                  <a:schemeClr val="tx2"/>
                </a:solidFill>
                <a:latin typeface="+mn-lt"/>
              </a:rPr>
              <a:t>Mathematics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5757752" y="5875884"/>
            <a:ext cx="1910592" cy="50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Pct val="100000"/>
              <a:tabLst/>
              <a:defRPr/>
            </a:pPr>
            <a:r>
              <a:rPr lang="en-GB" sz="2200" kern="0" dirty="0" smtClean="0">
                <a:solidFill>
                  <a:schemeClr val="tx2"/>
                </a:solidFill>
                <a:latin typeface="+mn-lt"/>
              </a:rPr>
              <a:t>Cloud R&amp;D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3885544" y="3140968"/>
            <a:ext cx="1910592" cy="50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Pct val="100000"/>
              <a:tabLst/>
              <a:defRPr/>
            </a:pPr>
            <a:r>
              <a:rPr lang="en-GB" sz="2200" kern="0" dirty="0" smtClean="0">
                <a:solidFill>
                  <a:schemeClr val="tx2"/>
                </a:solidFill>
                <a:latin typeface="+mn-lt"/>
              </a:rPr>
              <a:t>Physics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3597512" y="3427612"/>
            <a:ext cx="1910592" cy="50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Pct val="100000"/>
              <a:tabLst/>
              <a:defRPr/>
            </a:pPr>
            <a:r>
              <a:rPr lang="en-GB" sz="2200" kern="0" dirty="0" smtClean="0">
                <a:solidFill>
                  <a:schemeClr val="tx2"/>
                </a:solidFill>
                <a:latin typeface="+mn-lt"/>
              </a:rPr>
              <a:t>Ecology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3275856" y="3717032"/>
            <a:ext cx="1910592" cy="50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Pct val="100000"/>
              <a:tabLst/>
              <a:defRPr/>
            </a:pPr>
            <a:r>
              <a:rPr lang="en-GB" sz="2200" kern="0" dirty="0" smtClean="0">
                <a:solidFill>
                  <a:schemeClr val="tx2"/>
                </a:solidFill>
                <a:latin typeface="+mn-lt"/>
              </a:rPr>
              <a:t>Geography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3203848" y="4077072"/>
            <a:ext cx="1910592" cy="50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Pct val="100000"/>
              <a:tabLst/>
              <a:defRPr/>
            </a:pPr>
            <a:r>
              <a:rPr lang="en-GB" sz="2200" kern="0" dirty="0" smtClean="0">
                <a:solidFill>
                  <a:schemeClr val="tx2"/>
                </a:solidFill>
                <a:latin typeface="+mn-lt"/>
              </a:rPr>
              <a:t>Medicine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 bwMode="auto">
          <a:xfrm>
            <a:off x="3093456" y="4651748"/>
            <a:ext cx="1910592" cy="50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Pct val="100000"/>
              <a:tabLst/>
              <a:defRPr/>
            </a:pPr>
            <a:r>
              <a:rPr lang="en-GB" sz="2200" kern="0" dirty="0" smtClean="0">
                <a:solidFill>
                  <a:schemeClr val="tx2"/>
                </a:solidFill>
                <a:latin typeface="+mn-lt"/>
              </a:rPr>
              <a:t>Social Science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3525504" y="5371828"/>
            <a:ext cx="1910592" cy="50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Pct val="100000"/>
              <a:tabLst/>
              <a:defRPr/>
            </a:pPr>
            <a:r>
              <a:rPr lang="en-GB" sz="2200" kern="0" dirty="0" smtClean="0">
                <a:solidFill>
                  <a:schemeClr val="tx2"/>
                </a:solidFill>
                <a:latin typeface="+mn-lt"/>
              </a:rPr>
              <a:t>Engineering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8158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found…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there is a reasonable community of users out there</a:t>
            </a:r>
          </a:p>
          <a:p>
            <a:r>
              <a:rPr lang="en-GB" sz="2800" dirty="0" smtClean="0"/>
              <a:t>many are transitioning from public cloud to ‘free cloud’</a:t>
            </a:r>
          </a:p>
          <a:p>
            <a:r>
              <a:rPr lang="en-GB" sz="2800" dirty="0" smtClean="0"/>
              <a:t>many still required Comp </a:t>
            </a:r>
            <a:r>
              <a:rPr lang="en-GB" sz="2800" dirty="0" err="1" smtClean="0"/>
              <a:t>Sci</a:t>
            </a:r>
            <a:r>
              <a:rPr lang="en-GB" sz="2800" dirty="0" smtClean="0"/>
              <a:t> assistance to get services working as part of their project but not from the helpdesk</a:t>
            </a:r>
          </a:p>
          <a:p>
            <a:r>
              <a:rPr lang="en-GB" sz="2800" dirty="0" smtClean="0"/>
              <a:t>operating separate clouds without federation is a pain for the resource owners and users</a:t>
            </a:r>
          </a:p>
        </p:txBody>
      </p:sp>
    </p:spTree>
    <p:extLst>
      <p:ext uri="{BB962C8B-B14F-4D97-AF65-F5344CB8AC3E}">
        <p14:creationId xmlns:p14="http://schemas.microsoft.com/office/powerpoint/2010/main" val="469201943"/>
      </p:ext>
    </p:extLst>
  </p:cSld>
  <p:clrMapOvr>
    <a:masterClrMapping/>
  </p:clrMapOvr>
</p:sld>
</file>

<file path=ppt/theme/theme1.xml><?xml version="1.0" encoding="utf-8"?>
<a:theme xmlns:a="http://schemas.openxmlformats.org/drawingml/2006/main" name="IntelligentDocuments">
  <a:themeElements>
    <a:clrScheme name="Custom 2">
      <a:dk1>
        <a:srgbClr val="021536"/>
      </a:dk1>
      <a:lt1>
        <a:srgbClr val="FFFFFF"/>
      </a:lt1>
      <a:dk2>
        <a:srgbClr val="FFFFFF"/>
      </a:dk2>
      <a:lt2>
        <a:srgbClr val="E7E7E9"/>
      </a:lt2>
      <a:accent1>
        <a:srgbClr val="001535"/>
      </a:accent1>
      <a:accent2>
        <a:srgbClr val="0A2959"/>
      </a:accent2>
      <a:accent3>
        <a:srgbClr val="FFFFFF"/>
      </a:accent3>
      <a:accent4>
        <a:srgbClr val="001242"/>
      </a:accent4>
      <a:accent5>
        <a:srgbClr val="C3D4E3"/>
      </a:accent5>
      <a:accent6>
        <a:srgbClr val="021536"/>
      </a:accent6>
      <a:hlink>
        <a:srgbClr val="1D14E4"/>
      </a:hlink>
      <a:folHlink>
        <a:srgbClr val="872DA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IntelligentDocumen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ligentDocument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ligentDocument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ligentDocument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ligentDocumen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ligentDocumen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ligentDocumen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ligentDocuments 8">
        <a:dk1>
          <a:srgbClr val="7A0200"/>
        </a:dk1>
        <a:lt1>
          <a:srgbClr val="FFFFFF"/>
        </a:lt1>
        <a:dk2>
          <a:srgbClr val="FFFFFF"/>
        </a:dk2>
        <a:lt2>
          <a:srgbClr val="969696"/>
        </a:lt2>
        <a:accent1>
          <a:srgbClr val="D74119"/>
        </a:accent1>
        <a:accent2>
          <a:srgbClr val="E27023"/>
        </a:accent2>
        <a:accent3>
          <a:srgbClr val="FFFFFF"/>
        </a:accent3>
        <a:accent4>
          <a:srgbClr val="670100"/>
        </a:accent4>
        <a:accent5>
          <a:srgbClr val="E8B0AB"/>
        </a:accent5>
        <a:accent6>
          <a:srgbClr val="CD651F"/>
        </a:accent6>
        <a:hlink>
          <a:srgbClr val="E4028C"/>
        </a:hlink>
        <a:folHlink>
          <a:srgbClr val="AA2D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ligentDocuments 9">
        <a:dk1>
          <a:srgbClr val="7A0200"/>
        </a:dk1>
        <a:lt1>
          <a:srgbClr val="FFFFFF"/>
        </a:lt1>
        <a:dk2>
          <a:srgbClr val="FFFFFF"/>
        </a:dk2>
        <a:lt2>
          <a:srgbClr val="E7E7E9"/>
        </a:lt2>
        <a:accent1>
          <a:srgbClr val="D74119"/>
        </a:accent1>
        <a:accent2>
          <a:srgbClr val="E27023"/>
        </a:accent2>
        <a:accent3>
          <a:srgbClr val="FFFFFF"/>
        </a:accent3>
        <a:accent4>
          <a:srgbClr val="670100"/>
        </a:accent4>
        <a:accent5>
          <a:srgbClr val="E8B0AB"/>
        </a:accent5>
        <a:accent6>
          <a:srgbClr val="CD651F"/>
        </a:accent6>
        <a:hlink>
          <a:srgbClr val="E4028C"/>
        </a:hlink>
        <a:folHlink>
          <a:srgbClr val="AA2D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GS Powerpoint template">
  <a:themeElements>
    <a:clrScheme name="Custom 1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IntelligentDocuments">
  <a:themeElements>
    <a:clrScheme name="Custom 5">
      <a:dk1>
        <a:srgbClr val="021536"/>
      </a:dk1>
      <a:lt1>
        <a:srgbClr val="FFFFFF"/>
      </a:lt1>
      <a:dk2>
        <a:srgbClr val="001242"/>
      </a:dk2>
      <a:lt2>
        <a:srgbClr val="6FBEE8"/>
      </a:lt2>
      <a:accent1>
        <a:srgbClr val="001535"/>
      </a:accent1>
      <a:accent2>
        <a:srgbClr val="0A2959"/>
      </a:accent2>
      <a:accent3>
        <a:srgbClr val="77C0E8"/>
      </a:accent3>
      <a:accent4>
        <a:srgbClr val="001242"/>
      </a:accent4>
      <a:accent5>
        <a:srgbClr val="C3D4E3"/>
      </a:accent5>
      <a:accent6>
        <a:srgbClr val="021536"/>
      </a:accent6>
      <a:hlink>
        <a:srgbClr val="1D14E4"/>
      </a:hlink>
      <a:folHlink>
        <a:srgbClr val="872DA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IntelligentDocumen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ligentDocument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ligentDocument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ligentDocument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ligentDocumen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ligentDocumen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ligentDocumen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ligentDocuments 8">
        <a:dk1>
          <a:srgbClr val="7A0200"/>
        </a:dk1>
        <a:lt1>
          <a:srgbClr val="FFFFFF"/>
        </a:lt1>
        <a:dk2>
          <a:srgbClr val="FFFFFF"/>
        </a:dk2>
        <a:lt2>
          <a:srgbClr val="969696"/>
        </a:lt2>
        <a:accent1>
          <a:srgbClr val="D74119"/>
        </a:accent1>
        <a:accent2>
          <a:srgbClr val="E27023"/>
        </a:accent2>
        <a:accent3>
          <a:srgbClr val="FFFFFF"/>
        </a:accent3>
        <a:accent4>
          <a:srgbClr val="670100"/>
        </a:accent4>
        <a:accent5>
          <a:srgbClr val="E8B0AB"/>
        </a:accent5>
        <a:accent6>
          <a:srgbClr val="CD651F"/>
        </a:accent6>
        <a:hlink>
          <a:srgbClr val="E4028C"/>
        </a:hlink>
        <a:folHlink>
          <a:srgbClr val="AA2D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ligentDocuments 9">
        <a:dk1>
          <a:srgbClr val="7A0200"/>
        </a:dk1>
        <a:lt1>
          <a:srgbClr val="FFFFFF"/>
        </a:lt1>
        <a:dk2>
          <a:srgbClr val="FFFFFF"/>
        </a:dk2>
        <a:lt2>
          <a:srgbClr val="E7E7E9"/>
        </a:lt2>
        <a:accent1>
          <a:srgbClr val="D74119"/>
        </a:accent1>
        <a:accent2>
          <a:srgbClr val="E27023"/>
        </a:accent2>
        <a:accent3>
          <a:srgbClr val="FFFFFF"/>
        </a:accent3>
        <a:accent4>
          <a:srgbClr val="670100"/>
        </a:accent4>
        <a:accent5>
          <a:srgbClr val="E8B0AB"/>
        </a:accent5>
        <a:accent6>
          <a:srgbClr val="CD651F"/>
        </a:accent6>
        <a:hlink>
          <a:srgbClr val="E4028C"/>
        </a:hlink>
        <a:folHlink>
          <a:srgbClr val="AA2D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OeRC Dark Template.potx</Template>
  <TotalTime>32433</TotalTime>
  <Words>1507</Words>
  <Application>Microsoft Macintosh PowerPoint</Application>
  <PresentationFormat>On-screen Show (4:3)</PresentationFormat>
  <Paragraphs>261</Paragraphs>
  <Slides>26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IntelligentDocuments</vt:lpstr>
      <vt:lpstr>NGS Powerpoint template</vt:lpstr>
      <vt:lpstr>1_IntelligentDocuments</vt:lpstr>
      <vt:lpstr>Research community utilisation of hybrid IaaS</vt:lpstr>
      <vt:lpstr>Outline</vt:lpstr>
      <vt:lpstr>NGS Cloud</vt:lpstr>
      <vt:lpstr>Eucalyptus</vt:lpstr>
      <vt:lpstr>Eucalyptus Vs Nimbus, OpenNebula, OpenStack</vt:lpstr>
      <vt:lpstr>Managing and Monitoring</vt:lpstr>
      <vt:lpstr>User Support</vt:lpstr>
      <vt:lpstr>NGS Cloud Usage 2010/2011</vt:lpstr>
      <vt:lpstr>We found…</vt:lpstr>
      <vt:lpstr>UK Federated Cloud</vt:lpstr>
      <vt:lpstr>Resource providers</vt:lpstr>
      <vt:lpstr>Flexible Services for the Support of Research (FleSSR)</vt:lpstr>
      <vt:lpstr>Aims</vt:lpstr>
      <vt:lpstr>Private/Public Multiple Clouds</vt:lpstr>
      <vt:lpstr>Mediated Private/Public Multiple Clouds</vt:lpstr>
      <vt:lpstr>FleSSR Architecture</vt:lpstr>
      <vt:lpstr>FleSSR Infrastructure</vt:lpstr>
      <vt:lpstr>Accounting the Cloud – Requirements &amp; Implementation</vt:lpstr>
      <vt:lpstr>The not so simple Accounting Database Schema</vt:lpstr>
      <vt:lpstr>Accounting the Cloud – Advantages &amp; Challenges</vt:lpstr>
      <vt:lpstr>FleSSR Use Case: Multi Platform Software Development</vt:lpstr>
      <vt:lpstr>Multi-Platform Software Development workflow</vt:lpstr>
      <vt:lpstr>FleSSR Use Case: On demand Research data storage</vt:lpstr>
      <vt:lpstr>PowerPoint Presentation</vt:lpstr>
      <vt:lpstr>FleSSR Output</vt:lpstr>
      <vt:lpstr>Conclusions</vt:lpstr>
    </vt:vector>
  </TitlesOfParts>
  <Company>Trefethen family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Anne Trefethen</dc:creator>
  <cp:lastModifiedBy>David Wallom</cp:lastModifiedBy>
  <cp:revision>636</cp:revision>
  <dcterms:created xsi:type="dcterms:W3CDTF">2009-11-30T10:52:09Z</dcterms:created>
  <dcterms:modified xsi:type="dcterms:W3CDTF">2011-09-20T13:37:06Z</dcterms:modified>
</cp:coreProperties>
</file>