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65" autoAdjust="0"/>
  </p:normalViewPr>
  <p:slideViewPr>
    <p:cSldViewPr>
      <p:cViewPr>
        <p:scale>
          <a:sx n="90" d="100"/>
          <a:sy n="90" d="100"/>
        </p:scale>
        <p:origin x="-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9/21/2011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9/21/2011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9/21/2011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9/21/2011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9/21/2011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Accounting Issue List</a:t>
            </a:r>
            <a:endParaRPr lang="en-GB" dirty="0"/>
          </a:p>
        </p:txBody>
      </p:sp>
      <p:sp>
        <p:nvSpPr>
          <p:cNvPr id="5" name="Subtitle 4"/>
          <p:cNvSpPr>
            <a:spLocks noGrp="1"/>
          </p:cNvSpPr>
          <p:nvPr>
            <p:ph type="subTitle" idx="1"/>
          </p:nvPr>
        </p:nvSpPr>
        <p:spPr>
          <a:xfrm>
            <a:off x="1331640" y="3886200"/>
            <a:ext cx="7272808" cy="1343000"/>
          </a:xfrm>
        </p:spPr>
        <p:txBody>
          <a:bodyPr/>
          <a:lstStyle/>
          <a:p>
            <a:r>
              <a:rPr lang="en-GB" dirty="0" smtClean="0"/>
              <a:t>John Gordon</a:t>
            </a:r>
          </a:p>
          <a:p>
            <a:endParaRPr lang="en-GB" dirty="0"/>
          </a:p>
          <a:p>
            <a:r>
              <a:rPr lang="en-GB" dirty="0" smtClean="0"/>
              <a:t>EGI TF 2011, Lyon</a:t>
            </a:r>
            <a:endParaRPr lang="en-GB" dirty="0"/>
          </a:p>
        </p:txBody>
      </p:sp>
      <p:sp>
        <p:nvSpPr>
          <p:cNvPr id="3076" name="Date Placeholder 3"/>
          <p:cNvSpPr>
            <a:spLocks noGrp="1"/>
          </p:cNvSpPr>
          <p:nvPr>
            <p:ph type="dt" sz="half"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9/21/2011</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EGI Production Accounting Infrastructure</a:t>
            </a:r>
            <a:endParaRPr lang="en-GB" dirty="0" smtClean="0"/>
          </a:p>
          <a:p>
            <a:r>
              <a:rPr lang="en-GB" b="1" dirty="0" smtClean="0"/>
              <a:t>Integration </a:t>
            </a:r>
            <a:r>
              <a:rPr lang="en-GB" b="1" dirty="0" smtClean="0"/>
              <a:t>of other Middleware </a:t>
            </a:r>
            <a:r>
              <a:rPr lang="en-GB" b="1" dirty="0" smtClean="0"/>
              <a:t>Stacks</a:t>
            </a:r>
          </a:p>
          <a:p>
            <a:r>
              <a:rPr lang="en-GB" b="1" dirty="0" smtClean="0"/>
              <a:t>Emi-</a:t>
            </a:r>
            <a:r>
              <a:rPr lang="en-GB" b="1" dirty="0" err="1" smtClean="0"/>
              <a:t>apel</a:t>
            </a:r>
            <a:r>
              <a:rPr lang="en-GB" b="1" dirty="0" smtClean="0"/>
              <a:t> client (EMI)</a:t>
            </a:r>
            <a:endParaRPr lang="en-GB" dirty="0" smtClean="0"/>
          </a:p>
          <a:p>
            <a:r>
              <a:rPr lang="en-GB" b="1" dirty="0" smtClean="0"/>
              <a:t>New </a:t>
            </a:r>
            <a:r>
              <a:rPr lang="en-GB" b="1" dirty="0" smtClean="0"/>
              <a:t>Types of Accounting</a:t>
            </a:r>
            <a:endParaRPr lang="en-GB" dirty="0" smtClean="0"/>
          </a:p>
          <a:p>
            <a:pPr lvl="1"/>
            <a:r>
              <a:rPr lang="en-GB" b="1" dirty="0" smtClean="0"/>
              <a:t>CPU (inc OGF UR) (EGI, EMI, OGF)</a:t>
            </a:r>
            <a:endParaRPr lang="en-GB" b="1" dirty="0" smtClean="0"/>
          </a:p>
          <a:p>
            <a:pPr lvl="1"/>
            <a:r>
              <a:rPr lang="en-GB" b="1" dirty="0" smtClean="0"/>
              <a:t>MPI</a:t>
            </a:r>
            <a:r>
              <a:rPr lang="en-GB" dirty="0" smtClean="0"/>
              <a:t> </a:t>
            </a:r>
            <a:r>
              <a:rPr lang="en-GB" b="1" dirty="0" smtClean="0"/>
              <a:t>(EGI, EMI)</a:t>
            </a:r>
            <a:endParaRPr lang="en-GB" b="1" dirty="0" smtClean="0"/>
          </a:p>
          <a:p>
            <a:pPr lvl="1"/>
            <a:r>
              <a:rPr lang="en-GB" b="1" dirty="0" smtClean="0"/>
              <a:t>Storage (inc </a:t>
            </a:r>
            <a:r>
              <a:rPr lang="en-GB" b="1" dirty="0" err="1" smtClean="0"/>
              <a:t>StAR</a:t>
            </a:r>
            <a:r>
              <a:rPr lang="en-GB" b="1" dirty="0" smtClean="0"/>
              <a:t>) (EMI, OGF, EGI)</a:t>
            </a:r>
            <a:endParaRPr lang="en-GB" dirty="0" smtClean="0"/>
          </a:p>
          <a:p>
            <a:pPr lvl="1"/>
            <a:r>
              <a:rPr lang="en-GB" b="1" dirty="0" smtClean="0"/>
              <a:t>Virtualisation (EGI, other projects)</a:t>
            </a:r>
            <a:endParaRPr lang="en-GB" dirty="0" smtClean="0"/>
          </a:p>
          <a:p>
            <a:pPr lvl="1"/>
            <a:r>
              <a:rPr lang="en-GB" b="1" dirty="0" smtClean="0"/>
              <a:t>Applications (EGI)</a:t>
            </a:r>
            <a:endParaRPr lang="en-GB" dirty="0" smtClean="0"/>
          </a:p>
          <a:p>
            <a:pPr lvl="1"/>
            <a:r>
              <a:rPr lang="en-GB" b="1" dirty="0" smtClean="0"/>
              <a:t>Data </a:t>
            </a:r>
            <a:r>
              <a:rPr lang="en-GB" b="1" dirty="0" smtClean="0"/>
              <a:t>Use (??)</a:t>
            </a:r>
          </a:p>
          <a:p>
            <a:r>
              <a:rPr lang="en-GB" b="1" dirty="0" smtClean="0"/>
              <a:t>Other Issues?</a:t>
            </a:r>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EGI Production Accounting Infrastructure</a:t>
            </a: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smtClean="0"/>
              <a:t>Completed migration from R-GMA to </a:t>
            </a:r>
            <a:r>
              <a:rPr lang="en-GB" dirty="0" err="1" smtClean="0"/>
              <a:t>ActiveMQ</a:t>
            </a:r>
            <a:r>
              <a:rPr lang="en-GB" dirty="0" smtClean="0"/>
              <a:t> this year</a:t>
            </a:r>
          </a:p>
          <a:p>
            <a:pPr lvl="0"/>
            <a:r>
              <a:rPr lang="en-GB" dirty="0" smtClean="0"/>
              <a:t>Development under way to change messaging infrastructure to a STOMP-based system call SSM using the production EGI Messaging Broker network. </a:t>
            </a:r>
          </a:p>
          <a:p>
            <a:pPr lvl="0"/>
            <a:r>
              <a:rPr lang="en-GB" dirty="0" smtClean="0"/>
              <a:t>When this is complete, we will be in a good position to distribute APEL to any NGIs which want to run their own repositories. We will also be in a better position to integrate any other NGI accounting systems which already exist or are under development. </a:t>
            </a:r>
          </a:p>
          <a:p>
            <a:pPr lvl="0"/>
            <a:r>
              <a:rPr lang="en-GB" dirty="0" smtClean="0"/>
              <a:t>Already started migration of existing third-party systems (DGAS, OSG, SGAS, ...)</a:t>
            </a:r>
          </a:p>
          <a:p>
            <a:pPr lvl="0"/>
            <a:r>
              <a:rPr lang="en-GB" dirty="0" smtClean="0"/>
              <a:t>New infrastructure will be well placed to ingest new types of records as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Integration of other Middleware Stacks</a:t>
            </a:r>
            <a:endParaRPr lang="en-GB" dirty="0"/>
          </a:p>
        </p:txBody>
      </p:sp>
      <p:sp>
        <p:nvSpPr>
          <p:cNvPr id="3" name="Content Placeholder 2"/>
          <p:cNvSpPr>
            <a:spLocks noGrp="1"/>
          </p:cNvSpPr>
          <p:nvPr>
            <p:ph idx="1"/>
          </p:nvPr>
        </p:nvSpPr>
        <p:spPr>
          <a:xfrm>
            <a:off x="611188" y="1412776"/>
            <a:ext cx="8075612" cy="4680520"/>
          </a:xfrm>
        </p:spPr>
        <p:txBody>
          <a:bodyPr>
            <a:normAutofit fontScale="47500" lnSpcReduction="20000"/>
          </a:bodyPr>
          <a:lstStyle/>
          <a:p>
            <a:r>
              <a:rPr lang="en-GB" dirty="0" smtClean="0"/>
              <a:t>APEL (and DGAS) started in </a:t>
            </a:r>
            <a:r>
              <a:rPr lang="en-GB" dirty="0" err="1" smtClean="0"/>
              <a:t>gLite</a:t>
            </a:r>
            <a:r>
              <a:rPr lang="en-GB" dirty="0" smtClean="0"/>
              <a:t> although the APEL publisher has very few dependencies and could easily be run as a separate node at a non-</a:t>
            </a:r>
            <a:r>
              <a:rPr lang="en-GB" dirty="0" err="1" smtClean="0"/>
              <a:t>glite</a:t>
            </a:r>
            <a:r>
              <a:rPr lang="en-GB" dirty="0" smtClean="0"/>
              <a:t> site. </a:t>
            </a:r>
          </a:p>
          <a:p>
            <a:r>
              <a:rPr lang="en-GB" b="1" dirty="0" smtClean="0"/>
              <a:t>Unicore</a:t>
            </a:r>
            <a:r>
              <a:rPr lang="en-GB" dirty="0" smtClean="0"/>
              <a:t>: There are at least two accounting systems deployed at Unicore sites (Poland and Belarus). Modifying these to republish data for international VOs to the central EGI repository would be straightforward. The summary form of the UR should be used. This can be achieved by building example SSM code into the service or by running an </a:t>
            </a:r>
            <a:r>
              <a:rPr lang="en-GB" dirty="0" err="1" smtClean="0"/>
              <a:t>emi-apel</a:t>
            </a:r>
            <a:r>
              <a:rPr lang="en-GB" dirty="0" smtClean="0"/>
              <a:t> node alongside with access to the data to be published. The current APEL uses a key=value list version of the OGF UR schema, but direct receipt of XML docs in the same messaging model would be a straightforward addition.</a:t>
            </a:r>
          </a:p>
          <a:p>
            <a:r>
              <a:rPr lang="en-GB" b="1" dirty="0" err="1" smtClean="0"/>
              <a:t>Globus</a:t>
            </a:r>
            <a:r>
              <a:rPr lang="en-GB" dirty="0" smtClean="0"/>
              <a:t>: IGE has adopted </a:t>
            </a:r>
            <a:r>
              <a:rPr lang="en-GB" dirty="0" err="1" smtClean="0"/>
              <a:t>GridSafe</a:t>
            </a:r>
            <a:r>
              <a:rPr lang="en-GB" dirty="0" smtClean="0"/>
              <a:t> as its accounting service. This is a site-based repository which collects data from local clusters. It also support a RUS(RUPI) interface for collecting data and a RUQI interface for reporting. This design is at odds with the current EGI model as it assumes higher levels will interrogate </a:t>
            </a:r>
            <a:r>
              <a:rPr lang="en-GB" dirty="0" err="1" smtClean="0"/>
              <a:t>Gridsafe</a:t>
            </a:r>
            <a:r>
              <a:rPr lang="en-GB" dirty="0" smtClean="0"/>
              <a:t> to pull data whereas APEL expects sites/NGIs to push their data. However, an experiment was done in the UK using a RUS client to push data to a central RUS so it is demonstrably adaptable. RUS job publishing will suffice for internal NGI use or where the site wishes to publish directly to APEL. An NGI-wide </a:t>
            </a:r>
            <a:r>
              <a:rPr lang="en-GB" dirty="0" err="1" smtClean="0"/>
              <a:t>Gridsafe</a:t>
            </a:r>
            <a:r>
              <a:rPr lang="en-GB" dirty="0" smtClean="0"/>
              <a:t> (</a:t>
            </a:r>
            <a:r>
              <a:rPr lang="en-GB" dirty="0" err="1" smtClean="0"/>
              <a:t>eg</a:t>
            </a:r>
            <a:r>
              <a:rPr lang="en-GB" dirty="0" smtClean="0"/>
              <a:t> in a </a:t>
            </a:r>
            <a:r>
              <a:rPr lang="en-GB" dirty="0" err="1" smtClean="0"/>
              <a:t>Globus</a:t>
            </a:r>
            <a:r>
              <a:rPr lang="en-GB" dirty="0" smtClean="0"/>
              <a:t>-only NGI)  needs to have SSM built in or to modify its RUS to publish summary records on to central EGI.	</a:t>
            </a:r>
          </a:p>
          <a:p>
            <a:r>
              <a:rPr lang="en-GB" dirty="0" smtClean="0"/>
              <a:t>ARC: used with SGAS in NDGF. When we have common messaging and job record, ARC CE used other NGIs could publish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New Types of Accounting</a:t>
            </a:r>
            <a:endParaRPr lang="en-GB" dirty="0"/>
          </a:p>
        </p:txBody>
      </p:sp>
      <p:sp>
        <p:nvSpPr>
          <p:cNvPr id="3" name="Content Placeholder 2"/>
          <p:cNvSpPr>
            <a:spLocks noGrp="1"/>
          </p:cNvSpPr>
          <p:nvPr>
            <p:ph idx="1"/>
          </p:nvPr>
        </p:nvSpPr>
        <p:spPr/>
        <p:txBody>
          <a:bodyPr/>
          <a:lstStyle/>
          <a:p>
            <a:r>
              <a:rPr lang="en-GB" b="1" dirty="0" smtClean="0"/>
              <a:t>CPU</a:t>
            </a:r>
            <a:r>
              <a:rPr lang="en-GB" dirty="0" smtClean="0"/>
              <a:t> – EMI is reviewing the </a:t>
            </a:r>
            <a:r>
              <a:rPr lang="en-GB" dirty="0" err="1" smtClean="0"/>
              <a:t>cpu</a:t>
            </a:r>
            <a:r>
              <a:rPr lang="en-GB" dirty="0" smtClean="0"/>
              <a:t> UR to see if we can agree semantics and extensions.</a:t>
            </a:r>
          </a:p>
          <a:p>
            <a:r>
              <a:rPr lang="en-GB" b="1" dirty="0" smtClean="0"/>
              <a:t>MPI</a:t>
            </a:r>
            <a:r>
              <a:rPr lang="en-GB" dirty="0" smtClean="0"/>
              <a:t> – EMI WG is looking at the MPI environment including accounting. Need to confirm </a:t>
            </a:r>
          </a:p>
          <a:p>
            <a:pPr lvl="1"/>
            <a:r>
              <a:rPr lang="en-GB" dirty="0" smtClean="0"/>
              <a:t>Whether the current UR support for nodes and </a:t>
            </a:r>
            <a:r>
              <a:rPr lang="en-GB" dirty="0" err="1" smtClean="0"/>
              <a:t>cpus</a:t>
            </a:r>
            <a:r>
              <a:rPr lang="en-GB" dirty="0" smtClean="0"/>
              <a:t> (or cores?) is useful</a:t>
            </a:r>
          </a:p>
          <a:p>
            <a:pPr lvl="1"/>
            <a:r>
              <a:rPr lang="en-GB" dirty="0" smtClean="0"/>
              <a:t>Whether all batch systems can deliver.</a:t>
            </a:r>
          </a:p>
          <a:p>
            <a:pPr lvl="1"/>
            <a:r>
              <a:rPr lang="en-GB" dirty="0" smtClean="0"/>
              <a:t>Whether extensions are required. </a:t>
            </a:r>
          </a:p>
          <a:p>
            <a:pPr lvl="1"/>
            <a:r>
              <a:rPr lang="en-GB" dirty="0" smtClean="0"/>
              <a:t>These are separate issues because there is a window to make small changes to UR if (a) requires.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Storage </a:t>
            </a:r>
            <a:endParaRPr lang="en-GB" dirty="0"/>
          </a:p>
        </p:txBody>
      </p:sp>
      <p:sp>
        <p:nvSpPr>
          <p:cNvPr id="3" name="Content Placeholder 2"/>
          <p:cNvSpPr>
            <a:spLocks noGrp="1"/>
          </p:cNvSpPr>
          <p:nvPr>
            <p:ph idx="1"/>
          </p:nvPr>
        </p:nvSpPr>
        <p:spPr/>
        <p:txBody>
          <a:bodyPr/>
          <a:lstStyle/>
          <a:p>
            <a:r>
              <a:rPr lang="en-GB" dirty="0" smtClean="0"/>
              <a:t>EMI </a:t>
            </a:r>
            <a:r>
              <a:rPr lang="en-GB" dirty="0" err="1" smtClean="0"/>
              <a:t>StAR</a:t>
            </a:r>
            <a:r>
              <a:rPr lang="en-GB" dirty="0" smtClean="0"/>
              <a:t> (Storage Accounting Record) has been presented to OGF (again this week)</a:t>
            </a:r>
          </a:p>
          <a:p>
            <a:r>
              <a:rPr lang="en-GB" dirty="0" smtClean="0"/>
              <a:t>EMI Storage systems have record production in their plans</a:t>
            </a:r>
          </a:p>
          <a:p>
            <a:r>
              <a:rPr lang="en-GB" dirty="0" smtClean="0"/>
              <a:t>Need to evangelise to other storage systems.</a:t>
            </a:r>
          </a:p>
          <a:p>
            <a:r>
              <a:rPr lang="en-GB" dirty="0" smtClean="0"/>
              <a:t>Agree on publishing model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Virtualisation</a:t>
            </a:r>
            <a:endParaRPr lang="en-GB" dirty="0"/>
          </a:p>
        </p:txBody>
      </p:sp>
      <p:sp>
        <p:nvSpPr>
          <p:cNvPr id="3" name="Content Placeholder 2"/>
          <p:cNvSpPr>
            <a:spLocks noGrp="1"/>
          </p:cNvSpPr>
          <p:nvPr>
            <p:ph idx="1"/>
          </p:nvPr>
        </p:nvSpPr>
        <p:spPr/>
        <p:txBody>
          <a:bodyPr/>
          <a:lstStyle/>
          <a:p>
            <a:r>
              <a:rPr lang="en-GB" dirty="0" smtClean="0"/>
              <a:t>EGI workshop included discussion on accounting.</a:t>
            </a:r>
          </a:p>
          <a:p>
            <a:r>
              <a:rPr lang="en-GB" dirty="0" smtClean="0"/>
              <a:t>Need to agree a UR for VMs that can be cut by different VMMS.  Submit to OGF</a:t>
            </a:r>
          </a:p>
          <a:p>
            <a:r>
              <a:rPr lang="en-GB" dirty="0" smtClean="0"/>
              <a:t>Publish to central repository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Applications</a:t>
            </a:r>
            <a:endParaRPr lang="en-GB" dirty="0"/>
          </a:p>
        </p:txBody>
      </p:sp>
      <p:sp>
        <p:nvSpPr>
          <p:cNvPr id="3" name="Content Placeholder 2"/>
          <p:cNvSpPr>
            <a:spLocks noGrp="1"/>
          </p:cNvSpPr>
          <p:nvPr>
            <p:ph idx="1"/>
          </p:nvPr>
        </p:nvSpPr>
        <p:spPr/>
        <p:txBody>
          <a:bodyPr/>
          <a:lstStyle/>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smtClean="0"/>
              <a:t>Data Use</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EGI-InSPIRE-Slide-Template_v4.potx</Template>
  <TotalTime>1856</TotalTime>
  <Words>633</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EGI-InSPIRE-Slide-Template_v4</vt:lpstr>
      <vt:lpstr>Accounting Issue List</vt:lpstr>
      <vt:lpstr>Slide 2</vt:lpstr>
      <vt:lpstr>EGI Production Accounting Infrastructure</vt:lpstr>
      <vt:lpstr>Integration of other Middleware Stacks</vt:lpstr>
      <vt:lpstr>New Types of Accounting</vt:lpstr>
      <vt:lpstr>Storage </vt:lpstr>
      <vt:lpstr>Virtualisation</vt:lpstr>
      <vt:lpstr>Applications</vt:lpstr>
      <vt:lpstr>Data Use</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 </cp:lastModifiedBy>
  <cp:revision>56</cp:revision>
  <dcterms:created xsi:type="dcterms:W3CDTF">2010-09-03T12:01:03Z</dcterms:created>
  <dcterms:modified xsi:type="dcterms:W3CDTF">2011-09-22T07:30:23Z</dcterms:modified>
</cp:coreProperties>
</file>