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77" r:id="rId2"/>
    <p:sldId id="864" r:id="rId3"/>
    <p:sldId id="913" r:id="rId4"/>
    <p:sldId id="914" r:id="rId5"/>
    <p:sldId id="915" r:id="rId6"/>
    <p:sldId id="917" r:id="rId7"/>
    <p:sldId id="916" r:id="rId8"/>
    <p:sldId id="863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-8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StratusLab: Client Installation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 Technical Forum (Lyon, France)</a:t>
            </a:r>
          </a:p>
          <a:p>
            <a:r>
              <a:rPr lang="en-US" dirty="0" smtClean="0"/>
              <a:t>22 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Infrastructure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Project provides a public cloud ("Reference Infrastructure") to allow users to test a </a:t>
            </a:r>
            <a:r>
              <a:rPr lang="en-US" dirty="0" err="1" smtClean="0"/>
              <a:t>StratusLab</a:t>
            </a:r>
            <a:r>
              <a:rPr lang="en-US" dirty="0" smtClean="0"/>
              <a:t> cloud without having to install 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Ask for real account via </a:t>
            </a:r>
            <a:r>
              <a:rPr lang="en-US" dirty="0" smtClean="0">
                <a:hlinkClick r:id="rId2"/>
              </a:rPr>
              <a:t>support@stratuslab.eu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Or soon, via the </a:t>
            </a:r>
            <a:r>
              <a:rPr lang="en-US" smtClean="0"/>
              <a:t>Registration Service…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  In this tutorial we will be using:</a:t>
            </a:r>
          </a:p>
          <a:p>
            <a:pPr lvl="1"/>
            <a:r>
              <a:rPr lang="en-US" dirty="0" smtClean="0"/>
              <a:t>Endpoint: cloud-</a:t>
            </a:r>
            <a:r>
              <a:rPr lang="en-US" dirty="0" err="1" smtClean="0"/>
              <a:t>lal.stratuslab.eu</a:t>
            </a:r>
            <a:endParaRPr lang="en-US" dirty="0" smtClean="0"/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egitfXX</a:t>
            </a:r>
            <a:endParaRPr lang="en-US" dirty="0" smtClean="0"/>
          </a:p>
          <a:p>
            <a:pPr lvl="1"/>
            <a:r>
              <a:rPr lang="en-US" dirty="0" smtClean="0"/>
              <a:t>Password: </a:t>
            </a:r>
            <a:r>
              <a:rPr lang="en-US" dirty="0" err="1" smtClean="0"/>
              <a:t>lyonXX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Client allows remote access and control of </a:t>
            </a:r>
            <a:r>
              <a:rPr lang="en-US" dirty="0" err="1" smtClean="0"/>
              <a:t>VMs</a:t>
            </a:r>
            <a:r>
              <a:rPr lang="en-US" dirty="0" smtClean="0"/>
              <a:t> in cloud.</a:t>
            </a:r>
          </a:p>
          <a:p>
            <a:r>
              <a:rPr lang="en-US" dirty="0" smtClean="0"/>
              <a:t>Client has minimal prerequisites:</a:t>
            </a:r>
          </a:p>
          <a:p>
            <a:pPr lvl="1"/>
            <a:r>
              <a:rPr lang="en-US" dirty="0" smtClean="0"/>
              <a:t>Python 2.6+ (but not Python 3.x)</a:t>
            </a:r>
          </a:p>
          <a:p>
            <a:pPr lvl="1"/>
            <a:r>
              <a:rPr lang="en-US" dirty="0" smtClean="0"/>
              <a:t>Java 1.6+ (for metadata signatures/validation)</a:t>
            </a:r>
          </a:p>
          <a:p>
            <a:pPr lvl="1"/>
            <a:r>
              <a:rPr lang="en-US" dirty="0" smtClean="0"/>
              <a:t>SSH client with user </a:t>
            </a:r>
            <a:r>
              <a:rPr lang="en-US" dirty="0" err="1" smtClean="0"/>
              <a:t>keypair</a:t>
            </a:r>
            <a:endParaRPr lang="en-US" dirty="0" smtClean="0"/>
          </a:p>
          <a:p>
            <a:pPr lvl="1"/>
            <a:r>
              <a:rPr lang="en-US" dirty="0" smtClean="0"/>
              <a:t>Certificate (grid is OK) for signing image metadata entries</a:t>
            </a:r>
          </a:p>
          <a:p>
            <a:pPr marL="0" indent="0"/>
            <a:r>
              <a:rPr lang="en-US" dirty="0" smtClean="0"/>
              <a:t>Support for multiple platforms:</a:t>
            </a:r>
          </a:p>
          <a:p>
            <a:pPr lvl="1"/>
            <a:r>
              <a:rPr lang="en-US" dirty="0" smtClean="0"/>
              <a:t>Fedora 14(tarball and RPM package)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linux</a:t>
            </a:r>
            <a:r>
              <a:rPr lang="en-US" dirty="0" smtClean="0"/>
              <a:t> systems (tarball)</a:t>
            </a:r>
          </a:p>
          <a:p>
            <a:pPr lvl="1"/>
            <a:r>
              <a:rPr lang="en-US" dirty="0" smtClean="0"/>
              <a:t>Mac OSX (tarball)</a:t>
            </a:r>
          </a:p>
          <a:p>
            <a:pPr lvl="1"/>
            <a:r>
              <a:rPr lang="en-US" dirty="0" smtClean="0"/>
              <a:t>Windows (tarball)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Tarball Download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Install client via OS-independent </a:t>
            </a:r>
            <a:r>
              <a:rPr lang="en-US" dirty="0" err="1" smtClean="0"/>
              <a:t>tarball</a:t>
            </a:r>
            <a:r>
              <a:rPr lang="en-US" dirty="0" smtClean="0"/>
              <a:t>/zip: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Create the directory: $HOME/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Follow links from “Get Started” button on </a:t>
            </a:r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Download the </a:t>
            </a:r>
            <a:r>
              <a:rPr lang="en-US" dirty="0" err="1" smtClean="0"/>
              <a:t>tarball</a:t>
            </a:r>
            <a:r>
              <a:rPr lang="en-US" dirty="0" smtClean="0"/>
              <a:t> (</a:t>
            </a:r>
            <a:r>
              <a:rPr lang="en-US" dirty="0" err="1" smtClean="0"/>
              <a:t>stratuslab-cli-user-zip</a:t>
            </a:r>
            <a:r>
              <a:rPr lang="en-US" dirty="0" smtClean="0"/>
              <a:t>-*.</a:t>
            </a:r>
            <a:r>
              <a:rPr lang="en-US" dirty="0" err="1" smtClean="0"/>
              <a:t>tar.gz</a:t>
            </a:r>
            <a:r>
              <a:rPr lang="en-US" dirty="0" smtClean="0"/>
              <a:t>|*.zip)</a:t>
            </a:r>
          </a:p>
          <a:p>
            <a:pPr lvl="1"/>
            <a:r>
              <a:rPr lang="en-US" dirty="0" err="1" smtClean="0"/>
              <a:t>Untar</a:t>
            </a:r>
            <a:r>
              <a:rPr lang="en-US" dirty="0" smtClean="0"/>
              <a:t> the tarball there: tar </a:t>
            </a:r>
            <a:r>
              <a:rPr lang="en-US" dirty="0" err="1" smtClean="0"/>
              <a:t>zxf</a:t>
            </a:r>
            <a:r>
              <a:rPr lang="en-US" dirty="0" smtClean="0"/>
              <a:t> </a:t>
            </a:r>
            <a:r>
              <a:rPr lang="en-US" dirty="0" err="1" smtClean="0"/>
              <a:t>mytarball</a:t>
            </a:r>
            <a:r>
              <a:rPr lang="en-US" dirty="0" smtClean="0"/>
              <a:t> $HOME/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marL="0" indent="0"/>
            <a:r>
              <a:rPr lang="en-US" dirty="0" smtClean="0"/>
              <a:t>Configure path variables:</a:t>
            </a:r>
          </a:p>
          <a:p>
            <a:pPr lvl="1"/>
            <a:r>
              <a:rPr lang="en-US" dirty="0" smtClean="0"/>
              <a:t>Define: PATH=$HOME/</a:t>
            </a:r>
            <a:r>
              <a:rPr lang="en-US" dirty="0" err="1" smtClean="0"/>
              <a:t>stratuslab/bin:$PATH</a:t>
            </a:r>
            <a:endParaRPr lang="en-US" dirty="0" smtClean="0"/>
          </a:p>
          <a:p>
            <a:pPr lvl="1"/>
            <a:r>
              <a:rPr lang="en-US" dirty="0" smtClean="0"/>
              <a:t>Define: PYTHONPATH=$HOME/</a:t>
            </a:r>
            <a:r>
              <a:rPr lang="en-US" dirty="0" err="1" smtClean="0"/>
              <a:t>stratuslab/lib/stratuslab/python</a:t>
            </a:r>
            <a:endParaRPr lang="en-US" dirty="0" smtClean="0"/>
          </a:p>
          <a:p>
            <a:pPr lvl="1"/>
            <a:r>
              <a:rPr lang="en-US" dirty="0" smtClean="0"/>
              <a:t>Test: stratus-run-instance --help</a:t>
            </a:r>
          </a:p>
          <a:p>
            <a:r>
              <a:rPr lang="en-US" dirty="0" smtClean="0"/>
              <a:t>Adjust for other </a:t>
            </a:r>
            <a:r>
              <a:rPr lang="en-US" dirty="0" err="1" smtClean="0"/>
              <a:t>OSes</a:t>
            </a:r>
            <a:r>
              <a:rPr lang="en-US" dirty="0" smtClean="0"/>
              <a:t>/packages/shells as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Authn/Authz</a:t>
            </a:r>
            <a:r>
              <a:rPr lang="en-US" dirty="0" smtClean="0"/>
              <a:t>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Ensure that you have an SSH </a:t>
            </a:r>
            <a:r>
              <a:rPr lang="en-US" dirty="0" err="1" smtClean="0"/>
              <a:t>keypair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Generate:  </a:t>
            </a:r>
            <a:r>
              <a:rPr lang="en-US" dirty="0" err="1" smtClean="0"/>
              <a:t>ssh-keygen</a:t>
            </a:r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client configuration:</a:t>
            </a:r>
          </a:p>
          <a:p>
            <a:pPr lvl="1"/>
            <a:r>
              <a:rPr lang="en-US" dirty="0" smtClean="0"/>
              <a:t>Create the directory: $HOME/.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cp $</a:t>
            </a:r>
            <a:r>
              <a:rPr lang="en-US" dirty="0" err="1" smtClean="0"/>
              <a:t>HOME/stratuslab/conf/stratuslab-user.cfg.ref</a:t>
            </a:r>
            <a:r>
              <a:rPr lang="en-US" dirty="0" smtClean="0"/>
              <a:t> ~/.</a:t>
            </a:r>
            <a:r>
              <a:rPr lang="en-US" dirty="0" err="1" smtClean="0"/>
              <a:t>stratuslab/stratuslab-user.cfg</a:t>
            </a:r>
            <a:endParaRPr lang="en-US" dirty="0" smtClean="0"/>
          </a:p>
          <a:p>
            <a:pPr lvl="1"/>
            <a:r>
              <a:rPr lang="en-US" dirty="0" smtClean="0"/>
              <a:t>Edit ~/.</a:t>
            </a:r>
            <a:r>
              <a:rPr lang="en-US" dirty="0" err="1" smtClean="0"/>
              <a:t>stratuslab/stratuslab-user.cfg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endpoint = cloud-</a:t>
            </a:r>
            <a:r>
              <a:rPr lang="en-US" dirty="0" err="1" smtClean="0"/>
              <a:t>lal.stratuslab.eu</a:t>
            </a:r>
            <a:endParaRPr lang="en-US" dirty="0" smtClean="0"/>
          </a:p>
          <a:p>
            <a:pPr lvl="2"/>
            <a:r>
              <a:rPr lang="en-US" dirty="0" smtClean="0"/>
              <a:t>username = </a:t>
            </a:r>
            <a:r>
              <a:rPr lang="en-US" dirty="0" err="1" smtClean="0"/>
              <a:t>egitfXX</a:t>
            </a:r>
            <a:endParaRPr lang="en-US" dirty="0" smtClean="0"/>
          </a:p>
          <a:p>
            <a:pPr lvl="2"/>
            <a:r>
              <a:rPr lang="en-US" dirty="0" smtClean="0"/>
              <a:t>password = </a:t>
            </a:r>
            <a:r>
              <a:rPr lang="en-US" dirty="0" err="1" smtClean="0"/>
              <a:t>lyonXX</a:t>
            </a:r>
            <a:endParaRPr lang="en-US" dirty="0" smtClean="0"/>
          </a:p>
          <a:p>
            <a:pPr lvl="2"/>
            <a:r>
              <a:rPr lang="en-US" dirty="0" smtClean="0"/>
              <a:t>key = $HOME/.</a:t>
            </a:r>
            <a:r>
              <a:rPr lang="en-US" dirty="0" err="1" smtClean="0"/>
              <a:t>ssh/id_rsa.pub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Authn/Authz</a:t>
            </a:r>
            <a:r>
              <a:rPr lang="en-US" dirty="0" smtClean="0"/>
              <a:t>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Supported authentication mechanisms:</a:t>
            </a:r>
          </a:p>
          <a:p>
            <a:pPr marL="0" indent="0"/>
            <a:endParaRPr lang="en-US" dirty="0" smtClean="0"/>
          </a:p>
          <a:p>
            <a:pPr lvl="1"/>
            <a:r>
              <a:rPr lang="en-US" dirty="0" smtClean="0"/>
              <a:t>Username/password: LDAP, password file</a:t>
            </a:r>
          </a:p>
          <a:p>
            <a:pPr lvl="1"/>
            <a:r>
              <a:rPr lang="en-US" dirty="0" smtClean="0"/>
              <a:t>Grid certificates and VOMS proxies (DN is username)</a:t>
            </a:r>
          </a:p>
          <a:p>
            <a:pPr lvl="1"/>
            <a:r>
              <a:rPr lang="en-US" dirty="0" smtClean="0"/>
              <a:t>Only username/password will be used in tutorial.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Client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Run a command to list your </a:t>
            </a:r>
            <a:r>
              <a:rPr lang="en-US" dirty="0" err="1" smtClean="0"/>
              <a:t>VMs</a:t>
            </a:r>
            <a:r>
              <a:rPr lang="en-US" dirty="0" smtClean="0"/>
              <a:t> on the infrastructure.</a:t>
            </a:r>
          </a:p>
          <a:p>
            <a:pPr lvl="1"/>
            <a:r>
              <a:rPr lang="en-US" dirty="0" smtClean="0"/>
              <a:t>Run: stratus-describe-instance</a:t>
            </a:r>
          </a:p>
          <a:p>
            <a:pPr lvl="1"/>
            <a:r>
              <a:rPr lang="en-US" dirty="0" smtClean="0"/>
              <a:t>If working: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not working, ask a </a:t>
            </a:r>
            <a:r>
              <a:rPr lang="en-US" dirty="0" err="1" smtClean="0"/>
              <a:t>StratusLab</a:t>
            </a:r>
            <a:r>
              <a:rPr lang="en-US" dirty="0" smtClean="0"/>
              <a:t> person for help!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819400"/>
            <a:ext cx="8001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stratus-describe-instance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2972</TotalTime>
  <Words>444</Words>
  <Application>Microsoft Macintosh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stratuslab-presentation-template-v3</vt:lpstr>
      <vt:lpstr>StratusLab: Client Installation</vt:lpstr>
      <vt:lpstr>Tutorial Infrastructure</vt:lpstr>
      <vt:lpstr>Prerequisites</vt:lpstr>
      <vt:lpstr>Tarball Download</vt:lpstr>
      <vt:lpstr>Authn/Authz Configuration</vt:lpstr>
      <vt:lpstr>Authn/Authz Configuration</vt:lpstr>
      <vt:lpstr>Test Client Configuration</vt:lpstr>
      <vt:lpstr>Slide 8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287</cp:revision>
  <cp:lastPrinted>2010-03-23T08:08:48Z</cp:lastPrinted>
  <dcterms:created xsi:type="dcterms:W3CDTF">2011-09-21T13:32:31Z</dcterms:created>
  <dcterms:modified xsi:type="dcterms:W3CDTF">2011-09-21T13:33:01Z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