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docProps/custom.xml" ContentType="application/vnd.openxmlformats-officedocument.custom-properties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1" r:id="rId1"/>
  </p:sldMasterIdLst>
  <p:notesMasterIdLst>
    <p:notesMasterId r:id="rId5"/>
  </p:notesMasterIdLst>
  <p:handoutMasterIdLst>
    <p:handoutMasterId r:id="rId6"/>
  </p:handoutMasterIdLst>
  <p:sldIdLst>
    <p:sldId id="577" r:id="rId2"/>
    <p:sldId id="943" r:id="rId3"/>
    <p:sldId id="863" r:id="rId4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003300"/>
    <a:srgbClr val="9999FF"/>
    <a:srgbClr val="FF6600"/>
    <a:srgbClr val="132B66"/>
    <a:srgbClr val="3B89BA"/>
    <a:srgbClr val="6699FF"/>
    <a:srgbClr val="8291AE"/>
    <a:srgbClr val="142A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6467" autoAdjust="0"/>
    <p:restoredTop sz="94660"/>
  </p:normalViewPr>
  <p:slideViewPr>
    <p:cSldViewPr>
      <p:cViewPr>
        <p:scale>
          <a:sx n="100" d="100"/>
          <a:sy n="100" d="100"/>
        </p:scale>
        <p:origin x="-552" y="-248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54" y="151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5C58B69-36A5-1E4A-9967-CF55128E5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2060882-5BA9-7C41-A44F-FB7D86B52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D5E6-7475-6245-8713-D623B8505560}" type="slidenum">
              <a:rPr lang="es-ES"/>
              <a:pPr/>
              <a:t>1</a:t>
            </a:fld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 userDrawn="1"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1981200" y="5562600"/>
            <a:ext cx="5410200" cy="846138"/>
            <a:chOff x="2038350" y="5943600"/>
            <a:chExt cx="5410200" cy="846889"/>
          </a:xfrm>
        </p:grpSpPr>
        <p:pic>
          <p:nvPicPr>
            <p:cNvPr id="8" name="Picture 9" descr="FP7-cap-CMYK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38350" y="5982368"/>
              <a:ext cx="990600" cy="808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eu-flag-blue-yellow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06954" y="6004075"/>
              <a:ext cx="1141596" cy="77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209925" y="5943600"/>
              <a:ext cx="2819400" cy="83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200" dirty="0"/>
                <a:t>StratusLab is co-funded by the</a:t>
              </a:r>
            </a:p>
            <a:p>
              <a:pPr algn="ctr">
                <a:defRPr/>
              </a:pPr>
              <a:r>
                <a:rPr lang="en-US" sz="1200" dirty="0"/>
                <a:t>European Community’s  Seventh</a:t>
              </a:r>
            </a:p>
            <a:p>
              <a:pPr algn="ctr">
                <a:defRPr/>
              </a:pPr>
              <a:r>
                <a:rPr lang="en-US" sz="1200" dirty="0"/>
                <a:t>Framework </a:t>
              </a:r>
              <a:r>
                <a:rPr lang="en-US" sz="1200" dirty="0" err="1"/>
                <a:t>Programme</a:t>
              </a:r>
              <a:r>
                <a:rPr lang="en-US" sz="1200" dirty="0"/>
                <a:t> (Capacities)</a:t>
              </a:r>
            </a:p>
            <a:p>
              <a:pPr algn="ctr">
                <a:defRPr/>
              </a:pPr>
              <a:r>
                <a:rPr lang="en-US" sz="1200" dirty="0"/>
                <a:t>Grant Agreement </a:t>
              </a:r>
              <a:r>
                <a:rPr lang="en-US" sz="1200" dirty="0" smtClean="0"/>
                <a:t>INFSO</a:t>
              </a:r>
              <a:r>
                <a:rPr lang="en-US" sz="1200" dirty="0"/>
                <a:t>-RI-261552</a:t>
              </a:r>
            </a:p>
          </p:txBody>
        </p:sp>
      </p:grp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38862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66800" y="4176713"/>
            <a:ext cx="7239000" cy="1538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</a:t>
            </a:r>
            <a:r>
              <a:rPr lang="en-US" sz="1400" dirty="0" smtClean="0"/>
              <a:t>2011, </a:t>
            </a:r>
            <a:r>
              <a:rPr lang="en-US" sz="1400" dirty="0"/>
              <a:t>Members of the StratusLab collaboration: Centre </a:t>
            </a:r>
            <a:r>
              <a:rPr lang="en-US" sz="1400" dirty="0" smtClean="0"/>
              <a:t>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/>
              <a:t>Scientifique</a:t>
            </a:r>
            <a:r>
              <a:rPr lang="en-US" sz="1400" dirty="0"/>
              <a:t>, Universidad </a:t>
            </a:r>
            <a:r>
              <a:rPr lang="en-US" sz="1400" dirty="0" err="1"/>
              <a:t>Complutense</a:t>
            </a:r>
            <a:r>
              <a:rPr lang="en-US" sz="1400" dirty="0"/>
              <a:t> de Madrid, Greek Research and Technology Network S.A., SixSq Sàrl, </a:t>
            </a:r>
            <a:r>
              <a:rPr lang="en-US" sz="1400" dirty="0" err="1"/>
              <a:t>Telefónica</a:t>
            </a:r>
            <a:r>
              <a:rPr lang="en-US" sz="1400" dirty="0"/>
              <a:t> </a:t>
            </a:r>
            <a:r>
              <a:rPr lang="en-US" sz="1400" dirty="0" err="1"/>
              <a:t>Investigación</a:t>
            </a:r>
            <a:r>
              <a:rPr lang="en-US" sz="1400" dirty="0"/>
              <a:t> </a:t>
            </a:r>
            <a:r>
              <a:rPr lang="en-US" sz="1400" dirty="0" err="1"/>
              <a:t>y</a:t>
            </a:r>
            <a:r>
              <a:rPr lang="en-US" sz="1400" dirty="0"/>
              <a:t> </a:t>
            </a:r>
            <a:r>
              <a:rPr lang="en-US" sz="1400" dirty="0" err="1"/>
              <a:t>Desarrollo</a:t>
            </a:r>
            <a:r>
              <a:rPr lang="en-US" sz="1400" dirty="0"/>
              <a:t> SA, and The Provost Fellows and Scholars of the College of the Holy and Undivided Trinity of Queen Elizabeth Near Dublin.</a:t>
            </a:r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1" r:id="rId1"/>
    <p:sldLayoutId id="2147484652" r:id="rId2"/>
    <p:sldLayoutId id="2147484653" r:id="rId3"/>
    <p:sldLayoutId id="2147484654" r:id="rId4"/>
    <p:sldLayoutId id="2147484655" r:id="rId5"/>
    <p:sldLayoutId id="2147484650" r:id="rId6"/>
    <p:sldLayoutId id="2147484656" r:id="rId7"/>
    <p:sldLayoutId id="2147484657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0" fontAlgn="base" hangingPunct="0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: Conclusions</a:t>
            </a:r>
            <a:endParaRPr lang="en-US" dirty="0" smtClean="0"/>
          </a:p>
        </p:txBody>
      </p:sp>
      <p:sp>
        <p:nvSpPr>
          <p:cNvPr id="12291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EGI Technical Forum (Lyon, France)</a:t>
            </a:r>
          </a:p>
          <a:p>
            <a:r>
              <a:rPr lang="en-US" dirty="0" smtClean="0"/>
              <a:t>22 September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</a:t>
            </a:r>
            <a:r>
              <a:rPr lang="en-US" dirty="0" err="1" smtClean="0"/>
              <a:t>Release(s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Complete, functional cloud distribution available (v1.1, 16 Sept.)</a:t>
            </a:r>
          </a:p>
          <a:p>
            <a:pPr lvl="1"/>
            <a:r>
              <a:rPr lang="en-US" dirty="0" smtClean="0"/>
              <a:t>Used to run production grid site over reference infrastructure</a:t>
            </a:r>
          </a:p>
          <a:p>
            <a:pPr lvl="1"/>
            <a:r>
              <a:rPr lang="en-US" dirty="0" smtClean="0"/>
              <a:t>Supports manual and automated installations</a:t>
            </a:r>
          </a:p>
          <a:p>
            <a:endParaRPr lang="en-US" dirty="0" smtClean="0"/>
          </a:p>
          <a:p>
            <a:r>
              <a:rPr lang="en-US" dirty="0" smtClean="0"/>
              <a:t>Continued Evolution</a:t>
            </a:r>
          </a:p>
          <a:p>
            <a:pPr lvl="1"/>
            <a:r>
              <a:rPr lang="en-US" dirty="0" smtClean="0">
                <a:sym typeface="Wingdings"/>
              </a:rPr>
              <a:t>Want feedback (positive and negative) from user, administrators, …</a:t>
            </a:r>
          </a:p>
          <a:p>
            <a:pPr lvl="1"/>
            <a:r>
              <a:rPr lang="en-US" dirty="0" smtClean="0">
                <a:sym typeface="Wingdings"/>
              </a:rPr>
              <a:t>Software can be tested on reference infrastructure or installed</a:t>
            </a:r>
            <a:endParaRPr lang="en-US" dirty="0" smtClean="0"/>
          </a:p>
          <a:p>
            <a:pPr lvl="1"/>
            <a:r>
              <a:rPr lang="en-US" dirty="0" smtClean="0">
                <a:sym typeface="Wingdings"/>
              </a:rPr>
              <a:t>Further enhance distribution through developments and collaborations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3020</TotalTime>
  <Words>79</Words>
  <Application>Microsoft Macintosh PowerPoint</Application>
  <PresentationFormat>On-screen Show (4:3)</PresentationFormat>
  <Paragraphs>14</Paragraphs>
  <Slides>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stratuslab-presentation-template-v3</vt:lpstr>
      <vt:lpstr>StratusLab: Conclusions</vt:lpstr>
      <vt:lpstr>Conclusions</vt:lpstr>
      <vt:lpstr>Slide 3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Considerations From Running Grid Services on Cloud Resources</dc:title>
  <dc:creator>Charles</dc:creator>
  <cp:lastModifiedBy>Charles</cp:lastModifiedBy>
  <cp:revision>363</cp:revision>
  <cp:lastPrinted>2010-03-23T08:08:48Z</cp:lastPrinted>
  <dcterms:created xsi:type="dcterms:W3CDTF">2011-09-22T06:30:25Z</dcterms:created>
  <dcterms:modified xsi:type="dcterms:W3CDTF">2011-09-22T06:31:19Z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