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6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E02DC-0D9F-44E1-9427-D848F6B00774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en-US"/>
        </a:p>
      </dgm:t>
    </dgm:pt>
    <dgm:pt modelId="{5AC89F46-5D47-42E3-AF0A-A48510EF45AB}">
      <dgm:prSet/>
      <dgm:spPr/>
      <dgm:t>
        <a:bodyPr/>
        <a:lstStyle/>
        <a:p>
          <a:pPr rtl="0"/>
          <a:r>
            <a:rPr lang="en-US" b="0" i="0" baseline="0" smtClean="0"/>
            <a:t>NDGF is open to new users ever since it was created in 2006</a:t>
          </a:r>
          <a:endParaRPr lang="en-US"/>
        </a:p>
      </dgm:t>
    </dgm:pt>
    <dgm:pt modelId="{A7C40CF2-B897-45BF-9045-60695BCCCB63}" type="parTrans" cxnId="{F4751A41-486E-44A8-8A43-EFBC3E4F978A}">
      <dgm:prSet/>
      <dgm:spPr/>
      <dgm:t>
        <a:bodyPr/>
        <a:lstStyle/>
        <a:p>
          <a:endParaRPr lang="en-US"/>
        </a:p>
      </dgm:t>
    </dgm:pt>
    <dgm:pt modelId="{DD382AD3-B36D-4B3A-A52A-8E3564044AA8}" type="sibTrans" cxnId="{F4751A41-486E-44A8-8A43-EFBC3E4F978A}">
      <dgm:prSet/>
      <dgm:spPr/>
      <dgm:t>
        <a:bodyPr/>
        <a:lstStyle/>
        <a:p>
          <a:endParaRPr lang="en-US"/>
        </a:p>
      </dgm:t>
    </dgm:pt>
    <dgm:pt modelId="{25717FD8-0D1E-4918-A1CA-626042F7963A}">
      <dgm:prSet/>
      <dgm:spPr/>
      <dgm:t>
        <a:bodyPr/>
        <a:lstStyle/>
        <a:p>
          <a:pPr rtl="0"/>
          <a:r>
            <a:rPr lang="en-US" b="0" i="0" baseline="0" smtClean="0"/>
            <a:t>Potential new communities:</a:t>
          </a:r>
          <a:endParaRPr lang="en-US"/>
        </a:p>
      </dgm:t>
    </dgm:pt>
    <dgm:pt modelId="{B64C7EF3-195F-4E88-8361-D25D8247622A}" type="parTrans" cxnId="{84C6175A-D02D-4A6D-9A1D-7E2ADF5BA442}">
      <dgm:prSet/>
      <dgm:spPr/>
      <dgm:t>
        <a:bodyPr/>
        <a:lstStyle/>
        <a:p>
          <a:endParaRPr lang="en-US"/>
        </a:p>
      </dgm:t>
    </dgm:pt>
    <dgm:pt modelId="{BC7FBE8E-A187-4896-B883-0D1DC08BB07E}" type="sibTrans" cxnId="{84C6175A-D02D-4A6D-9A1D-7E2ADF5BA442}">
      <dgm:prSet/>
      <dgm:spPr/>
      <dgm:t>
        <a:bodyPr/>
        <a:lstStyle/>
        <a:p>
          <a:endParaRPr lang="en-US"/>
        </a:p>
      </dgm:t>
    </dgm:pt>
    <dgm:pt modelId="{90F9B1A0-515B-4823-90E8-51BD40DB6A85}">
      <dgm:prSet/>
      <dgm:spPr/>
      <dgm:t>
        <a:bodyPr/>
        <a:lstStyle/>
        <a:p>
          <a:pPr rtl="0"/>
          <a:r>
            <a:rPr lang="en-US" b="0" i="0" baseline="0" smtClean="0"/>
            <a:t>More bioinformatics (also proteomics, genomics)</a:t>
          </a:r>
          <a:endParaRPr lang="en-US"/>
        </a:p>
      </dgm:t>
    </dgm:pt>
    <dgm:pt modelId="{80C33B2C-66A3-4A26-A4F5-B76372F1416C}" type="parTrans" cxnId="{1A1F7818-F5D9-460F-9741-1FC405718075}">
      <dgm:prSet/>
      <dgm:spPr/>
      <dgm:t>
        <a:bodyPr/>
        <a:lstStyle/>
        <a:p>
          <a:endParaRPr lang="en-US"/>
        </a:p>
      </dgm:t>
    </dgm:pt>
    <dgm:pt modelId="{247213F6-7626-48D4-BF11-E14F4268BE8C}" type="sibTrans" cxnId="{1A1F7818-F5D9-460F-9741-1FC405718075}">
      <dgm:prSet/>
      <dgm:spPr/>
      <dgm:t>
        <a:bodyPr/>
        <a:lstStyle/>
        <a:p>
          <a:endParaRPr lang="en-US"/>
        </a:p>
      </dgm:t>
    </dgm:pt>
    <dgm:pt modelId="{80167E60-663C-4A4C-9677-642F78A76667}">
      <dgm:prSet/>
      <dgm:spPr/>
      <dgm:t>
        <a:bodyPr/>
        <a:lstStyle/>
        <a:p>
          <a:pPr rtl="0"/>
          <a:r>
            <a:rPr lang="en-US" b="0" i="0" baseline="0" smtClean="0"/>
            <a:t>More material sciences</a:t>
          </a:r>
          <a:endParaRPr lang="en-US"/>
        </a:p>
      </dgm:t>
    </dgm:pt>
    <dgm:pt modelId="{BA4A0395-4362-416C-8327-04D79590A9F8}" type="parTrans" cxnId="{FE1F56A9-C0AC-4208-BD0C-BB208B687C0D}">
      <dgm:prSet/>
      <dgm:spPr/>
      <dgm:t>
        <a:bodyPr/>
        <a:lstStyle/>
        <a:p>
          <a:endParaRPr lang="en-US"/>
        </a:p>
      </dgm:t>
    </dgm:pt>
    <dgm:pt modelId="{83A03363-D1A7-446A-A110-AA999D57E90A}" type="sibTrans" cxnId="{FE1F56A9-C0AC-4208-BD0C-BB208B687C0D}">
      <dgm:prSet/>
      <dgm:spPr/>
      <dgm:t>
        <a:bodyPr/>
        <a:lstStyle/>
        <a:p>
          <a:endParaRPr lang="en-US"/>
        </a:p>
      </dgm:t>
    </dgm:pt>
    <dgm:pt modelId="{6D1D2A51-9D3A-4B42-800E-31C5CF484735}">
      <dgm:prSet/>
      <dgm:spPr/>
      <dgm:t>
        <a:bodyPr/>
        <a:lstStyle/>
        <a:p>
          <a:pPr rtl="0"/>
          <a:r>
            <a:rPr lang="en-US" b="0" i="0" baseline="0" smtClean="0"/>
            <a:t>More computational chemistry</a:t>
          </a:r>
          <a:endParaRPr lang="en-US"/>
        </a:p>
      </dgm:t>
    </dgm:pt>
    <dgm:pt modelId="{74E3E538-5B33-4C5D-9D4C-00E182C88D84}" type="parTrans" cxnId="{40E55422-5A6B-47E5-ABF3-F7C54F789ABD}">
      <dgm:prSet/>
      <dgm:spPr/>
      <dgm:t>
        <a:bodyPr/>
        <a:lstStyle/>
        <a:p>
          <a:endParaRPr lang="en-US"/>
        </a:p>
      </dgm:t>
    </dgm:pt>
    <dgm:pt modelId="{FC4B4AB0-76FE-4EB5-B067-540CCC2D691A}" type="sibTrans" cxnId="{40E55422-5A6B-47E5-ABF3-F7C54F789ABD}">
      <dgm:prSet/>
      <dgm:spPr/>
      <dgm:t>
        <a:bodyPr/>
        <a:lstStyle/>
        <a:p>
          <a:endParaRPr lang="en-US"/>
        </a:p>
      </dgm:t>
    </dgm:pt>
    <dgm:pt modelId="{C3509766-E654-472C-9514-45DA37E3976B}">
      <dgm:prSet/>
      <dgm:spPr/>
      <dgm:t>
        <a:bodyPr/>
        <a:lstStyle/>
        <a:p>
          <a:pPr rtl="0"/>
          <a:r>
            <a:rPr lang="en-US" b="0" i="0" baseline="0" smtClean="0"/>
            <a:t>Radioastronomy? Many close contacts, but so far they prefer not to share resources</a:t>
          </a:r>
          <a:endParaRPr lang="en-US"/>
        </a:p>
      </dgm:t>
    </dgm:pt>
    <dgm:pt modelId="{CC889A33-7770-4241-9D3E-3FD0E82C3CF3}" type="parTrans" cxnId="{5C074C62-403C-44AB-A595-CE2301FC1555}">
      <dgm:prSet/>
      <dgm:spPr/>
      <dgm:t>
        <a:bodyPr/>
        <a:lstStyle/>
        <a:p>
          <a:endParaRPr lang="en-US"/>
        </a:p>
      </dgm:t>
    </dgm:pt>
    <dgm:pt modelId="{DDDEF927-2A77-4E2A-A9DC-894E2350A30A}" type="sibTrans" cxnId="{5C074C62-403C-44AB-A595-CE2301FC1555}">
      <dgm:prSet/>
      <dgm:spPr/>
      <dgm:t>
        <a:bodyPr/>
        <a:lstStyle/>
        <a:p>
          <a:endParaRPr lang="en-US"/>
        </a:p>
      </dgm:t>
    </dgm:pt>
    <dgm:pt modelId="{59B5BD8A-7191-45C6-BF6A-DD81E45B052D}">
      <dgm:prSet/>
      <dgm:spPr/>
      <dgm:t>
        <a:bodyPr/>
        <a:lstStyle/>
        <a:p>
          <a:pPr rtl="0"/>
          <a:r>
            <a:rPr lang="en-US" b="0" i="0" baseline="0" smtClean="0"/>
            <a:t>Challenges:</a:t>
          </a:r>
          <a:endParaRPr lang="en-US"/>
        </a:p>
      </dgm:t>
    </dgm:pt>
    <dgm:pt modelId="{DCC439E9-B3FC-4877-9E5B-267CF8605B65}" type="parTrans" cxnId="{994E7C91-F38F-433E-8840-43BB9C0D1676}">
      <dgm:prSet/>
      <dgm:spPr/>
      <dgm:t>
        <a:bodyPr/>
        <a:lstStyle/>
        <a:p>
          <a:endParaRPr lang="en-US"/>
        </a:p>
      </dgm:t>
    </dgm:pt>
    <dgm:pt modelId="{70EB58D6-64D6-4D73-BADB-A6EE99E15D7D}" type="sibTrans" cxnId="{994E7C91-F38F-433E-8840-43BB9C0D1676}">
      <dgm:prSet/>
      <dgm:spPr/>
      <dgm:t>
        <a:bodyPr/>
        <a:lstStyle/>
        <a:p>
          <a:endParaRPr lang="en-US"/>
        </a:p>
      </dgm:t>
    </dgm:pt>
    <dgm:pt modelId="{C317161A-C91E-4BE7-A1EE-2DE7F3D0B6DC}">
      <dgm:prSet/>
      <dgm:spPr/>
      <dgm:t>
        <a:bodyPr/>
        <a:lstStyle/>
        <a:p>
          <a:pPr rtl="0"/>
          <a:r>
            <a:rPr lang="en-US" b="0" i="0" baseline="0" smtClean="0"/>
            <a:t>NDGF has no “free” resources to offer – only know-how</a:t>
          </a:r>
          <a:endParaRPr lang="en-US"/>
        </a:p>
      </dgm:t>
    </dgm:pt>
    <dgm:pt modelId="{0A768065-012E-4D87-B2AD-114070EDD773}" type="parTrans" cxnId="{D7194F04-2C2F-4029-A2DD-A3BD3155EE93}">
      <dgm:prSet/>
      <dgm:spPr/>
      <dgm:t>
        <a:bodyPr/>
        <a:lstStyle/>
        <a:p>
          <a:endParaRPr lang="en-US"/>
        </a:p>
      </dgm:t>
    </dgm:pt>
    <dgm:pt modelId="{5F883B1E-E68C-4BDE-BDBF-1C8346B9F680}" type="sibTrans" cxnId="{D7194F04-2C2F-4029-A2DD-A3BD3155EE93}">
      <dgm:prSet/>
      <dgm:spPr/>
      <dgm:t>
        <a:bodyPr/>
        <a:lstStyle/>
        <a:p>
          <a:endParaRPr lang="en-US"/>
        </a:p>
      </dgm:t>
    </dgm:pt>
    <dgm:pt modelId="{C2DE4561-99DC-4031-B216-FE30B4AA345D}">
      <dgm:prSet/>
      <dgm:spPr/>
      <dgm:t>
        <a:bodyPr/>
        <a:lstStyle/>
        <a:p>
          <a:pPr rtl="0"/>
          <a:r>
            <a:rPr lang="en-US" b="0" i="0" baseline="0" smtClean="0"/>
            <a:t>Non-LHC user communities often have no massive resources to contribute</a:t>
          </a:r>
          <a:endParaRPr lang="en-US"/>
        </a:p>
      </dgm:t>
    </dgm:pt>
    <dgm:pt modelId="{F41FBDDA-C4DF-4313-A552-F3E7E214FFD1}" type="parTrans" cxnId="{2CC66DCF-111E-4384-9FA3-21D67B874985}">
      <dgm:prSet/>
      <dgm:spPr/>
      <dgm:t>
        <a:bodyPr/>
        <a:lstStyle/>
        <a:p>
          <a:endParaRPr lang="en-US"/>
        </a:p>
      </dgm:t>
    </dgm:pt>
    <dgm:pt modelId="{EC58E1B6-FA5A-4151-89C1-6D0E5E4D9FA6}" type="sibTrans" cxnId="{2CC66DCF-111E-4384-9FA3-21D67B874985}">
      <dgm:prSet/>
      <dgm:spPr/>
      <dgm:t>
        <a:bodyPr/>
        <a:lstStyle/>
        <a:p>
          <a:endParaRPr lang="en-US"/>
        </a:p>
      </dgm:t>
    </dgm:pt>
    <dgm:pt modelId="{6FE71917-C0F7-437F-AA99-0A171171B1FB}">
      <dgm:prSet/>
      <dgm:spPr/>
      <dgm:t>
        <a:bodyPr/>
        <a:lstStyle/>
        <a:p>
          <a:pPr rtl="0"/>
          <a:r>
            <a:rPr lang="en-US" b="0" i="0" baseline="0" smtClean="0"/>
            <a:t>After all, NDGF is LHC-tuned</a:t>
          </a:r>
          <a:endParaRPr lang="en-US"/>
        </a:p>
      </dgm:t>
    </dgm:pt>
    <dgm:pt modelId="{78D54DB5-48EC-474C-835C-30A7811A4FFE}" type="parTrans" cxnId="{B43671CF-68D8-4F7D-A7AE-38403317981C}">
      <dgm:prSet/>
      <dgm:spPr/>
      <dgm:t>
        <a:bodyPr/>
        <a:lstStyle/>
        <a:p>
          <a:endParaRPr lang="en-US"/>
        </a:p>
      </dgm:t>
    </dgm:pt>
    <dgm:pt modelId="{340022CE-530F-4A23-BCC1-2E87B20F75F6}" type="sibTrans" cxnId="{B43671CF-68D8-4F7D-A7AE-38403317981C}">
      <dgm:prSet/>
      <dgm:spPr/>
      <dgm:t>
        <a:bodyPr/>
        <a:lstStyle/>
        <a:p>
          <a:endParaRPr lang="en-US"/>
        </a:p>
      </dgm:t>
    </dgm:pt>
    <dgm:pt modelId="{B43B873B-8EFE-460B-8F6F-5EE52D603699}" type="pres">
      <dgm:prSet presAssocID="{DE6E02DC-0D9F-44E1-9427-D848F6B007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8B85BC-747A-4F06-ACA3-668AC665EE14}" type="pres">
      <dgm:prSet presAssocID="{5AC89F46-5D47-42E3-AF0A-A48510EF45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82A06-204E-4490-B455-018E02AEE537}" type="pres">
      <dgm:prSet presAssocID="{DD382AD3-B36D-4B3A-A52A-8E3564044AA8}" presName="spacer" presStyleCnt="0"/>
      <dgm:spPr/>
    </dgm:pt>
    <dgm:pt modelId="{239C90EB-EE6C-43E0-83AD-81C8170CB517}" type="pres">
      <dgm:prSet presAssocID="{25717FD8-0D1E-4918-A1CA-626042F7963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83B29-1513-4B51-A836-4050FFB8041C}" type="pres">
      <dgm:prSet presAssocID="{25717FD8-0D1E-4918-A1CA-626042F796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D04DB-B1C0-47C4-A592-F4E8B8F8FB4C}" type="pres">
      <dgm:prSet presAssocID="{59B5BD8A-7191-45C6-BF6A-DD81E45B052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4C2B5-D6C5-4EAD-B674-23F5617E8E77}" type="pres">
      <dgm:prSet presAssocID="{59B5BD8A-7191-45C6-BF6A-DD81E45B052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BB4AC4-480D-4ADC-9D85-DEE8F011CF80}" type="presOf" srcId="{C2DE4561-99DC-4031-B216-FE30B4AA345D}" destId="{52B4C2B5-D6C5-4EAD-B674-23F5617E8E77}" srcOrd="0" destOrd="1" presId="urn:microsoft.com/office/officeart/2005/8/layout/vList2"/>
    <dgm:cxn modelId="{1A1F7818-F5D9-460F-9741-1FC405718075}" srcId="{25717FD8-0D1E-4918-A1CA-626042F7963A}" destId="{90F9B1A0-515B-4823-90E8-51BD40DB6A85}" srcOrd="0" destOrd="0" parTransId="{80C33B2C-66A3-4A26-A4F5-B76372F1416C}" sibTransId="{247213F6-7626-48D4-BF11-E14F4268BE8C}"/>
    <dgm:cxn modelId="{B43671CF-68D8-4F7D-A7AE-38403317981C}" srcId="{59B5BD8A-7191-45C6-BF6A-DD81E45B052D}" destId="{6FE71917-C0F7-437F-AA99-0A171171B1FB}" srcOrd="2" destOrd="0" parTransId="{78D54DB5-48EC-474C-835C-30A7811A4FFE}" sibTransId="{340022CE-530F-4A23-BCC1-2E87B20F75F6}"/>
    <dgm:cxn modelId="{F7B1FD14-B230-485F-9B19-6067E088CA56}" type="presOf" srcId="{C317161A-C91E-4BE7-A1EE-2DE7F3D0B6DC}" destId="{52B4C2B5-D6C5-4EAD-B674-23F5617E8E77}" srcOrd="0" destOrd="0" presId="urn:microsoft.com/office/officeart/2005/8/layout/vList2"/>
    <dgm:cxn modelId="{68A2B074-194D-4423-AD08-43705FB3548D}" type="presOf" srcId="{6FE71917-C0F7-437F-AA99-0A171171B1FB}" destId="{52B4C2B5-D6C5-4EAD-B674-23F5617E8E77}" srcOrd="0" destOrd="2" presId="urn:microsoft.com/office/officeart/2005/8/layout/vList2"/>
    <dgm:cxn modelId="{40E55422-5A6B-47E5-ABF3-F7C54F789ABD}" srcId="{25717FD8-0D1E-4918-A1CA-626042F7963A}" destId="{6D1D2A51-9D3A-4B42-800E-31C5CF484735}" srcOrd="2" destOrd="0" parTransId="{74E3E538-5B33-4C5D-9D4C-00E182C88D84}" sibTransId="{FC4B4AB0-76FE-4EB5-B067-540CCC2D691A}"/>
    <dgm:cxn modelId="{5C074C62-403C-44AB-A595-CE2301FC1555}" srcId="{25717FD8-0D1E-4918-A1CA-626042F7963A}" destId="{C3509766-E654-472C-9514-45DA37E3976B}" srcOrd="3" destOrd="0" parTransId="{CC889A33-7770-4241-9D3E-3FD0E82C3CF3}" sibTransId="{DDDEF927-2A77-4E2A-A9DC-894E2350A30A}"/>
    <dgm:cxn modelId="{95F6D128-62CE-4889-B7C7-3552B278759C}" type="presOf" srcId="{90F9B1A0-515B-4823-90E8-51BD40DB6A85}" destId="{61283B29-1513-4B51-A836-4050FFB8041C}" srcOrd="0" destOrd="0" presId="urn:microsoft.com/office/officeart/2005/8/layout/vList2"/>
    <dgm:cxn modelId="{994E7C91-F38F-433E-8840-43BB9C0D1676}" srcId="{DE6E02DC-0D9F-44E1-9427-D848F6B00774}" destId="{59B5BD8A-7191-45C6-BF6A-DD81E45B052D}" srcOrd="2" destOrd="0" parTransId="{DCC439E9-B3FC-4877-9E5B-267CF8605B65}" sibTransId="{70EB58D6-64D6-4D73-BADB-A6EE99E15D7D}"/>
    <dgm:cxn modelId="{F9F02ABD-8C94-42F9-8A65-43EEDB1FA81D}" type="presOf" srcId="{DE6E02DC-0D9F-44E1-9427-D848F6B00774}" destId="{B43B873B-8EFE-460B-8F6F-5EE52D603699}" srcOrd="0" destOrd="0" presId="urn:microsoft.com/office/officeart/2005/8/layout/vList2"/>
    <dgm:cxn modelId="{FE1F56A9-C0AC-4208-BD0C-BB208B687C0D}" srcId="{25717FD8-0D1E-4918-A1CA-626042F7963A}" destId="{80167E60-663C-4A4C-9677-642F78A76667}" srcOrd="1" destOrd="0" parTransId="{BA4A0395-4362-416C-8327-04D79590A9F8}" sibTransId="{83A03363-D1A7-446A-A110-AA999D57E90A}"/>
    <dgm:cxn modelId="{A73B88C7-F6E8-47AF-8668-16068A944C97}" type="presOf" srcId="{5AC89F46-5D47-42E3-AF0A-A48510EF45AB}" destId="{818B85BC-747A-4F06-ACA3-668AC665EE14}" srcOrd="0" destOrd="0" presId="urn:microsoft.com/office/officeart/2005/8/layout/vList2"/>
    <dgm:cxn modelId="{D7194F04-2C2F-4029-A2DD-A3BD3155EE93}" srcId="{59B5BD8A-7191-45C6-BF6A-DD81E45B052D}" destId="{C317161A-C91E-4BE7-A1EE-2DE7F3D0B6DC}" srcOrd="0" destOrd="0" parTransId="{0A768065-012E-4D87-B2AD-114070EDD773}" sibTransId="{5F883B1E-E68C-4BDE-BDBF-1C8346B9F680}"/>
    <dgm:cxn modelId="{E1EC640D-2252-43FA-A216-BB1E8B96703C}" type="presOf" srcId="{80167E60-663C-4A4C-9677-642F78A76667}" destId="{61283B29-1513-4B51-A836-4050FFB8041C}" srcOrd="0" destOrd="1" presId="urn:microsoft.com/office/officeart/2005/8/layout/vList2"/>
    <dgm:cxn modelId="{4F6CAF99-C545-42B5-9218-E4190D8D2CAC}" type="presOf" srcId="{59B5BD8A-7191-45C6-BF6A-DD81E45B052D}" destId="{294D04DB-B1C0-47C4-A592-F4E8B8F8FB4C}" srcOrd="0" destOrd="0" presId="urn:microsoft.com/office/officeart/2005/8/layout/vList2"/>
    <dgm:cxn modelId="{F4751A41-486E-44A8-8A43-EFBC3E4F978A}" srcId="{DE6E02DC-0D9F-44E1-9427-D848F6B00774}" destId="{5AC89F46-5D47-42E3-AF0A-A48510EF45AB}" srcOrd="0" destOrd="0" parTransId="{A7C40CF2-B897-45BF-9045-60695BCCCB63}" sibTransId="{DD382AD3-B36D-4B3A-A52A-8E3564044AA8}"/>
    <dgm:cxn modelId="{84C6175A-D02D-4A6D-9A1D-7E2ADF5BA442}" srcId="{DE6E02DC-0D9F-44E1-9427-D848F6B00774}" destId="{25717FD8-0D1E-4918-A1CA-626042F7963A}" srcOrd="1" destOrd="0" parTransId="{B64C7EF3-195F-4E88-8361-D25D8247622A}" sibTransId="{BC7FBE8E-A187-4896-B883-0D1DC08BB07E}"/>
    <dgm:cxn modelId="{5AD73229-0FB9-4FC7-8F7A-0DAD16A3DFD1}" type="presOf" srcId="{6D1D2A51-9D3A-4B42-800E-31C5CF484735}" destId="{61283B29-1513-4B51-A836-4050FFB8041C}" srcOrd="0" destOrd="2" presId="urn:microsoft.com/office/officeart/2005/8/layout/vList2"/>
    <dgm:cxn modelId="{1E289B81-3B6E-4B43-942B-4D4D7C47CE11}" type="presOf" srcId="{25717FD8-0D1E-4918-A1CA-626042F7963A}" destId="{239C90EB-EE6C-43E0-83AD-81C8170CB517}" srcOrd="0" destOrd="0" presId="urn:microsoft.com/office/officeart/2005/8/layout/vList2"/>
    <dgm:cxn modelId="{D2280F56-A074-47F6-9590-4933A08AEF19}" type="presOf" srcId="{C3509766-E654-472C-9514-45DA37E3976B}" destId="{61283B29-1513-4B51-A836-4050FFB8041C}" srcOrd="0" destOrd="3" presId="urn:microsoft.com/office/officeart/2005/8/layout/vList2"/>
    <dgm:cxn modelId="{2CC66DCF-111E-4384-9FA3-21D67B874985}" srcId="{59B5BD8A-7191-45C6-BF6A-DD81E45B052D}" destId="{C2DE4561-99DC-4031-B216-FE30B4AA345D}" srcOrd="1" destOrd="0" parTransId="{F41FBDDA-C4DF-4313-A552-F3E7E214FFD1}" sibTransId="{EC58E1B6-FA5A-4151-89C1-6D0E5E4D9FA6}"/>
    <dgm:cxn modelId="{23702D07-503A-4A16-8B46-E33955B10B3D}" type="presParOf" srcId="{B43B873B-8EFE-460B-8F6F-5EE52D603699}" destId="{818B85BC-747A-4F06-ACA3-668AC665EE14}" srcOrd="0" destOrd="0" presId="urn:microsoft.com/office/officeart/2005/8/layout/vList2"/>
    <dgm:cxn modelId="{67BD6018-BE85-48A2-8D0B-DB1DCEBAF7EA}" type="presParOf" srcId="{B43B873B-8EFE-460B-8F6F-5EE52D603699}" destId="{20982A06-204E-4490-B455-018E02AEE537}" srcOrd="1" destOrd="0" presId="urn:microsoft.com/office/officeart/2005/8/layout/vList2"/>
    <dgm:cxn modelId="{A2096C72-DD0E-4D67-AF98-2BE848A87E21}" type="presParOf" srcId="{B43B873B-8EFE-460B-8F6F-5EE52D603699}" destId="{239C90EB-EE6C-43E0-83AD-81C8170CB517}" srcOrd="2" destOrd="0" presId="urn:microsoft.com/office/officeart/2005/8/layout/vList2"/>
    <dgm:cxn modelId="{C4E9025D-B882-45B9-8F4F-1472D5115EB9}" type="presParOf" srcId="{B43B873B-8EFE-460B-8F6F-5EE52D603699}" destId="{61283B29-1513-4B51-A836-4050FFB8041C}" srcOrd="3" destOrd="0" presId="urn:microsoft.com/office/officeart/2005/8/layout/vList2"/>
    <dgm:cxn modelId="{7DC80F59-ACB6-46E4-9792-B2C800ABA798}" type="presParOf" srcId="{B43B873B-8EFE-460B-8F6F-5EE52D603699}" destId="{294D04DB-B1C0-47C4-A592-F4E8B8F8FB4C}" srcOrd="4" destOrd="0" presId="urn:microsoft.com/office/officeart/2005/8/layout/vList2"/>
    <dgm:cxn modelId="{E0FFFE41-B6F6-4663-95E0-9BF29467440B}" type="presParOf" srcId="{B43B873B-8EFE-460B-8F6F-5EE52D603699}" destId="{52B4C2B5-D6C5-4EAD-B674-23F5617E8E7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BE9A34-B921-403D-AF64-0471BFCA3FC7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89A4E2D-3F86-4C39-9BE2-167135976BCC}">
      <dgm:prSet/>
      <dgm:spPr/>
      <dgm:t>
        <a:bodyPr/>
        <a:lstStyle/>
        <a:p>
          <a:pPr rtl="0"/>
          <a:r>
            <a:rPr lang="en-US" b="0" i="0" baseline="0" smtClean="0"/>
            <a:t>Each user community comes with own middleware</a:t>
          </a:r>
          <a:endParaRPr lang="en-US"/>
        </a:p>
      </dgm:t>
    </dgm:pt>
    <dgm:pt modelId="{D4FCCE53-99FE-4374-9F6E-BD186DD242A7}" type="parTrans" cxnId="{D643A661-96EF-4535-A9F3-92ACDA2C6862}">
      <dgm:prSet/>
      <dgm:spPr/>
      <dgm:t>
        <a:bodyPr/>
        <a:lstStyle/>
        <a:p>
          <a:endParaRPr lang="en-US"/>
        </a:p>
      </dgm:t>
    </dgm:pt>
    <dgm:pt modelId="{B0BD9E90-194C-428C-914C-BBA3728E1089}" type="sibTrans" cxnId="{D643A661-96EF-4535-A9F3-92ACDA2C6862}">
      <dgm:prSet/>
      <dgm:spPr/>
      <dgm:t>
        <a:bodyPr/>
        <a:lstStyle/>
        <a:p>
          <a:endParaRPr lang="en-US"/>
        </a:p>
      </dgm:t>
    </dgm:pt>
    <dgm:pt modelId="{1D1E5413-648B-4DCA-9B10-177DF781B8B9}">
      <dgm:prSet/>
      <dgm:spPr/>
      <dgm:t>
        <a:bodyPr/>
        <a:lstStyle/>
        <a:p>
          <a:pPr rtl="0"/>
          <a:r>
            <a:rPr lang="en-US" b="0" i="0" baseline="0" smtClean="0"/>
            <a:t>ALICE – AliEn, ATLAS – Panda, BIO – Taverna, etc</a:t>
          </a:r>
          <a:endParaRPr lang="en-US"/>
        </a:p>
      </dgm:t>
    </dgm:pt>
    <dgm:pt modelId="{B90C2C0D-9F5D-4B86-9B92-36B028C283B9}" type="parTrans" cxnId="{083CE717-D77F-4767-AE22-64F178747EBC}">
      <dgm:prSet/>
      <dgm:spPr/>
      <dgm:t>
        <a:bodyPr/>
        <a:lstStyle/>
        <a:p>
          <a:endParaRPr lang="en-US"/>
        </a:p>
      </dgm:t>
    </dgm:pt>
    <dgm:pt modelId="{2921BBF2-FD69-4CFC-8E6A-2E1EF995D097}" type="sibTrans" cxnId="{083CE717-D77F-4767-AE22-64F178747EBC}">
      <dgm:prSet/>
      <dgm:spPr/>
      <dgm:t>
        <a:bodyPr/>
        <a:lstStyle/>
        <a:p>
          <a:endParaRPr lang="en-US"/>
        </a:p>
      </dgm:t>
    </dgm:pt>
    <dgm:pt modelId="{EA57D0B3-8E20-451A-865B-ED5F0F1A1B42}">
      <dgm:prSet/>
      <dgm:spPr/>
      <dgm:t>
        <a:bodyPr/>
        <a:lstStyle/>
        <a:p>
          <a:pPr rtl="0"/>
          <a:r>
            <a:rPr lang="en-US" b="0" i="0" baseline="0" dirty="0" smtClean="0"/>
            <a:t>NDGF relies on ARC and </a:t>
          </a:r>
          <a:r>
            <a:rPr lang="en-US" b="0" i="0" baseline="0" dirty="0" err="1" smtClean="0"/>
            <a:t>dCache</a:t>
          </a:r>
          <a:r>
            <a:rPr lang="en-US" b="0" i="0" baseline="0" dirty="0" smtClean="0"/>
            <a:t>, but has also to deploy LFC, FTS, VOMS, site-BDII, </a:t>
          </a:r>
          <a:r>
            <a:rPr lang="en-US" b="0" i="0" baseline="0" dirty="0" err="1" smtClean="0"/>
            <a:t>VOBoxes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etc</a:t>
          </a:r>
          <a:r>
            <a:rPr lang="en-US" b="0" i="0" baseline="0" dirty="0" smtClean="0"/>
            <a:t> to satisfy users</a:t>
          </a:r>
          <a:endParaRPr lang="en-US" dirty="0"/>
        </a:p>
      </dgm:t>
    </dgm:pt>
    <dgm:pt modelId="{B7082B48-5C6A-4D95-AFDD-2EDB7755ADFE}" type="parTrans" cxnId="{1170D9A7-5153-4153-BCB2-F927B4601582}">
      <dgm:prSet/>
      <dgm:spPr/>
      <dgm:t>
        <a:bodyPr/>
        <a:lstStyle/>
        <a:p>
          <a:endParaRPr lang="en-US"/>
        </a:p>
      </dgm:t>
    </dgm:pt>
    <dgm:pt modelId="{E89AE241-5F1F-4B06-8924-FC2CDF7F582D}" type="sibTrans" cxnId="{1170D9A7-5153-4153-BCB2-F927B4601582}">
      <dgm:prSet/>
      <dgm:spPr/>
      <dgm:t>
        <a:bodyPr/>
        <a:lstStyle/>
        <a:p>
          <a:endParaRPr lang="en-US"/>
        </a:p>
      </dgm:t>
    </dgm:pt>
    <dgm:pt modelId="{2F730943-33EA-4210-B633-A4CF18D903CD}">
      <dgm:prSet/>
      <dgm:spPr/>
      <dgm:t>
        <a:bodyPr/>
        <a:lstStyle/>
        <a:p>
          <a:pPr rtl="0"/>
          <a:r>
            <a:rPr lang="en-US" b="0" i="0" baseline="0" dirty="0" smtClean="0"/>
            <a:t>Difficult to streamline</a:t>
          </a:r>
          <a:endParaRPr lang="en-US" dirty="0"/>
        </a:p>
      </dgm:t>
    </dgm:pt>
    <dgm:pt modelId="{35FA268C-A3A0-42B7-9135-01CE7558FE41}" type="parTrans" cxnId="{C34E006E-2E7A-48B8-95FD-3C5AAECF117D}">
      <dgm:prSet/>
      <dgm:spPr/>
      <dgm:t>
        <a:bodyPr/>
        <a:lstStyle/>
        <a:p>
          <a:endParaRPr lang="en-US"/>
        </a:p>
      </dgm:t>
    </dgm:pt>
    <dgm:pt modelId="{EB6134D7-62F7-43B2-8E33-A03BDA2C676E}" type="sibTrans" cxnId="{C34E006E-2E7A-48B8-95FD-3C5AAECF117D}">
      <dgm:prSet/>
      <dgm:spPr/>
      <dgm:t>
        <a:bodyPr/>
        <a:lstStyle/>
        <a:p>
          <a:endParaRPr lang="en-US"/>
        </a:p>
      </dgm:t>
    </dgm:pt>
    <dgm:pt modelId="{198715B9-9D05-48E0-9B0F-9FB9AB6A646B}">
      <dgm:prSet/>
      <dgm:spPr/>
      <dgm:t>
        <a:bodyPr/>
        <a:lstStyle/>
        <a:p>
          <a:pPr rtl="0"/>
          <a:r>
            <a:rPr lang="en-US" b="0" i="0" baseline="0" smtClean="0"/>
            <a:t>Users and sysadmins alike do not like to change tools without an extremely good reason</a:t>
          </a:r>
          <a:endParaRPr lang="en-US"/>
        </a:p>
      </dgm:t>
    </dgm:pt>
    <dgm:pt modelId="{3E6ACBE6-685F-4195-BC70-89DBBD191FDB}" type="parTrans" cxnId="{59FA4D4A-C374-4ABE-9136-1AFFE9FD12C8}">
      <dgm:prSet/>
      <dgm:spPr/>
      <dgm:t>
        <a:bodyPr/>
        <a:lstStyle/>
        <a:p>
          <a:endParaRPr lang="en-US"/>
        </a:p>
      </dgm:t>
    </dgm:pt>
    <dgm:pt modelId="{3D376565-7209-43AD-8D55-5676A2F1E691}" type="sibTrans" cxnId="{59FA4D4A-C374-4ABE-9136-1AFFE9FD12C8}">
      <dgm:prSet/>
      <dgm:spPr/>
      <dgm:t>
        <a:bodyPr/>
        <a:lstStyle/>
        <a:p>
          <a:endParaRPr lang="en-US"/>
        </a:p>
      </dgm:t>
    </dgm:pt>
    <dgm:pt modelId="{111DDE3E-7EDD-4046-BF77-34B1F1C7E924}">
      <dgm:prSet/>
      <dgm:spPr/>
      <dgm:t>
        <a:bodyPr/>
        <a:lstStyle/>
        <a:p>
          <a:pPr rtl="0"/>
          <a:r>
            <a:rPr lang="en-US" b="0" i="0" baseline="0" smtClean="0"/>
            <a:t>In HPC, sites/queues are tailored for applications and other way around – on the Grid, all sites are different, and applications can not be tailored</a:t>
          </a:r>
          <a:endParaRPr lang="en-US"/>
        </a:p>
      </dgm:t>
    </dgm:pt>
    <dgm:pt modelId="{DE07F71E-0888-41CE-ADCB-1A64814A791E}" type="parTrans" cxnId="{6D67E665-641E-411D-B5C9-DB87CF20F286}">
      <dgm:prSet/>
      <dgm:spPr/>
      <dgm:t>
        <a:bodyPr/>
        <a:lstStyle/>
        <a:p>
          <a:endParaRPr lang="en-US"/>
        </a:p>
      </dgm:t>
    </dgm:pt>
    <dgm:pt modelId="{1B241342-97DC-4D96-B73F-4F7F3694FCEF}" type="sibTrans" cxnId="{6D67E665-641E-411D-B5C9-DB87CF20F286}">
      <dgm:prSet/>
      <dgm:spPr/>
      <dgm:t>
        <a:bodyPr/>
        <a:lstStyle/>
        <a:p>
          <a:endParaRPr lang="en-US"/>
        </a:p>
      </dgm:t>
    </dgm:pt>
    <dgm:pt modelId="{646E7BD3-766F-4819-815E-799C7F270B13}">
      <dgm:prSet/>
      <dgm:spPr/>
      <dgm:t>
        <a:bodyPr/>
        <a:lstStyle/>
        <a:p>
          <a:pPr rtl="0"/>
          <a:r>
            <a:rPr lang="en-US" b="0" i="0" baseline="0" smtClean="0"/>
            <a:t>Difficult to optimize load</a:t>
          </a:r>
          <a:endParaRPr lang="en-US"/>
        </a:p>
      </dgm:t>
    </dgm:pt>
    <dgm:pt modelId="{23AC1A29-DA65-4F03-8EB2-47ECB9753B5E}" type="parTrans" cxnId="{5FDE8DC1-8003-4337-9AA6-85AAB53F5351}">
      <dgm:prSet/>
      <dgm:spPr/>
      <dgm:t>
        <a:bodyPr/>
        <a:lstStyle/>
        <a:p>
          <a:endParaRPr lang="en-US"/>
        </a:p>
      </dgm:t>
    </dgm:pt>
    <dgm:pt modelId="{A1E0EFA6-C07B-481E-BD51-3012F5417A0F}" type="sibTrans" cxnId="{5FDE8DC1-8003-4337-9AA6-85AAB53F5351}">
      <dgm:prSet/>
      <dgm:spPr/>
      <dgm:t>
        <a:bodyPr/>
        <a:lstStyle/>
        <a:p>
          <a:endParaRPr lang="en-US"/>
        </a:p>
      </dgm:t>
    </dgm:pt>
    <dgm:pt modelId="{157F27D0-CD03-4617-8FC7-5D55CCB3FB82}">
      <dgm:prSet/>
      <dgm:spPr/>
      <dgm:t>
        <a:bodyPr/>
        <a:lstStyle/>
        <a:p>
          <a:pPr rtl="0"/>
          <a:r>
            <a:rPr lang="en-US" b="0" i="0" baseline="0" smtClean="0"/>
            <a:t>LHC – nearly constant (though fluctuating) load</a:t>
          </a:r>
          <a:endParaRPr lang="en-US"/>
        </a:p>
      </dgm:t>
    </dgm:pt>
    <dgm:pt modelId="{1BA2B744-5995-48D7-8720-FAAD86098F85}" type="parTrans" cxnId="{53DEB29F-4028-47EF-8408-903D84FBF9FB}">
      <dgm:prSet/>
      <dgm:spPr/>
      <dgm:t>
        <a:bodyPr/>
        <a:lstStyle/>
        <a:p>
          <a:endParaRPr lang="en-US"/>
        </a:p>
      </dgm:t>
    </dgm:pt>
    <dgm:pt modelId="{1B6B03B5-C7F3-4FD5-96EA-BAE44C50EA14}" type="sibTrans" cxnId="{53DEB29F-4028-47EF-8408-903D84FBF9FB}">
      <dgm:prSet/>
      <dgm:spPr/>
      <dgm:t>
        <a:bodyPr/>
        <a:lstStyle/>
        <a:p>
          <a:endParaRPr lang="en-US"/>
        </a:p>
      </dgm:t>
    </dgm:pt>
    <dgm:pt modelId="{2C118BD3-4EEB-450C-85A5-E2E89DD5973B}">
      <dgm:prSet/>
      <dgm:spPr/>
      <dgm:t>
        <a:bodyPr/>
        <a:lstStyle/>
        <a:p>
          <a:pPr rtl="0"/>
          <a:r>
            <a:rPr lang="en-US" b="0" i="0" baseline="0" smtClean="0"/>
            <a:t>Most other communities – episodic activities</a:t>
          </a:r>
          <a:endParaRPr lang="en-US"/>
        </a:p>
      </dgm:t>
    </dgm:pt>
    <dgm:pt modelId="{D9623E13-5AE7-4BED-B29E-8F627E651CF8}" type="parTrans" cxnId="{E92123C6-AAC6-4C19-86CD-AA3AD20648D9}">
      <dgm:prSet/>
      <dgm:spPr/>
      <dgm:t>
        <a:bodyPr/>
        <a:lstStyle/>
        <a:p>
          <a:endParaRPr lang="en-US"/>
        </a:p>
      </dgm:t>
    </dgm:pt>
    <dgm:pt modelId="{34B1FE26-6EFA-4D89-A5C1-FD4D4FB0410B}" type="sibTrans" cxnId="{E92123C6-AAC6-4C19-86CD-AA3AD20648D9}">
      <dgm:prSet/>
      <dgm:spPr/>
      <dgm:t>
        <a:bodyPr/>
        <a:lstStyle/>
        <a:p>
          <a:endParaRPr lang="en-US"/>
        </a:p>
      </dgm:t>
    </dgm:pt>
    <dgm:pt modelId="{ED346691-9C6E-4D8B-A413-812ADF8B4C76}" type="pres">
      <dgm:prSet presAssocID="{0EBE9A34-B921-403D-AF64-0471BFCA3F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128B8C-7821-4E96-8E84-ADAD3AEA8558}" type="pres">
      <dgm:prSet presAssocID="{A89A4E2D-3F86-4C39-9BE2-167135976BCC}" presName="parentLin" presStyleCnt="0"/>
      <dgm:spPr/>
    </dgm:pt>
    <dgm:pt modelId="{FD5B52F2-4D2D-4755-B7AB-256F6905682D}" type="pres">
      <dgm:prSet presAssocID="{A89A4E2D-3F86-4C39-9BE2-167135976BC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8BB887A-5967-4508-A975-F06948997971}" type="pres">
      <dgm:prSet presAssocID="{A89A4E2D-3F86-4C39-9BE2-167135976BC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C41F2-0770-4A3A-B19E-E957F333734B}" type="pres">
      <dgm:prSet presAssocID="{A89A4E2D-3F86-4C39-9BE2-167135976BCC}" presName="negativeSpace" presStyleCnt="0"/>
      <dgm:spPr/>
    </dgm:pt>
    <dgm:pt modelId="{22F8FF15-912E-4520-8A2B-F6B10E408C5C}" type="pres">
      <dgm:prSet presAssocID="{A89A4E2D-3F86-4C39-9BE2-167135976BC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BF7F6-2364-4F83-86AE-F2F0DD2AA8C1}" type="pres">
      <dgm:prSet presAssocID="{B0BD9E90-194C-428C-914C-BBA3728E1089}" presName="spaceBetweenRectangles" presStyleCnt="0"/>
      <dgm:spPr/>
    </dgm:pt>
    <dgm:pt modelId="{48C03D99-1231-4CFA-AA39-8A917A81E18A}" type="pres">
      <dgm:prSet presAssocID="{2F730943-33EA-4210-B633-A4CF18D903CD}" presName="parentLin" presStyleCnt="0"/>
      <dgm:spPr/>
    </dgm:pt>
    <dgm:pt modelId="{E4E18E77-3DD3-4F5D-998A-C17457DC5350}" type="pres">
      <dgm:prSet presAssocID="{2F730943-33EA-4210-B633-A4CF18D903C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A272DF1-D359-4122-B659-77BE42EDFB09}" type="pres">
      <dgm:prSet presAssocID="{2F730943-33EA-4210-B633-A4CF18D903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0E99C-2299-4668-9AAA-387F0D7136A2}" type="pres">
      <dgm:prSet presAssocID="{2F730943-33EA-4210-B633-A4CF18D903CD}" presName="negativeSpace" presStyleCnt="0"/>
      <dgm:spPr/>
    </dgm:pt>
    <dgm:pt modelId="{6FC2A373-5C3E-426F-8808-F2269AAE8B5F}" type="pres">
      <dgm:prSet presAssocID="{2F730943-33EA-4210-B633-A4CF18D903C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81CB4-47FB-447D-93BE-A3BE071CAE8E}" type="pres">
      <dgm:prSet presAssocID="{EB6134D7-62F7-43B2-8E33-A03BDA2C676E}" presName="spaceBetweenRectangles" presStyleCnt="0"/>
      <dgm:spPr/>
    </dgm:pt>
    <dgm:pt modelId="{6B07571C-C8FA-4D37-B787-B245461FB008}" type="pres">
      <dgm:prSet presAssocID="{646E7BD3-766F-4819-815E-799C7F270B13}" presName="parentLin" presStyleCnt="0"/>
      <dgm:spPr/>
    </dgm:pt>
    <dgm:pt modelId="{2F55249E-B81E-46B6-8FF6-7614D2BBD183}" type="pres">
      <dgm:prSet presAssocID="{646E7BD3-766F-4819-815E-799C7F270B1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ABB8B04-8C27-404A-BEC1-2B35EC45637A}" type="pres">
      <dgm:prSet presAssocID="{646E7BD3-766F-4819-815E-799C7F270B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CDF38-DD85-4D07-91CF-AAD65BD99D19}" type="pres">
      <dgm:prSet presAssocID="{646E7BD3-766F-4819-815E-799C7F270B13}" presName="negativeSpace" presStyleCnt="0"/>
      <dgm:spPr/>
    </dgm:pt>
    <dgm:pt modelId="{19427418-14FF-4877-87A3-C34B775B64F7}" type="pres">
      <dgm:prSet presAssocID="{646E7BD3-766F-4819-815E-799C7F270B1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B1033-7F68-4C56-96F4-4611079D0B2F}" type="presOf" srcId="{111DDE3E-7EDD-4046-BF77-34B1F1C7E924}" destId="{6FC2A373-5C3E-426F-8808-F2269AAE8B5F}" srcOrd="0" destOrd="1" presId="urn:microsoft.com/office/officeart/2005/8/layout/list1"/>
    <dgm:cxn modelId="{1170D9A7-5153-4153-BCB2-F927B4601582}" srcId="{A89A4E2D-3F86-4C39-9BE2-167135976BCC}" destId="{EA57D0B3-8E20-451A-865B-ED5F0F1A1B42}" srcOrd="1" destOrd="0" parTransId="{B7082B48-5C6A-4D95-AFDD-2EDB7755ADFE}" sibTransId="{E89AE241-5F1F-4B06-8924-FC2CDF7F582D}"/>
    <dgm:cxn modelId="{44A9B5C1-37A5-4F53-B033-39A4C61134C2}" type="presOf" srcId="{157F27D0-CD03-4617-8FC7-5D55CCB3FB82}" destId="{19427418-14FF-4877-87A3-C34B775B64F7}" srcOrd="0" destOrd="0" presId="urn:microsoft.com/office/officeart/2005/8/layout/list1"/>
    <dgm:cxn modelId="{DD801337-6B9F-4E25-9ADA-E7D85CD9FB1B}" type="presOf" srcId="{2F730943-33EA-4210-B633-A4CF18D903CD}" destId="{1A272DF1-D359-4122-B659-77BE42EDFB09}" srcOrd="1" destOrd="0" presId="urn:microsoft.com/office/officeart/2005/8/layout/list1"/>
    <dgm:cxn modelId="{8D7DD4F4-691A-495A-BDC8-833E64757168}" type="presOf" srcId="{2F730943-33EA-4210-B633-A4CF18D903CD}" destId="{E4E18E77-3DD3-4F5D-998A-C17457DC5350}" srcOrd="0" destOrd="0" presId="urn:microsoft.com/office/officeart/2005/8/layout/list1"/>
    <dgm:cxn modelId="{53EC149D-7915-4425-8DFE-23C2C9148664}" type="presOf" srcId="{646E7BD3-766F-4819-815E-799C7F270B13}" destId="{3ABB8B04-8C27-404A-BEC1-2B35EC45637A}" srcOrd="1" destOrd="0" presId="urn:microsoft.com/office/officeart/2005/8/layout/list1"/>
    <dgm:cxn modelId="{28FDB571-1106-4FC4-8495-3ACF157824F4}" type="presOf" srcId="{646E7BD3-766F-4819-815E-799C7F270B13}" destId="{2F55249E-B81E-46B6-8FF6-7614D2BBD183}" srcOrd="0" destOrd="0" presId="urn:microsoft.com/office/officeart/2005/8/layout/list1"/>
    <dgm:cxn modelId="{6DB4DE0D-49D7-4A34-B161-FFD164917303}" type="presOf" srcId="{A89A4E2D-3F86-4C39-9BE2-167135976BCC}" destId="{FD5B52F2-4D2D-4755-B7AB-256F6905682D}" srcOrd="0" destOrd="0" presId="urn:microsoft.com/office/officeart/2005/8/layout/list1"/>
    <dgm:cxn modelId="{DA449F03-814A-4BA7-BFFD-290C6A93A986}" type="presOf" srcId="{EA57D0B3-8E20-451A-865B-ED5F0F1A1B42}" destId="{22F8FF15-912E-4520-8A2B-F6B10E408C5C}" srcOrd="0" destOrd="1" presId="urn:microsoft.com/office/officeart/2005/8/layout/list1"/>
    <dgm:cxn modelId="{044B07F0-6755-4113-A9FB-982212294287}" type="presOf" srcId="{0EBE9A34-B921-403D-AF64-0471BFCA3FC7}" destId="{ED346691-9C6E-4D8B-A413-812ADF8B4C76}" srcOrd="0" destOrd="0" presId="urn:microsoft.com/office/officeart/2005/8/layout/list1"/>
    <dgm:cxn modelId="{B9A751B3-8980-4674-A109-C8334C860CD5}" type="presOf" srcId="{1D1E5413-648B-4DCA-9B10-177DF781B8B9}" destId="{22F8FF15-912E-4520-8A2B-F6B10E408C5C}" srcOrd="0" destOrd="0" presId="urn:microsoft.com/office/officeart/2005/8/layout/list1"/>
    <dgm:cxn modelId="{C34E006E-2E7A-48B8-95FD-3C5AAECF117D}" srcId="{0EBE9A34-B921-403D-AF64-0471BFCA3FC7}" destId="{2F730943-33EA-4210-B633-A4CF18D903CD}" srcOrd="1" destOrd="0" parTransId="{35FA268C-A3A0-42B7-9135-01CE7558FE41}" sibTransId="{EB6134D7-62F7-43B2-8E33-A03BDA2C676E}"/>
    <dgm:cxn modelId="{53DEB29F-4028-47EF-8408-903D84FBF9FB}" srcId="{646E7BD3-766F-4819-815E-799C7F270B13}" destId="{157F27D0-CD03-4617-8FC7-5D55CCB3FB82}" srcOrd="0" destOrd="0" parTransId="{1BA2B744-5995-48D7-8720-FAAD86098F85}" sibTransId="{1B6B03B5-C7F3-4FD5-96EA-BAE44C50EA14}"/>
    <dgm:cxn modelId="{E92123C6-AAC6-4C19-86CD-AA3AD20648D9}" srcId="{646E7BD3-766F-4819-815E-799C7F270B13}" destId="{2C118BD3-4EEB-450C-85A5-E2E89DD5973B}" srcOrd="1" destOrd="0" parTransId="{D9623E13-5AE7-4BED-B29E-8F627E651CF8}" sibTransId="{34B1FE26-6EFA-4D89-A5C1-FD4D4FB0410B}"/>
    <dgm:cxn modelId="{59FA4D4A-C374-4ABE-9136-1AFFE9FD12C8}" srcId="{2F730943-33EA-4210-B633-A4CF18D903CD}" destId="{198715B9-9D05-48E0-9B0F-9FB9AB6A646B}" srcOrd="0" destOrd="0" parTransId="{3E6ACBE6-685F-4195-BC70-89DBBD191FDB}" sibTransId="{3D376565-7209-43AD-8D55-5676A2F1E691}"/>
    <dgm:cxn modelId="{6465CA96-23D3-438B-BA5A-C926DB343077}" type="presOf" srcId="{198715B9-9D05-48E0-9B0F-9FB9AB6A646B}" destId="{6FC2A373-5C3E-426F-8808-F2269AAE8B5F}" srcOrd="0" destOrd="0" presId="urn:microsoft.com/office/officeart/2005/8/layout/list1"/>
    <dgm:cxn modelId="{083CE717-D77F-4767-AE22-64F178747EBC}" srcId="{A89A4E2D-3F86-4C39-9BE2-167135976BCC}" destId="{1D1E5413-648B-4DCA-9B10-177DF781B8B9}" srcOrd="0" destOrd="0" parTransId="{B90C2C0D-9F5D-4B86-9B92-36B028C283B9}" sibTransId="{2921BBF2-FD69-4CFC-8E6A-2E1EF995D097}"/>
    <dgm:cxn modelId="{5FDE8DC1-8003-4337-9AA6-85AAB53F5351}" srcId="{0EBE9A34-B921-403D-AF64-0471BFCA3FC7}" destId="{646E7BD3-766F-4819-815E-799C7F270B13}" srcOrd="2" destOrd="0" parTransId="{23AC1A29-DA65-4F03-8EB2-47ECB9753B5E}" sibTransId="{A1E0EFA6-C07B-481E-BD51-3012F5417A0F}"/>
    <dgm:cxn modelId="{CA4F7DAA-4972-429F-B038-18211259E8DF}" type="presOf" srcId="{2C118BD3-4EEB-450C-85A5-E2E89DD5973B}" destId="{19427418-14FF-4877-87A3-C34B775B64F7}" srcOrd="0" destOrd="1" presId="urn:microsoft.com/office/officeart/2005/8/layout/list1"/>
    <dgm:cxn modelId="{309022D8-787D-495E-8BE7-14F90C154726}" type="presOf" srcId="{A89A4E2D-3F86-4C39-9BE2-167135976BCC}" destId="{48BB887A-5967-4508-A975-F06948997971}" srcOrd="1" destOrd="0" presId="urn:microsoft.com/office/officeart/2005/8/layout/list1"/>
    <dgm:cxn modelId="{D643A661-96EF-4535-A9F3-92ACDA2C6862}" srcId="{0EBE9A34-B921-403D-AF64-0471BFCA3FC7}" destId="{A89A4E2D-3F86-4C39-9BE2-167135976BCC}" srcOrd="0" destOrd="0" parTransId="{D4FCCE53-99FE-4374-9F6E-BD186DD242A7}" sibTransId="{B0BD9E90-194C-428C-914C-BBA3728E1089}"/>
    <dgm:cxn modelId="{6D67E665-641E-411D-B5C9-DB87CF20F286}" srcId="{2F730943-33EA-4210-B633-A4CF18D903CD}" destId="{111DDE3E-7EDD-4046-BF77-34B1F1C7E924}" srcOrd="1" destOrd="0" parTransId="{DE07F71E-0888-41CE-ADCB-1A64814A791E}" sibTransId="{1B241342-97DC-4D96-B73F-4F7F3694FCEF}"/>
    <dgm:cxn modelId="{CF620416-ECFA-49F9-8817-DAC313CDBC31}" type="presParOf" srcId="{ED346691-9C6E-4D8B-A413-812ADF8B4C76}" destId="{09128B8C-7821-4E96-8E84-ADAD3AEA8558}" srcOrd="0" destOrd="0" presId="urn:microsoft.com/office/officeart/2005/8/layout/list1"/>
    <dgm:cxn modelId="{0A452D7E-E00C-4684-8ABB-5DFFCD5A74FC}" type="presParOf" srcId="{09128B8C-7821-4E96-8E84-ADAD3AEA8558}" destId="{FD5B52F2-4D2D-4755-B7AB-256F6905682D}" srcOrd="0" destOrd="0" presId="urn:microsoft.com/office/officeart/2005/8/layout/list1"/>
    <dgm:cxn modelId="{6F1F82F8-D606-4AA7-9B40-D12EE5E07145}" type="presParOf" srcId="{09128B8C-7821-4E96-8E84-ADAD3AEA8558}" destId="{48BB887A-5967-4508-A975-F06948997971}" srcOrd="1" destOrd="0" presId="urn:microsoft.com/office/officeart/2005/8/layout/list1"/>
    <dgm:cxn modelId="{8B411C3E-9806-4E5F-889A-3319BCF915BF}" type="presParOf" srcId="{ED346691-9C6E-4D8B-A413-812ADF8B4C76}" destId="{064C41F2-0770-4A3A-B19E-E957F333734B}" srcOrd="1" destOrd="0" presId="urn:microsoft.com/office/officeart/2005/8/layout/list1"/>
    <dgm:cxn modelId="{5ECF3C85-D4A9-4647-B21F-B8E333CD9BC9}" type="presParOf" srcId="{ED346691-9C6E-4D8B-A413-812ADF8B4C76}" destId="{22F8FF15-912E-4520-8A2B-F6B10E408C5C}" srcOrd="2" destOrd="0" presId="urn:microsoft.com/office/officeart/2005/8/layout/list1"/>
    <dgm:cxn modelId="{2E5F9126-FC8A-49D1-8FC0-918E59B27C63}" type="presParOf" srcId="{ED346691-9C6E-4D8B-A413-812ADF8B4C76}" destId="{7FABF7F6-2364-4F83-86AE-F2F0DD2AA8C1}" srcOrd="3" destOrd="0" presId="urn:microsoft.com/office/officeart/2005/8/layout/list1"/>
    <dgm:cxn modelId="{28F5F988-FEDF-4CCD-90A0-43D37C072D74}" type="presParOf" srcId="{ED346691-9C6E-4D8B-A413-812ADF8B4C76}" destId="{48C03D99-1231-4CFA-AA39-8A917A81E18A}" srcOrd="4" destOrd="0" presId="urn:microsoft.com/office/officeart/2005/8/layout/list1"/>
    <dgm:cxn modelId="{F8D59AF6-5AEF-402B-84E9-F77B52C3A413}" type="presParOf" srcId="{48C03D99-1231-4CFA-AA39-8A917A81E18A}" destId="{E4E18E77-3DD3-4F5D-998A-C17457DC5350}" srcOrd="0" destOrd="0" presId="urn:microsoft.com/office/officeart/2005/8/layout/list1"/>
    <dgm:cxn modelId="{B3797FC4-13BC-4852-9B50-81AC4F186A5D}" type="presParOf" srcId="{48C03D99-1231-4CFA-AA39-8A917A81E18A}" destId="{1A272DF1-D359-4122-B659-77BE42EDFB09}" srcOrd="1" destOrd="0" presId="urn:microsoft.com/office/officeart/2005/8/layout/list1"/>
    <dgm:cxn modelId="{5E86E630-16B2-4B83-94CC-D1817CA44DD3}" type="presParOf" srcId="{ED346691-9C6E-4D8B-A413-812ADF8B4C76}" destId="{6BC0E99C-2299-4668-9AAA-387F0D7136A2}" srcOrd="5" destOrd="0" presId="urn:microsoft.com/office/officeart/2005/8/layout/list1"/>
    <dgm:cxn modelId="{9DB32074-9748-4246-BFD6-549E63DDB6EA}" type="presParOf" srcId="{ED346691-9C6E-4D8B-A413-812ADF8B4C76}" destId="{6FC2A373-5C3E-426F-8808-F2269AAE8B5F}" srcOrd="6" destOrd="0" presId="urn:microsoft.com/office/officeart/2005/8/layout/list1"/>
    <dgm:cxn modelId="{88DB8274-CFEA-4F46-B8E7-A850F612340C}" type="presParOf" srcId="{ED346691-9C6E-4D8B-A413-812ADF8B4C76}" destId="{AC381CB4-47FB-447D-93BE-A3BE071CAE8E}" srcOrd="7" destOrd="0" presId="urn:microsoft.com/office/officeart/2005/8/layout/list1"/>
    <dgm:cxn modelId="{FF6BF30F-D989-4844-A4C9-30B6E2235480}" type="presParOf" srcId="{ED346691-9C6E-4D8B-A413-812ADF8B4C76}" destId="{6B07571C-C8FA-4D37-B787-B245461FB008}" srcOrd="8" destOrd="0" presId="urn:microsoft.com/office/officeart/2005/8/layout/list1"/>
    <dgm:cxn modelId="{DAD98C8B-E6A2-4CEC-B14D-7A9A3D571594}" type="presParOf" srcId="{6B07571C-C8FA-4D37-B787-B245461FB008}" destId="{2F55249E-B81E-46B6-8FF6-7614D2BBD183}" srcOrd="0" destOrd="0" presId="urn:microsoft.com/office/officeart/2005/8/layout/list1"/>
    <dgm:cxn modelId="{C8A57787-9EB2-4073-9A7F-E1C108AC0B0B}" type="presParOf" srcId="{6B07571C-C8FA-4D37-B787-B245461FB008}" destId="{3ABB8B04-8C27-404A-BEC1-2B35EC45637A}" srcOrd="1" destOrd="0" presId="urn:microsoft.com/office/officeart/2005/8/layout/list1"/>
    <dgm:cxn modelId="{AD919349-87D9-4FF0-B4EF-128B0D2397CF}" type="presParOf" srcId="{ED346691-9C6E-4D8B-A413-812ADF8B4C76}" destId="{1CCCDF38-DD85-4D07-91CF-AAD65BD99D19}" srcOrd="9" destOrd="0" presId="urn:microsoft.com/office/officeart/2005/8/layout/list1"/>
    <dgm:cxn modelId="{4443D68A-4CCA-44AC-B6CA-FCFCB123369E}" type="presParOf" srcId="{ED346691-9C6E-4D8B-A413-812ADF8B4C76}" destId="{19427418-14FF-4877-87A3-C34B775B64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16E140-22BA-4671-B59C-C908EA4218DC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9A38B59-6AFA-49A4-9C41-9CAEF8A081EA}">
      <dgm:prSet/>
      <dgm:spPr/>
      <dgm:t>
        <a:bodyPr/>
        <a:lstStyle/>
        <a:p>
          <a:pPr rtl="0"/>
          <a:r>
            <a:rPr lang="en-US" b="0" i="0" baseline="0" dirty="0" smtClean="0"/>
            <a:t>Generic middleware must not be tied to a single operating system</a:t>
          </a:r>
          <a:endParaRPr lang="en-US" dirty="0"/>
        </a:p>
      </dgm:t>
    </dgm:pt>
    <dgm:pt modelId="{B0C83060-6D75-4A70-AFF0-659C37537403}" type="parTrans" cxnId="{DABDA837-CB35-425C-B465-DC00DC33C175}">
      <dgm:prSet/>
      <dgm:spPr/>
      <dgm:t>
        <a:bodyPr/>
        <a:lstStyle/>
        <a:p>
          <a:endParaRPr lang="en-US"/>
        </a:p>
      </dgm:t>
    </dgm:pt>
    <dgm:pt modelId="{89D250F8-DC22-4F07-88E0-279A222EDC88}" type="sibTrans" cxnId="{DABDA837-CB35-425C-B465-DC00DC33C175}">
      <dgm:prSet/>
      <dgm:spPr/>
      <dgm:t>
        <a:bodyPr/>
        <a:lstStyle/>
        <a:p>
          <a:endParaRPr lang="en-US"/>
        </a:p>
      </dgm:t>
    </dgm:pt>
    <dgm:pt modelId="{89FA6C50-AD50-48C6-8017-3DC0662CE92A}">
      <dgm:prSet/>
      <dgm:spPr/>
      <dgm:t>
        <a:bodyPr/>
        <a:lstStyle/>
        <a:p>
          <a:pPr rtl="0"/>
          <a:r>
            <a:rPr lang="en-US" b="0" i="0" baseline="0" smtClean="0"/>
            <a:t>Generic middleware must not have “vendor locks” w.r.t. third party dependencies</a:t>
          </a:r>
          <a:endParaRPr lang="en-US"/>
        </a:p>
      </dgm:t>
    </dgm:pt>
    <dgm:pt modelId="{EDA7E8BC-B69D-4D3D-A6F1-170E208C1990}" type="parTrans" cxnId="{26061681-E1AA-4BB6-BDA4-9D1556856A48}">
      <dgm:prSet/>
      <dgm:spPr/>
      <dgm:t>
        <a:bodyPr/>
        <a:lstStyle/>
        <a:p>
          <a:endParaRPr lang="en-US"/>
        </a:p>
      </dgm:t>
    </dgm:pt>
    <dgm:pt modelId="{2BE79D81-AD06-4E3E-9E7C-A76BC5DE4E47}" type="sibTrans" cxnId="{26061681-E1AA-4BB6-BDA4-9D1556856A48}">
      <dgm:prSet/>
      <dgm:spPr/>
      <dgm:t>
        <a:bodyPr/>
        <a:lstStyle/>
        <a:p>
          <a:endParaRPr lang="en-US"/>
        </a:p>
      </dgm:t>
    </dgm:pt>
    <dgm:pt modelId="{5E9CCE48-834E-4057-AF45-095DD3C526BB}">
      <dgm:prSet/>
      <dgm:spPr/>
      <dgm:t>
        <a:bodyPr/>
        <a:lstStyle/>
        <a:p>
          <a:pPr rtl="0"/>
          <a:r>
            <a:rPr lang="en-US" b="0" i="0" baseline="0" dirty="0" smtClean="0"/>
            <a:t>Generic middleware must follow worldwide community practices and standards (FSH, licensing, packaging, monitoring, configuration, auditing </a:t>
          </a:r>
          <a:r>
            <a:rPr lang="en-US" b="0" i="0" baseline="0" dirty="0" err="1" smtClean="0"/>
            <a:t>etc</a:t>
          </a:r>
          <a:r>
            <a:rPr lang="en-US" b="0" i="0" baseline="0" dirty="0" smtClean="0"/>
            <a:t>)</a:t>
          </a:r>
          <a:endParaRPr lang="en-US" dirty="0"/>
        </a:p>
      </dgm:t>
    </dgm:pt>
    <dgm:pt modelId="{BC92D0E5-6690-46FF-B45E-B849EC63E8B2}" type="parTrans" cxnId="{D479D977-3895-45CD-8EED-53B8EB8DBF45}">
      <dgm:prSet/>
      <dgm:spPr/>
      <dgm:t>
        <a:bodyPr/>
        <a:lstStyle/>
        <a:p>
          <a:endParaRPr lang="en-US"/>
        </a:p>
      </dgm:t>
    </dgm:pt>
    <dgm:pt modelId="{228B770E-23E1-44F2-8688-E34AAF914872}" type="sibTrans" cxnId="{D479D977-3895-45CD-8EED-53B8EB8DBF45}">
      <dgm:prSet/>
      <dgm:spPr/>
      <dgm:t>
        <a:bodyPr/>
        <a:lstStyle/>
        <a:p>
          <a:endParaRPr lang="en-US"/>
        </a:p>
      </dgm:t>
    </dgm:pt>
    <dgm:pt modelId="{FE7510F1-F506-4232-A33A-0D5D1AE07C57}">
      <dgm:prSet/>
      <dgm:spPr/>
      <dgm:t>
        <a:bodyPr/>
        <a:lstStyle/>
        <a:p>
          <a:pPr rtl="0"/>
          <a:r>
            <a:rPr lang="en-US" b="0" i="0" baseline="0" dirty="0" smtClean="0"/>
            <a:t>Generic middleware must provide API and development libraries to build application-specific tools and utilities</a:t>
          </a:r>
          <a:endParaRPr lang="en-US" dirty="0"/>
        </a:p>
      </dgm:t>
    </dgm:pt>
    <dgm:pt modelId="{E748858C-03F3-4CF8-BD46-0F27CDCBB315}" type="parTrans" cxnId="{DBE0A9C0-7FDD-48EE-97F3-E5E8B2AF14DE}">
      <dgm:prSet/>
      <dgm:spPr/>
      <dgm:t>
        <a:bodyPr/>
        <a:lstStyle/>
        <a:p>
          <a:endParaRPr lang="en-US"/>
        </a:p>
      </dgm:t>
    </dgm:pt>
    <dgm:pt modelId="{F5E8ED09-105C-42A7-8F56-780D2AC18D90}" type="sibTrans" cxnId="{DBE0A9C0-7FDD-48EE-97F3-E5E8B2AF14DE}">
      <dgm:prSet/>
      <dgm:spPr/>
      <dgm:t>
        <a:bodyPr/>
        <a:lstStyle/>
        <a:p>
          <a:endParaRPr lang="en-US"/>
        </a:p>
      </dgm:t>
    </dgm:pt>
    <dgm:pt modelId="{CFAF14A1-F081-4F7D-8E24-8E7885E360EF}">
      <dgm:prSet/>
      <dgm:spPr/>
      <dgm:t>
        <a:bodyPr/>
        <a:lstStyle/>
        <a:p>
          <a:pPr rtl="0"/>
          <a:r>
            <a:rPr lang="en-US" b="0" i="0" baseline="0" dirty="0" smtClean="0"/>
            <a:t>Middleware shortcomings should not be getting solved by operational means</a:t>
          </a:r>
          <a:endParaRPr lang="en-US" dirty="0"/>
        </a:p>
      </dgm:t>
    </dgm:pt>
    <dgm:pt modelId="{C3A0D6A5-052D-4486-BB03-E44031069FC8}" type="parTrans" cxnId="{12EC0FB1-3B94-45DE-914C-B54BF00BE054}">
      <dgm:prSet/>
      <dgm:spPr/>
      <dgm:t>
        <a:bodyPr/>
        <a:lstStyle/>
        <a:p>
          <a:endParaRPr lang="en-US"/>
        </a:p>
      </dgm:t>
    </dgm:pt>
    <dgm:pt modelId="{49CA7F0E-3D10-4E50-BDD1-EB2DEF57B192}" type="sibTrans" cxnId="{12EC0FB1-3B94-45DE-914C-B54BF00BE054}">
      <dgm:prSet/>
      <dgm:spPr/>
      <dgm:t>
        <a:bodyPr/>
        <a:lstStyle/>
        <a:p>
          <a:endParaRPr lang="en-US"/>
        </a:p>
      </dgm:t>
    </dgm:pt>
    <dgm:pt modelId="{BDD7200B-CEA3-4CD3-B5AB-55454516DB18}">
      <dgm:prSet/>
      <dgm:spPr/>
      <dgm:t>
        <a:bodyPr/>
        <a:lstStyle/>
        <a:p>
          <a:pPr rtl="0"/>
          <a:r>
            <a:rPr lang="en-US" b="0" i="0" baseline="0" smtClean="0"/>
            <a:t>Documentation, documentation, documentation</a:t>
          </a:r>
          <a:endParaRPr lang="en-US"/>
        </a:p>
      </dgm:t>
    </dgm:pt>
    <dgm:pt modelId="{A688CE1D-2363-462A-8D2B-692C529F77DD}" type="parTrans" cxnId="{22E092A4-3F8B-486C-ABD2-48C7D2CF957F}">
      <dgm:prSet/>
      <dgm:spPr/>
      <dgm:t>
        <a:bodyPr/>
        <a:lstStyle/>
        <a:p>
          <a:endParaRPr lang="en-US"/>
        </a:p>
      </dgm:t>
    </dgm:pt>
    <dgm:pt modelId="{7EFE50FF-6BA5-4DA4-8D2D-008F046DC0A1}" type="sibTrans" cxnId="{22E092A4-3F8B-486C-ABD2-48C7D2CF957F}">
      <dgm:prSet/>
      <dgm:spPr/>
      <dgm:t>
        <a:bodyPr/>
        <a:lstStyle/>
        <a:p>
          <a:endParaRPr lang="en-US"/>
        </a:p>
      </dgm:t>
    </dgm:pt>
    <dgm:pt modelId="{787F2A86-D590-487C-B433-53D7A59FAEAE}" type="pres">
      <dgm:prSet presAssocID="{3A16E140-22BA-4671-B59C-C908EA4218DC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5771D55B-AA9C-4659-ABA4-F84F30538D38}" type="pres">
      <dgm:prSet presAssocID="{69A38B59-6AFA-49A4-9C41-9CAEF8A081EA}" presName="noChildren" presStyleCnt="0"/>
      <dgm:spPr/>
    </dgm:pt>
    <dgm:pt modelId="{2F17F914-75EC-4795-9D87-EC9A110DC4A8}" type="pres">
      <dgm:prSet presAssocID="{69A38B59-6AFA-49A4-9C41-9CAEF8A081EA}" presName="gap" presStyleCnt="0"/>
      <dgm:spPr/>
    </dgm:pt>
    <dgm:pt modelId="{B79FE1A7-0E10-4208-BA3A-5C27F42CD5EE}" type="pres">
      <dgm:prSet presAssocID="{69A38B59-6AFA-49A4-9C41-9CAEF8A081EA}" presName="medCircle2" presStyleLbl="vennNode1" presStyleIdx="0" presStyleCnt="6"/>
      <dgm:spPr/>
    </dgm:pt>
    <dgm:pt modelId="{26A3ACA6-CC7E-4673-B7A1-4D5E0CC581DB}" type="pres">
      <dgm:prSet presAssocID="{69A38B59-6AFA-49A4-9C41-9CAEF8A081EA}" presName="txLvlOnly1" presStyleLbl="revTx" presStyleIdx="0" presStyleCnt="6"/>
      <dgm:spPr/>
      <dgm:t>
        <a:bodyPr/>
        <a:lstStyle/>
        <a:p>
          <a:endParaRPr lang="en-US"/>
        </a:p>
      </dgm:t>
    </dgm:pt>
    <dgm:pt modelId="{9254495A-D94B-43E2-BBA1-AB11441A7290}" type="pres">
      <dgm:prSet presAssocID="{89FA6C50-AD50-48C6-8017-3DC0662CE92A}" presName="noChildren" presStyleCnt="0"/>
      <dgm:spPr/>
    </dgm:pt>
    <dgm:pt modelId="{59028AAC-8D73-425F-BEDD-174B5227F4B4}" type="pres">
      <dgm:prSet presAssocID="{89FA6C50-AD50-48C6-8017-3DC0662CE92A}" presName="gap" presStyleCnt="0"/>
      <dgm:spPr/>
    </dgm:pt>
    <dgm:pt modelId="{8F9E46C8-B045-400B-9419-D95E7E272C0E}" type="pres">
      <dgm:prSet presAssocID="{89FA6C50-AD50-48C6-8017-3DC0662CE92A}" presName="medCircle2" presStyleLbl="vennNode1" presStyleIdx="1" presStyleCnt="6"/>
      <dgm:spPr/>
    </dgm:pt>
    <dgm:pt modelId="{D8CBC3FF-D72C-4875-97B4-DBB081E6325E}" type="pres">
      <dgm:prSet presAssocID="{89FA6C50-AD50-48C6-8017-3DC0662CE92A}" presName="txLvlOnly1" presStyleLbl="revTx" presStyleIdx="1" presStyleCnt="6"/>
      <dgm:spPr/>
      <dgm:t>
        <a:bodyPr/>
        <a:lstStyle/>
        <a:p>
          <a:endParaRPr lang="en-US"/>
        </a:p>
      </dgm:t>
    </dgm:pt>
    <dgm:pt modelId="{EB25DD2F-639E-4980-8DB5-8CD86D348A81}" type="pres">
      <dgm:prSet presAssocID="{5E9CCE48-834E-4057-AF45-095DD3C526BB}" presName="noChildren" presStyleCnt="0"/>
      <dgm:spPr/>
    </dgm:pt>
    <dgm:pt modelId="{D58486A9-80FF-4333-B80A-211D78F3800C}" type="pres">
      <dgm:prSet presAssocID="{5E9CCE48-834E-4057-AF45-095DD3C526BB}" presName="gap" presStyleCnt="0"/>
      <dgm:spPr/>
    </dgm:pt>
    <dgm:pt modelId="{D96F1A2A-38F1-4E9A-AD5B-336AC630D44E}" type="pres">
      <dgm:prSet presAssocID="{5E9CCE48-834E-4057-AF45-095DD3C526BB}" presName="medCircle2" presStyleLbl="vennNode1" presStyleIdx="2" presStyleCnt="6"/>
      <dgm:spPr/>
    </dgm:pt>
    <dgm:pt modelId="{15A1206A-9889-4A0C-931F-BD9422D80537}" type="pres">
      <dgm:prSet presAssocID="{5E9CCE48-834E-4057-AF45-095DD3C526BB}" presName="txLvlOnly1" presStyleLbl="revTx" presStyleIdx="2" presStyleCnt="6"/>
      <dgm:spPr/>
      <dgm:t>
        <a:bodyPr/>
        <a:lstStyle/>
        <a:p>
          <a:endParaRPr lang="en-US"/>
        </a:p>
      </dgm:t>
    </dgm:pt>
    <dgm:pt modelId="{C6725705-13CD-491A-B459-897CAFD6394F}" type="pres">
      <dgm:prSet presAssocID="{FE7510F1-F506-4232-A33A-0D5D1AE07C57}" presName="noChildren" presStyleCnt="0"/>
      <dgm:spPr/>
    </dgm:pt>
    <dgm:pt modelId="{8659E352-4DA1-427E-8376-066236D5D170}" type="pres">
      <dgm:prSet presAssocID="{FE7510F1-F506-4232-A33A-0D5D1AE07C57}" presName="gap" presStyleCnt="0"/>
      <dgm:spPr/>
    </dgm:pt>
    <dgm:pt modelId="{3C8980F9-68BC-4F93-B42B-16EAD848B96F}" type="pres">
      <dgm:prSet presAssocID="{FE7510F1-F506-4232-A33A-0D5D1AE07C57}" presName="medCircle2" presStyleLbl="vennNode1" presStyleIdx="3" presStyleCnt="6"/>
      <dgm:spPr/>
    </dgm:pt>
    <dgm:pt modelId="{C7FBBFFA-D25B-435A-9194-1051571A55A2}" type="pres">
      <dgm:prSet presAssocID="{FE7510F1-F506-4232-A33A-0D5D1AE07C57}" presName="txLvlOnly1" presStyleLbl="revTx" presStyleIdx="3" presStyleCnt="6"/>
      <dgm:spPr/>
      <dgm:t>
        <a:bodyPr/>
        <a:lstStyle/>
        <a:p>
          <a:endParaRPr lang="en-US"/>
        </a:p>
      </dgm:t>
    </dgm:pt>
    <dgm:pt modelId="{D165F558-1E64-4596-B025-D4ADC7752CD9}" type="pres">
      <dgm:prSet presAssocID="{CFAF14A1-F081-4F7D-8E24-8E7885E360EF}" presName="noChildren" presStyleCnt="0"/>
      <dgm:spPr/>
    </dgm:pt>
    <dgm:pt modelId="{576C36F8-B2DC-40EE-A647-51215B5BC953}" type="pres">
      <dgm:prSet presAssocID="{CFAF14A1-F081-4F7D-8E24-8E7885E360EF}" presName="gap" presStyleCnt="0"/>
      <dgm:spPr/>
    </dgm:pt>
    <dgm:pt modelId="{8863F361-356B-4E8F-934A-A21B264E3910}" type="pres">
      <dgm:prSet presAssocID="{CFAF14A1-F081-4F7D-8E24-8E7885E360EF}" presName="medCircle2" presStyleLbl="vennNode1" presStyleIdx="4" presStyleCnt="6"/>
      <dgm:spPr/>
    </dgm:pt>
    <dgm:pt modelId="{73670E32-62D6-4550-9DA0-D7FE51ACE060}" type="pres">
      <dgm:prSet presAssocID="{CFAF14A1-F081-4F7D-8E24-8E7885E360EF}" presName="txLvlOnly1" presStyleLbl="revTx" presStyleIdx="4" presStyleCnt="6"/>
      <dgm:spPr/>
      <dgm:t>
        <a:bodyPr/>
        <a:lstStyle/>
        <a:p>
          <a:endParaRPr lang="en-US"/>
        </a:p>
      </dgm:t>
    </dgm:pt>
    <dgm:pt modelId="{86449334-B7D1-4537-92C2-8FE1134F52CE}" type="pres">
      <dgm:prSet presAssocID="{BDD7200B-CEA3-4CD3-B5AB-55454516DB18}" presName="noChildren" presStyleCnt="0"/>
      <dgm:spPr/>
    </dgm:pt>
    <dgm:pt modelId="{A0835FE7-E98C-49A0-8DA0-7FC54FA9D2A6}" type="pres">
      <dgm:prSet presAssocID="{BDD7200B-CEA3-4CD3-B5AB-55454516DB18}" presName="gap" presStyleCnt="0"/>
      <dgm:spPr/>
    </dgm:pt>
    <dgm:pt modelId="{241C2147-F98E-4D5A-A420-46BCF2356A5C}" type="pres">
      <dgm:prSet presAssocID="{BDD7200B-CEA3-4CD3-B5AB-55454516DB18}" presName="medCircle2" presStyleLbl="vennNode1" presStyleIdx="5" presStyleCnt="6"/>
      <dgm:spPr/>
    </dgm:pt>
    <dgm:pt modelId="{4BE40B81-898B-42A6-9426-BB7EBC10093A}" type="pres">
      <dgm:prSet presAssocID="{BDD7200B-CEA3-4CD3-B5AB-55454516DB18}" presName="txLvlOnly1" presStyleLbl="revTx" presStyleIdx="5" presStyleCnt="6"/>
      <dgm:spPr/>
      <dgm:t>
        <a:bodyPr/>
        <a:lstStyle/>
        <a:p>
          <a:endParaRPr lang="en-US"/>
        </a:p>
      </dgm:t>
    </dgm:pt>
  </dgm:ptLst>
  <dgm:cxnLst>
    <dgm:cxn modelId="{12EC0FB1-3B94-45DE-914C-B54BF00BE054}" srcId="{3A16E140-22BA-4671-B59C-C908EA4218DC}" destId="{CFAF14A1-F081-4F7D-8E24-8E7885E360EF}" srcOrd="4" destOrd="0" parTransId="{C3A0D6A5-052D-4486-BB03-E44031069FC8}" sibTransId="{49CA7F0E-3D10-4E50-BDD1-EB2DEF57B192}"/>
    <dgm:cxn modelId="{6E7BDA8C-3B3C-41D6-BBD9-BC61D68EF135}" type="presOf" srcId="{3A16E140-22BA-4671-B59C-C908EA4218DC}" destId="{787F2A86-D590-487C-B433-53D7A59FAEAE}" srcOrd="0" destOrd="0" presId="urn:microsoft.com/office/officeart/2008/layout/VerticalCircleList"/>
    <dgm:cxn modelId="{A0C95DF2-37AE-4FFE-B365-5EA1431EAA01}" type="presOf" srcId="{CFAF14A1-F081-4F7D-8E24-8E7885E360EF}" destId="{73670E32-62D6-4550-9DA0-D7FE51ACE060}" srcOrd="0" destOrd="0" presId="urn:microsoft.com/office/officeart/2008/layout/VerticalCircleList"/>
    <dgm:cxn modelId="{26061681-E1AA-4BB6-BDA4-9D1556856A48}" srcId="{3A16E140-22BA-4671-B59C-C908EA4218DC}" destId="{89FA6C50-AD50-48C6-8017-3DC0662CE92A}" srcOrd="1" destOrd="0" parTransId="{EDA7E8BC-B69D-4D3D-A6F1-170E208C1990}" sibTransId="{2BE79D81-AD06-4E3E-9E7C-A76BC5DE4E47}"/>
    <dgm:cxn modelId="{454487E2-A79E-45B3-A518-1AA8D8D5FEA0}" type="presOf" srcId="{5E9CCE48-834E-4057-AF45-095DD3C526BB}" destId="{15A1206A-9889-4A0C-931F-BD9422D80537}" srcOrd="0" destOrd="0" presId="urn:microsoft.com/office/officeart/2008/layout/VerticalCircleList"/>
    <dgm:cxn modelId="{DABDA837-CB35-425C-B465-DC00DC33C175}" srcId="{3A16E140-22BA-4671-B59C-C908EA4218DC}" destId="{69A38B59-6AFA-49A4-9C41-9CAEF8A081EA}" srcOrd="0" destOrd="0" parTransId="{B0C83060-6D75-4A70-AFF0-659C37537403}" sibTransId="{89D250F8-DC22-4F07-88E0-279A222EDC88}"/>
    <dgm:cxn modelId="{D479D977-3895-45CD-8EED-53B8EB8DBF45}" srcId="{3A16E140-22BA-4671-B59C-C908EA4218DC}" destId="{5E9CCE48-834E-4057-AF45-095DD3C526BB}" srcOrd="2" destOrd="0" parTransId="{BC92D0E5-6690-46FF-B45E-B849EC63E8B2}" sibTransId="{228B770E-23E1-44F2-8688-E34AAF914872}"/>
    <dgm:cxn modelId="{22E092A4-3F8B-486C-ABD2-48C7D2CF957F}" srcId="{3A16E140-22BA-4671-B59C-C908EA4218DC}" destId="{BDD7200B-CEA3-4CD3-B5AB-55454516DB18}" srcOrd="5" destOrd="0" parTransId="{A688CE1D-2363-462A-8D2B-692C529F77DD}" sibTransId="{7EFE50FF-6BA5-4DA4-8D2D-008F046DC0A1}"/>
    <dgm:cxn modelId="{DBE0A9C0-7FDD-48EE-97F3-E5E8B2AF14DE}" srcId="{3A16E140-22BA-4671-B59C-C908EA4218DC}" destId="{FE7510F1-F506-4232-A33A-0D5D1AE07C57}" srcOrd="3" destOrd="0" parTransId="{E748858C-03F3-4CF8-BD46-0F27CDCBB315}" sibTransId="{F5E8ED09-105C-42A7-8F56-780D2AC18D90}"/>
    <dgm:cxn modelId="{ABB172E6-5427-46DC-BFB8-4D3CDB1AC5B3}" type="presOf" srcId="{89FA6C50-AD50-48C6-8017-3DC0662CE92A}" destId="{D8CBC3FF-D72C-4875-97B4-DBB081E6325E}" srcOrd="0" destOrd="0" presId="urn:microsoft.com/office/officeart/2008/layout/VerticalCircleList"/>
    <dgm:cxn modelId="{8EB949BA-3B42-4C44-9D7D-E7635195A392}" type="presOf" srcId="{FE7510F1-F506-4232-A33A-0D5D1AE07C57}" destId="{C7FBBFFA-D25B-435A-9194-1051571A55A2}" srcOrd="0" destOrd="0" presId="urn:microsoft.com/office/officeart/2008/layout/VerticalCircleList"/>
    <dgm:cxn modelId="{AD4CB0E3-30E5-428C-BE0E-9DE72697C2D6}" type="presOf" srcId="{69A38B59-6AFA-49A4-9C41-9CAEF8A081EA}" destId="{26A3ACA6-CC7E-4673-B7A1-4D5E0CC581DB}" srcOrd="0" destOrd="0" presId="urn:microsoft.com/office/officeart/2008/layout/VerticalCircleList"/>
    <dgm:cxn modelId="{FB69D981-5F9D-4369-959F-79D080FFB522}" type="presOf" srcId="{BDD7200B-CEA3-4CD3-B5AB-55454516DB18}" destId="{4BE40B81-898B-42A6-9426-BB7EBC10093A}" srcOrd="0" destOrd="0" presId="urn:microsoft.com/office/officeart/2008/layout/VerticalCircleList"/>
    <dgm:cxn modelId="{68B252B1-640C-4A42-9FA9-AB1B219ACFC2}" type="presParOf" srcId="{787F2A86-D590-487C-B433-53D7A59FAEAE}" destId="{5771D55B-AA9C-4659-ABA4-F84F30538D38}" srcOrd="0" destOrd="0" presId="urn:microsoft.com/office/officeart/2008/layout/VerticalCircleList"/>
    <dgm:cxn modelId="{7D916CF0-868A-42F6-8965-8F4C876DB521}" type="presParOf" srcId="{5771D55B-AA9C-4659-ABA4-F84F30538D38}" destId="{2F17F914-75EC-4795-9D87-EC9A110DC4A8}" srcOrd="0" destOrd="0" presId="urn:microsoft.com/office/officeart/2008/layout/VerticalCircleList"/>
    <dgm:cxn modelId="{985B8242-1999-4AAD-90D8-C5476BEA29BF}" type="presParOf" srcId="{5771D55B-AA9C-4659-ABA4-F84F30538D38}" destId="{B79FE1A7-0E10-4208-BA3A-5C27F42CD5EE}" srcOrd="1" destOrd="0" presId="urn:microsoft.com/office/officeart/2008/layout/VerticalCircleList"/>
    <dgm:cxn modelId="{B8058C8E-8D91-4C8F-B47E-7DD5FA02F4B8}" type="presParOf" srcId="{5771D55B-AA9C-4659-ABA4-F84F30538D38}" destId="{26A3ACA6-CC7E-4673-B7A1-4D5E0CC581DB}" srcOrd="2" destOrd="0" presId="urn:microsoft.com/office/officeart/2008/layout/VerticalCircleList"/>
    <dgm:cxn modelId="{AB8F8E32-9A2A-491A-B70D-7F5E89E6D8B6}" type="presParOf" srcId="{787F2A86-D590-487C-B433-53D7A59FAEAE}" destId="{9254495A-D94B-43E2-BBA1-AB11441A7290}" srcOrd="1" destOrd="0" presId="urn:microsoft.com/office/officeart/2008/layout/VerticalCircleList"/>
    <dgm:cxn modelId="{75DDAB95-F2BE-4634-BF1C-FEA1AA6E6FCE}" type="presParOf" srcId="{9254495A-D94B-43E2-BBA1-AB11441A7290}" destId="{59028AAC-8D73-425F-BEDD-174B5227F4B4}" srcOrd="0" destOrd="0" presId="urn:microsoft.com/office/officeart/2008/layout/VerticalCircleList"/>
    <dgm:cxn modelId="{29E6D047-4DB9-4333-B702-9C592712115D}" type="presParOf" srcId="{9254495A-D94B-43E2-BBA1-AB11441A7290}" destId="{8F9E46C8-B045-400B-9419-D95E7E272C0E}" srcOrd="1" destOrd="0" presId="urn:microsoft.com/office/officeart/2008/layout/VerticalCircleList"/>
    <dgm:cxn modelId="{95D6CCBE-FB9F-477A-96F1-C120BD27E4BC}" type="presParOf" srcId="{9254495A-D94B-43E2-BBA1-AB11441A7290}" destId="{D8CBC3FF-D72C-4875-97B4-DBB081E6325E}" srcOrd="2" destOrd="0" presId="urn:microsoft.com/office/officeart/2008/layout/VerticalCircleList"/>
    <dgm:cxn modelId="{E3484DB0-1FB6-4E22-9C8F-55B728B5D0C7}" type="presParOf" srcId="{787F2A86-D590-487C-B433-53D7A59FAEAE}" destId="{EB25DD2F-639E-4980-8DB5-8CD86D348A81}" srcOrd="2" destOrd="0" presId="urn:microsoft.com/office/officeart/2008/layout/VerticalCircleList"/>
    <dgm:cxn modelId="{DF1668C4-F72A-4F3E-A763-902545773776}" type="presParOf" srcId="{EB25DD2F-639E-4980-8DB5-8CD86D348A81}" destId="{D58486A9-80FF-4333-B80A-211D78F3800C}" srcOrd="0" destOrd="0" presId="urn:microsoft.com/office/officeart/2008/layout/VerticalCircleList"/>
    <dgm:cxn modelId="{0F6E4D26-1456-46B0-BA0D-DB2BE9392A11}" type="presParOf" srcId="{EB25DD2F-639E-4980-8DB5-8CD86D348A81}" destId="{D96F1A2A-38F1-4E9A-AD5B-336AC630D44E}" srcOrd="1" destOrd="0" presId="urn:microsoft.com/office/officeart/2008/layout/VerticalCircleList"/>
    <dgm:cxn modelId="{AE9983D1-CE5B-409C-8F6D-0A7975DE0EB8}" type="presParOf" srcId="{EB25DD2F-639E-4980-8DB5-8CD86D348A81}" destId="{15A1206A-9889-4A0C-931F-BD9422D80537}" srcOrd="2" destOrd="0" presId="urn:microsoft.com/office/officeart/2008/layout/VerticalCircleList"/>
    <dgm:cxn modelId="{4AAA50F2-01F8-412C-86C6-92A5AEFA35BD}" type="presParOf" srcId="{787F2A86-D590-487C-B433-53D7A59FAEAE}" destId="{C6725705-13CD-491A-B459-897CAFD6394F}" srcOrd="3" destOrd="0" presId="urn:microsoft.com/office/officeart/2008/layout/VerticalCircleList"/>
    <dgm:cxn modelId="{BD146F91-AA3E-405E-A890-0F458F4747C8}" type="presParOf" srcId="{C6725705-13CD-491A-B459-897CAFD6394F}" destId="{8659E352-4DA1-427E-8376-066236D5D170}" srcOrd="0" destOrd="0" presId="urn:microsoft.com/office/officeart/2008/layout/VerticalCircleList"/>
    <dgm:cxn modelId="{59B5E030-F29F-47AC-9BDC-0BDBA78EAEC3}" type="presParOf" srcId="{C6725705-13CD-491A-B459-897CAFD6394F}" destId="{3C8980F9-68BC-4F93-B42B-16EAD848B96F}" srcOrd="1" destOrd="0" presId="urn:microsoft.com/office/officeart/2008/layout/VerticalCircleList"/>
    <dgm:cxn modelId="{DB8479AE-5099-46E7-A2F8-E5A5D5DCA798}" type="presParOf" srcId="{C6725705-13CD-491A-B459-897CAFD6394F}" destId="{C7FBBFFA-D25B-435A-9194-1051571A55A2}" srcOrd="2" destOrd="0" presId="urn:microsoft.com/office/officeart/2008/layout/VerticalCircleList"/>
    <dgm:cxn modelId="{3BDC9DE9-FEDB-4C2A-928F-165FAFE4FCBB}" type="presParOf" srcId="{787F2A86-D590-487C-B433-53D7A59FAEAE}" destId="{D165F558-1E64-4596-B025-D4ADC7752CD9}" srcOrd="4" destOrd="0" presId="urn:microsoft.com/office/officeart/2008/layout/VerticalCircleList"/>
    <dgm:cxn modelId="{5CF0366A-7AA0-45E3-80EB-DDC7B8000EDA}" type="presParOf" srcId="{D165F558-1E64-4596-B025-D4ADC7752CD9}" destId="{576C36F8-B2DC-40EE-A647-51215B5BC953}" srcOrd="0" destOrd="0" presId="urn:microsoft.com/office/officeart/2008/layout/VerticalCircleList"/>
    <dgm:cxn modelId="{CEBD57D8-D86D-4682-8A0F-605582AA5595}" type="presParOf" srcId="{D165F558-1E64-4596-B025-D4ADC7752CD9}" destId="{8863F361-356B-4E8F-934A-A21B264E3910}" srcOrd="1" destOrd="0" presId="urn:microsoft.com/office/officeart/2008/layout/VerticalCircleList"/>
    <dgm:cxn modelId="{89C5B479-8E52-4248-956F-EE813B1B5144}" type="presParOf" srcId="{D165F558-1E64-4596-B025-D4ADC7752CD9}" destId="{73670E32-62D6-4550-9DA0-D7FE51ACE060}" srcOrd="2" destOrd="0" presId="urn:microsoft.com/office/officeart/2008/layout/VerticalCircleList"/>
    <dgm:cxn modelId="{4780B2FA-2329-4482-A937-F8982E2B2A98}" type="presParOf" srcId="{787F2A86-D590-487C-B433-53D7A59FAEAE}" destId="{86449334-B7D1-4537-92C2-8FE1134F52CE}" srcOrd="5" destOrd="0" presId="urn:microsoft.com/office/officeart/2008/layout/VerticalCircleList"/>
    <dgm:cxn modelId="{69B81526-6601-4023-BF4D-0EEEA18794C8}" type="presParOf" srcId="{86449334-B7D1-4537-92C2-8FE1134F52CE}" destId="{A0835FE7-E98C-49A0-8DA0-7FC54FA9D2A6}" srcOrd="0" destOrd="0" presId="urn:microsoft.com/office/officeart/2008/layout/VerticalCircleList"/>
    <dgm:cxn modelId="{F4D379A7-0A4B-4BE6-AF30-FA719049C76E}" type="presParOf" srcId="{86449334-B7D1-4537-92C2-8FE1134F52CE}" destId="{241C2147-F98E-4D5A-A420-46BCF2356A5C}" srcOrd="1" destOrd="0" presId="urn:microsoft.com/office/officeart/2008/layout/VerticalCircleList"/>
    <dgm:cxn modelId="{7FC370C4-81D1-43B3-A068-087DD734F460}" type="presParOf" srcId="{86449334-B7D1-4537-92C2-8FE1134F52CE}" destId="{4BE40B81-898B-42A6-9426-BB7EBC10093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063805-C6FE-448D-822B-A75221F82F63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584B9BA-AE78-4264-91A6-A26EC37E3752}">
      <dgm:prSet/>
      <dgm:spPr/>
      <dgm:t>
        <a:bodyPr/>
        <a:lstStyle/>
        <a:p>
          <a:pPr rtl="0"/>
          <a:r>
            <a:rPr lang="en-US" b="0" i="0" baseline="0" smtClean="0"/>
            <a:t>Now</a:t>
          </a:r>
          <a:endParaRPr lang="en-US"/>
        </a:p>
      </dgm:t>
    </dgm:pt>
    <dgm:pt modelId="{3B63E0AC-4D37-4FD8-A440-CB6C1E852879}" type="parTrans" cxnId="{78EEDC94-49E0-451E-B02A-052197DC79B2}">
      <dgm:prSet/>
      <dgm:spPr/>
      <dgm:t>
        <a:bodyPr/>
        <a:lstStyle/>
        <a:p>
          <a:endParaRPr lang="en-US"/>
        </a:p>
      </dgm:t>
    </dgm:pt>
    <dgm:pt modelId="{7B49C84C-F818-4F11-95D6-A1439567339C}" type="sibTrans" cxnId="{78EEDC94-49E0-451E-B02A-052197DC79B2}">
      <dgm:prSet/>
      <dgm:spPr/>
      <dgm:t>
        <a:bodyPr/>
        <a:lstStyle/>
        <a:p>
          <a:endParaRPr lang="en-US"/>
        </a:p>
      </dgm:t>
    </dgm:pt>
    <dgm:pt modelId="{AD69A718-7736-460C-92AF-19150D5695BD}">
      <dgm:prSet/>
      <dgm:spPr/>
      <dgm:t>
        <a:bodyPr/>
        <a:lstStyle/>
        <a:p>
          <a:r>
            <a:rPr lang="en-US" b="0" i="0" baseline="0" smtClean="0"/>
            <a:t>Operations team comprising of</a:t>
          </a:r>
          <a:endParaRPr lang="en-US"/>
        </a:p>
      </dgm:t>
    </dgm:pt>
    <dgm:pt modelId="{FE5F8A08-B681-4969-A668-C327FBCCF4BB}" type="parTrans" cxnId="{B7D0F249-7421-4963-8C79-C86A52F83FAD}">
      <dgm:prSet/>
      <dgm:spPr/>
      <dgm:t>
        <a:bodyPr/>
        <a:lstStyle/>
        <a:p>
          <a:endParaRPr lang="en-US"/>
        </a:p>
      </dgm:t>
    </dgm:pt>
    <dgm:pt modelId="{D429954C-F7BA-4E3A-8455-672B94CDF0D3}" type="sibTrans" cxnId="{B7D0F249-7421-4963-8C79-C86A52F83FAD}">
      <dgm:prSet/>
      <dgm:spPr/>
      <dgm:t>
        <a:bodyPr/>
        <a:lstStyle/>
        <a:p>
          <a:endParaRPr lang="en-US"/>
        </a:p>
      </dgm:t>
    </dgm:pt>
    <dgm:pt modelId="{A8978D90-9AC6-4206-8F3B-1D324C2FFB99}">
      <dgm:prSet/>
      <dgm:spPr/>
      <dgm:t>
        <a:bodyPr/>
        <a:lstStyle/>
        <a:p>
          <a:r>
            <a:rPr lang="en-US" b="0" i="0" baseline="0" dirty="0" smtClean="0"/>
            <a:t>Systems integrator – primarily general </a:t>
          </a:r>
          <a:r>
            <a:rPr lang="en-US" b="0" i="0" baseline="0" dirty="0" smtClean="0">
              <a:solidFill>
                <a:srgbClr val="FF0000"/>
              </a:solidFill>
            </a:rPr>
            <a:t>WLCG</a:t>
          </a:r>
          <a:r>
            <a:rPr lang="en-US" b="0" i="0" baseline="0" dirty="0" smtClean="0"/>
            <a:t> support</a:t>
          </a:r>
          <a:endParaRPr lang="en-US" dirty="0"/>
        </a:p>
      </dgm:t>
    </dgm:pt>
    <dgm:pt modelId="{19FD5ADE-E1B8-44B9-9CD1-8D1055AB6797}" type="parTrans" cxnId="{B90C60FD-B0D4-45B4-AAD2-AC8F13DC5467}">
      <dgm:prSet/>
      <dgm:spPr/>
      <dgm:t>
        <a:bodyPr/>
        <a:lstStyle/>
        <a:p>
          <a:endParaRPr lang="en-US"/>
        </a:p>
      </dgm:t>
    </dgm:pt>
    <dgm:pt modelId="{39690D58-3F58-4546-B4D9-4B6AA55FDA1D}" type="sibTrans" cxnId="{B90C60FD-B0D4-45B4-AAD2-AC8F13DC5467}">
      <dgm:prSet/>
      <dgm:spPr/>
      <dgm:t>
        <a:bodyPr/>
        <a:lstStyle/>
        <a:p>
          <a:endParaRPr lang="en-US"/>
        </a:p>
      </dgm:t>
    </dgm:pt>
    <dgm:pt modelId="{35E3ECAB-A160-4325-B1B1-0DAA328FB49B}">
      <dgm:prSet/>
      <dgm:spPr/>
      <dgm:t>
        <a:bodyPr/>
        <a:lstStyle/>
        <a:p>
          <a:r>
            <a:rPr lang="en-US" b="0" i="0" baseline="0" dirty="0" smtClean="0"/>
            <a:t>Dedicated </a:t>
          </a:r>
          <a:r>
            <a:rPr lang="en-US" b="0" i="0" baseline="0" dirty="0" smtClean="0">
              <a:solidFill>
                <a:srgbClr val="FF0000"/>
              </a:solidFill>
            </a:rPr>
            <a:t>ALICE/CMS/ATLAS</a:t>
          </a:r>
          <a:r>
            <a:rPr lang="en-US" b="0" i="0" baseline="0" dirty="0" smtClean="0"/>
            <a:t> support experts </a:t>
          </a:r>
          <a:endParaRPr lang="en-US" dirty="0"/>
        </a:p>
      </dgm:t>
    </dgm:pt>
    <dgm:pt modelId="{55566B7B-1639-4C66-90B2-DFC519DD2258}" type="parTrans" cxnId="{1FB1F782-BBDC-45D3-B0F5-68F728F3B9DB}">
      <dgm:prSet/>
      <dgm:spPr/>
      <dgm:t>
        <a:bodyPr/>
        <a:lstStyle/>
        <a:p>
          <a:endParaRPr lang="en-US"/>
        </a:p>
      </dgm:t>
    </dgm:pt>
    <dgm:pt modelId="{BEA95C34-040B-412C-8641-B3EDE2861B44}" type="sibTrans" cxnId="{1FB1F782-BBDC-45D3-B0F5-68F728F3B9DB}">
      <dgm:prSet/>
      <dgm:spPr/>
      <dgm:t>
        <a:bodyPr/>
        <a:lstStyle/>
        <a:p>
          <a:endParaRPr lang="en-US"/>
        </a:p>
      </dgm:t>
    </dgm:pt>
    <dgm:pt modelId="{C21E48D0-06F6-4936-BFDA-D1654DF65532}">
      <dgm:prSet/>
      <dgm:spPr/>
      <dgm:t>
        <a:bodyPr/>
        <a:lstStyle/>
        <a:p>
          <a:r>
            <a:rPr lang="en-US" b="0" i="0" baseline="0" dirty="0" smtClean="0"/>
            <a:t>Storage specialist – specific </a:t>
          </a:r>
          <a:r>
            <a:rPr lang="en-US" b="0" i="0" baseline="0" dirty="0" smtClean="0">
              <a:solidFill>
                <a:srgbClr val="FF0000"/>
              </a:solidFill>
            </a:rPr>
            <a:t>WLCG</a:t>
          </a:r>
          <a:r>
            <a:rPr lang="en-US" b="0" i="0" baseline="0" dirty="0" smtClean="0"/>
            <a:t> storage requirements</a:t>
          </a:r>
          <a:endParaRPr lang="en-US" dirty="0"/>
        </a:p>
      </dgm:t>
    </dgm:pt>
    <dgm:pt modelId="{39013B5C-69C6-4F3B-85CF-0F8D67B2E1C5}" type="parTrans" cxnId="{0D98F9D1-CD2A-4833-A9B3-C194D77737BA}">
      <dgm:prSet/>
      <dgm:spPr/>
      <dgm:t>
        <a:bodyPr/>
        <a:lstStyle/>
        <a:p>
          <a:endParaRPr lang="en-US"/>
        </a:p>
      </dgm:t>
    </dgm:pt>
    <dgm:pt modelId="{ADF6A126-B8DB-4640-852E-8025896A5AFF}" type="sibTrans" cxnId="{0D98F9D1-CD2A-4833-A9B3-C194D77737BA}">
      <dgm:prSet/>
      <dgm:spPr/>
      <dgm:t>
        <a:bodyPr/>
        <a:lstStyle/>
        <a:p>
          <a:endParaRPr lang="en-US"/>
        </a:p>
      </dgm:t>
    </dgm:pt>
    <dgm:pt modelId="{667B5096-2995-4B19-8F4C-9A5925BA804D}">
      <dgm:prSet/>
      <dgm:spPr/>
      <dgm:t>
        <a:bodyPr/>
        <a:lstStyle/>
        <a:p>
          <a:r>
            <a:rPr lang="en-US" b="0" i="0" baseline="0" smtClean="0"/>
            <a:t>Operator on Duty (OoD) team, one country on a 4 week rotation basis</a:t>
          </a:r>
          <a:endParaRPr lang="en-US"/>
        </a:p>
      </dgm:t>
    </dgm:pt>
    <dgm:pt modelId="{374781A9-F17F-49E7-8E5E-C6A7150482E3}" type="parTrans" cxnId="{19701F94-6870-4AB3-8E0A-334E285D9602}">
      <dgm:prSet/>
      <dgm:spPr/>
      <dgm:t>
        <a:bodyPr/>
        <a:lstStyle/>
        <a:p>
          <a:endParaRPr lang="en-US"/>
        </a:p>
      </dgm:t>
    </dgm:pt>
    <dgm:pt modelId="{5D29D65B-1258-4966-9A52-7DB365E7AFB9}" type="sibTrans" cxnId="{19701F94-6870-4AB3-8E0A-334E285D9602}">
      <dgm:prSet/>
      <dgm:spPr/>
      <dgm:t>
        <a:bodyPr/>
        <a:lstStyle/>
        <a:p>
          <a:endParaRPr lang="en-US"/>
        </a:p>
      </dgm:t>
    </dgm:pt>
    <dgm:pt modelId="{2BE6E023-FE4E-43AD-8E17-8153E740A273}">
      <dgm:prSet/>
      <dgm:spPr/>
      <dgm:t>
        <a:bodyPr/>
        <a:lstStyle/>
        <a:p>
          <a:r>
            <a:rPr lang="en-US" b="0" i="0" baseline="0" dirty="0" err="1" smtClean="0"/>
            <a:t>OoD</a:t>
          </a:r>
          <a:r>
            <a:rPr lang="en-US" b="0" i="0" baseline="0" dirty="0" smtClean="0"/>
            <a:t> handles EGI ROD duties and </a:t>
          </a:r>
          <a:r>
            <a:rPr lang="en-US" b="0" i="0" baseline="0" dirty="0" smtClean="0">
              <a:solidFill>
                <a:srgbClr val="FF0000"/>
              </a:solidFill>
            </a:rPr>
            <a:t>WLCG</a:t>
          </a:r>
          <a:r>
            <a:rPr lang="en-US" b="0" i="0" baseline="0" dirty="0" smtClean="0"/>
            <a:t> monitoring support </a:t>
          </a:r>
          <a:endParaRPr lang="en-US" dirty="0"/>
        </a:p>
      </dgm:t>
    </dgm:pt>
    <dgm:pt modelId="{2CFD9D8F-917C-4CE8-865F-B03703FDC2E1}" type="parTrans" cxnId="{0C37BF5A-A379-4D66-8C8E-9F449A95DB9B}">
      <dgm:prSet/>
      <dgm:spPr/>
      <dgm:t>
        <a:bodyPr/>
        <a:lstStyle/>
        <a:p>
          <a:endParaRPr lang="en-US"/>
        </a:p>
      </dgm:t>
    </dgm:pt>
    <dgm:pt modelId="{33E49082-1D75-40CD-A6D2-33B9D440958D}" type="sibTrans" cxnId="{0C37BF5A-A379-4D66-8C8E-9F449A95DB9B}">
      <dgm:prSet/>
      <dgm:spPr/>
      <dgm:t>
        <a:bodyPr/>
        <a:lstStyle/>
        <a:p>
          <a:endParaRPr lang="en-US"/>
        </a:p>
      </dgm:t>
    </dgm:pt>
    <dgm:pt modelId="{AAEC66A8-9EEC-4DC6-A097-F7E6939A3158}">
      <dgm:prSet/>
      <dgm:spPr/>
      <dgm:t>
        <a:bodyPr/>
        <a:lstStyle/>
        <a:p>
          <a:pPr rtl="0"/>
          <a:r>
            <a:rPr lang="en-US" b="0" i="0" baseline="0" dirty="0" smtClean="0"/>
            <a:t>Future challenges</a:t>
          </a:r>
          <a:endParaRPr lang="en-US" dirty="0"/>
        </a:p>
      </dgm:t>
    </dgm:pt>
    <dgm:pt modelId="{8E8D4392-6EFD-4A62-9D39-4A61E7FA2CD2}" type="parTrans" cxnId="{F4D1EE54-DA8D-426C-8164-D331754732FD}">
      <dgm:prSet/>
      <dgm:spPr/>
      <dgm:t>
        <a:bodyPr/>
        <a:lstStyle/>
        <a:p>
          <a:endParaRPr lang="en-US"/>
        </a:p>
      </dgm:t>
    </dgm:pt>
    <dgm:pt modelId="{0F50F67D-330A-40E3-B262-4BD41EF23E26}" type="sibTrans" cxnId="{F4D1EE54-DA8D-426C-8164-D331754732FD}">
      <dgm:prSet/>
      <dgm:spPr/>
      <dgm:t>
        <a:bodyPr/>
        <a:lstStyle/>
        <a:p>
          <a:endParaRPr lang="en-US"/>
        </a:p>
      </dgm:t>
    </dgm:pt>
    <dgm:pt modelId="{7B3574AF-13C1-4291-BCC1-900DCF38B234}">
      <dgm:prSet/>
      <dgm:spPr/>
      <dgm:t>
        <a:bodyPr/>
        <a:lstStyle/>
        <a:p>
          <a:r>
            <a:rPr lang="en-US" b="0" i="0" baseline="0" dirty="0" smtClean="0"/>
            <a:t>More user communities – more dedicated experts needed – more </a:t>
          </a:r>
          <a:r>
            <a:rPr lang="en-US" b="0" i="0" baseline="0" dirty="0" err="1" smtClean="0"/>
            <a:t>organisational</a:t>
          </a:r>
          <a:r>
            <a:rPr lang="en-US" b="0" i="0" baseline="0" dirty="0" smtClean="0"/>
            <a:t> </a:t>
          </a:r>
          <a:r>
            <a:rPr lang="en-US" b="0" i="0" baseline="0" dirty="0" smtClean="0"/>
            <a:t>complexity?</a:t>
          </a:r>
          <a:endParaRPr lang="en-US" dirty="0"/>
        </a:p>
      </dgm:t>
    </dgm:pt>
    <dgm:pt modelId="{8D7CB1ED-23B3-4278-9C56-A65B439FAB14}" type="parTrans" cxnId="{E153470C-2308-4636-A2C7-4F0EC091A432}">
      <dgm:prSet/>
      <dgm:spPr/>
      <dgm:t>
        <a:bodyPr/>
        <a:lstStyle/>
        <a:p>
          <a:endParaRPr lang="en-US"/>
        </a:p>
      </dgm:t>
    </dgm:pt>
    <dgm:pt modelId="{67BC9A0B-862F-41C7-8501-D7CF94445BFB}" type="sibTrans" cxnId="{E153470C-2308-4636-A2C7-4F0EC091A432}">
      <dgm:prSet/>
      <dgm:spPr/>
      <dgm:t>
        <a:bodyPr/>
        <a:lstStyle/>
        <a:p>
          <a:endParaRPr lang="en-US"/>
        </a:p>
      </dgm:t>
    </dgm:pt>
    <dgm:pt modelId="{26A25A6B-61B7-41BF-990C-9BB135B8C921}">
      <dgm:prSet/>
      <dgm:spPr/>
      <dgm:t>
        <a:bodyPr/>
        <a:lstStyle/>
        <a:p>
          <a:r>
            <a:rPr lang="en-US" b="0" i="0" baseline="0" dirty="0" smtClean="0"/>
            <a:t>More people are trying ARC</a:t>
          </a:r>
          <a:endParaRPr lang="en-US" dirty="0"/>
        </a:p>
      </dgm:t>
    </dgm:pt>
    <dgm:pt modelId="{3128114C-3C21-45CD-9053-6DF983826044}" type="parTrans" cxnId="{0B51E049-C4B1-4509-8FD1-329F675EFE65}">
      <dgm:prSet/>
      <dgm:spPr/>
      <dgm:t>
        <a:bodyPr/>
        <a:lstStyle/>
        <a:p>
          <a:endParaRPr lang="en-US"/>
        </a:p>
      </dgm:t>
    </dgm:pt>
    <dgm:pt modelId="{91BD1C17-DCC3-446E-834E-24B95925172A}" type="sibTrans" cxnId="{0B51E049-C4B1-4509-8FD1-329F675EFE65}">
      <dgm:prSet/>
      <dgm:spPr/>
      <dgm:t>
        <a:bodyPr/>
        <a:lstStyle/>
        <a:p>
          <a:endParaRPr lang="en-US"/>
        </a:p>
      </dgm:t>
    </dgm:pt>
    <dgm:pt modelId="{C7170FF9-8049-4B68-9C15-527E32033F0A}">
      <dgm:prSet/>
      <dgm:spPr/>
      <dgm:t>
        <a:bodyPr/>
        <a:lstStyle/>
        <a:p>
          <a:pPr rtl="0"/>
          <a:r>
            <a:rPr lang="en-US" b="0" i="0" baseline="0" smtClean="0"/>
            <a:t>operational procedures still are often gLite-specific (YAIM this, APEL that etc)</a:t>
          </a:r>
          <a:endParaRPr lang="en-US"/>
        </a:p>
      </dgm:t>
    </dgm:pt>
    <dgm:pt modelId="{DCCF0AB3-3CC1-4AF3-9477-FA20373E7533}" type="parTrans" cxnId="{E0449B26-CF26-4AD8-9915-913D3B5170D9}">
      <dgm:prSet/>
      <dgm:spPr/>
      <dgm:t>
        <a:bodyPr/>
        <a:lstStyle/>
        <a:p>
          <a:endParaRPr lang="en-US"/>
        </a:p>
      </dgm:t>
    </dgm:pt>
    <dgm:pt modelId="{4E713222-F454-4570-8817-445655B741D0}" type="sibTrans" cxnId="{E0449B26-CF26-4AD8-9915-913D3B5170D9}">
      <dgm:prSet/>
      <dgm:spPr/>
      <dgm:t>
        <a:bodyPr/>
        <a:lstStyle/>
        <a:p>
          <a:endParaRPr lang="en-US"/>
        </a:p>
      </dgm:t>
    </dgm:pt>
    <dgm:pt modelId="{14F89746-BB14-4D8E-9420-4438E9ED3D6E}">
      <dgm:prSet/>
      <dgm:spPr/>
      <dgm:t>
        <a:bodyPr/>
        <a:lstStyle/>
        <a:p>
          <a:pPr rtl="0"/>
          <a:r>
            <a:rPr lang="en-US" b="0" i="0" baseline="0" smtClean="0"/>
            <a:t>more ARC support specialists may be needed</a:t>
          </a:r>
          <a:endParaRPr lang="en-US"/>
        </a:p>
      </dgm:t>
    </dgm:pt>
    <dgm:pt modelId="{3617A35B-35E3-4C2D-8BF1-69EFE09F86A5}" type="parTrans" cxnId="{D9069BAB-3DEB-4085-ADCD-8BD755869172}">
      <dgm:prSet/>
      <dgm:spPr/>
      <dgm:t>
        <a:bodyPr/>
        <a:lstStyle/>
        <a:p>
          <a:endParaRPr lang="en-US"/>
        </a:p>
      </dgm:t>
    </dgm:pt>
    <dgm:pt modelId="{42E7E8A2-8EFB-4C4F-B016-3225D5A1D2BC}" type="sibTrans" cxnId="{D9069BAB-3DEB-4085-ADCD-8BD755869172}">
      <dgm:prSet/>
      <dgm:spPr/>
      <dgm:t>
        <a:bodyPr/>
        <a:lstStyle/>
        <a:p>
          <a:endParaRPr lang="en-US"/>
        </a:p>
      </dgm:t>
    </dgm:pt>
    <dgm:pt modelId="{38E0DB76-8C9A-4AC2-A0C1-62CBA41D452B}" type="pres">
      <dgm:prSet presAssocID="{FB063805-C6FE-448D-822B-A75221F82F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86E6B8-B296-412D-B7FF-0C3FA097AF24}" type="pres">
      <dgm:prSet presAssocID="{F584B9BA-AE78-4264-91A6-A26EC37E375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022E1-16C3-42D2-91AA-02A197CE197F}" type="pres">
      <dgm:prSet presAssocID="{F584B9BA-AE78-4264-91A6-A26EC37E375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F60A6-66A1-4B75-AFD0-7375AE1A08AB}" type="pres">
      <dgm:prSet presAssocID="{AAEC66A8-9EEC-4DC6-A097-F7E6939A315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26A4D-20DE-400A-BE04-8A4CBAD4660E}" type="pres">
      <dgm:prSet presAssocID="{AAEC66A8-9EEC-4DC6-A097-F7E6939A315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98F9D1-CD2A-4833-A9B3-C194D77737BA}" srcId="{AD69A718-7736-460C-92AF-19150D5695BD}" destId="{C21E48D0-06F6-4936-BFDA-D1654DF65532}" srcOrd="2" destOrd="0" parTransId="{39013B5C-69C6-4F3B-85CF-0F8D67B2E1C5}" sibTransId="{ADF6A126-B8DB-4640-852E-8025896A5AFF}"/>
    <dgm:cxn modelId="{78EEDC94-49E0-451E-B02A-052197DC79B2}" srcId="{FB063805-C6FE-448D-822B-A75221F82F63}" destId="{F584B9BA-AE78-4264-91A6-A26EC37E3752}" srcOrd="0" destOrd="0" parTransId="{3B63E0AC-4D37-4FD8-A440-CB6C1E852879}" sibTransId="{7B49C84C-F818-4F11-95D6-A1439567339C}"/>
    <dgm:cxn modelId="{0C37BF5A-A379-4D66-8C8E-9F449A95DB9B}" srcId="{F584B9BA-AE78-4264-91A6-A26EC37E3752}" destId="{2BE6E023-FE4E-43AD-8E17-8153E740A273}" srcOrd="2" destOrd="0" parTransId="{2CFD9D8F-917C-4CE8-865F-B03703FDC2E1}" sibTransId="{33E49082-1D75-40CD-A6D2-33B9D440958D}"/>
    <dgm:cxn modelId="{B90C60FD-B0D4-45B4-AAD2-AC8F13DC5467}" srcId="{AD69A718-7736-460C-92AF-19150D5695BD}" destId="{A8978D90-9AC6-4206-8F3B-1D324C2FFB99}" srcOrd="0" destOrd="0" parTransId="{19FD5ADE-E1B8-44B9-9CD1-8D1055AB6797}" sibTransId="{39690D58-3F58-4546-B4D9-4B6AA55FDA1D}"/>
    <dgm:cxn modelId="{F10865FE-EC97-4A5A-A411-44419E08FDE0}" type="presOf" srcId="{35E3ECAB-A160-4325-B1B1-0DAA328FB49B}" destId="{487022E1-16C3-42D2-91AA-02A197CE197F}" srcOrd="0" destOrd="2" presId="urn:microsoft.com/office/officeart/2005/8/layout/vList2"/>
    <dgm:cxn modelId="{4F46E4A9-A47D-4750-AF00-286FCC9775DC}" type="presOf" srcId="{667B5096-2995-4B19-8F4C-9A5925BA804D}" destId="{487022E1-16C3-42D2-91AA-02A197CE197F}" srcOrd="0" destOrd="4" presId="urn:microsoft.com/office/officeart/2005/8/layout/vList2"/>
    <dgm:cxn modelId="{8A5D87BF-FCE3-4985-847D-BB4305FCDEEC}" type="presOf" srcId="{C7170FF9-8049-4B68-9C15-527E32033F0A}" destId="{36426A4D-20DE-400A-BE04-8A4CBAD4660E}" srcOrd="0" destOrd="2" presId="urn:microsoft.com/office/officeart/2005/8/layout/vList2"/>
    <dgm:cxn modelId="{E8C32CB6-295D-4029-863D-2366A7C0EC38}" type="presOf" srcId="{A8978D90-9AC6-4206-8F3B-1D324C2FFB99}" destId="{487022E1-16C3-42D2-91AA-02A197CE197F}" srcOrd="0" destOrd="1" presId="urn:microsoft.com/office/officeart/2005/8/layout/vList2"/>
    <dgm:cxn modelId="{1FB1F782-BBDC-45D3-B0F5-68F728F3B9DB}" srcId="{AD69A718-7736-460C-92AF-19150D5695BD}" destId="{35E3ECAB-A160-4325-B1B1-0DAA328FB49B}" srcOrd="1" destOrd="0" parTransId="{55566B7B-1639-4C66-90B2-DFC519DD2258}" sibTransId="{BEA95C34-040B-412C-8641-B3EDE2861B44}"/>
    <dgm:cxn modelId="{33067D01-4421-485A-AE0C-DB22CF030607}" type="presOf" srcId="{C21E48D0-06F6-4936-BFDA-D1654DF65532}" destId="{487022E1-16C3-42D2-91AA-02A197CE197F}" srcOrd="0" destOrd="3" presId="urn:microsoft.com/office/officeart/2005/8/layout/vList2"/>
    <dgm:cxn modelId="{E0449B26-CF26-4AD8-9915-913D3B5170D9}" srcId="{26A25A6B-61B7-41BF-990C-9BB135B8C921}" destId="{C7170FF9-8049-4B68-9C15-527E32033F0A}" srcOrd="0" destOrd="0" parTransId="{DCCF0AB3-3CC1-4AF3-9477-FA20373E7533}" sibTransId="{4E713222-F454-4570-8817-445655B741D0}"/>
    <dgm:cxn modelId="{31461F42-12EC-4E86-AAA7-7565C67FFCE0}" type="presOf" srcId="{F584B9BA-AE78-4264-91A6-A26EC37E3752}" destId="{3586E6B8-B296-412D-B7FF-0C3FA097AF24}" srcOrd="0" destOrd="0" presId="urn:microsoft.com/office/officeart/2005/8/layout/vList2"/>
    <dgm:cxn modelId="{A1F06B60-3B1B-402F-8A60-CBC482BA9B20}" type="presOf" srcId="{26A25A6B-61B7-41BF-990C-9BB135B8C921}" destId="{36426A4D-20DE-400A-BE04-8A4CBAD4660E}" srcOrd="0" destOrd="1" presId="urn:microsoft.com/office/officeart/2005/8/layout/vList2"/>
    <dgm:cxn modelId="{EBB1DAB0-EDC1-4264-8BF7-0A28E473E6BA}" type="presOf" srcId="{14F89746-BB14-4D8E-9420-4438E9ED3D6E}" destId="{36426A4D-20DE-400A-BE04-8A4CBAD4660E}" srcOrd="0" destOrd="3" presId="urn:microsoft.com/office/officeart/2005/8/layout/vList2"/>
    <dgm:cxn modelId="{A849B978-9635-49EE-A364-3FCD9A7B5D5B}" type="presOf" srcId="{FB063805-C6FE-448D-822B-A75221F82F63}" destId="{38E0DB76-8C9A-4AC2-A0C1-62CBA41D452B}" srcOrd="0" destOrd="0" presId="urn:microsoft.com/office/officeart/2005/8/layout/vList2"/>
    <dgm:cxn modelId="{2EEC60F9-F67D-4427-AA45-020B302D98F2}" type="presOf" srcId="{AAEC66A8-9EEC-4DC6-A097-F7E6939A3158}" destId="{5D4F60A6-66A1-4B75-AFD0-7375AE1A08AB}" srcOrd="0" destOrd="0" presId="urn:microsoft.com/office/officeart/2005/8/layout/vList2"/>
    <dgm:cxn modelId="{B7D0F249-7421-4963-8C79-C86A52F83FAD}" srcId="{F584B9BA-AE78-4264-91A6-A26EC37E3752}" destId="{AD69A718-7736-460C-92AF-19150D5695BD}" srcOrd="0" destOrd="0" parTransId="{FE5F8A08-B681-4969-A668-C327FBCCF4BB}" sibTransId="{D429954C-F7BA-4E3A-8455-672B94CDF0D3}"/>
    <dgm:cxn modelId="{19701F94-6870-4AB3-8E0A-334E285D9602}" srcId="{F584B9BA-AE78-4264-91A6-A26EC37E3752}" destId="{667B5096-2995-4B19-8F4C-9A5925BA804D}" srcOrd="1" destOrd="0" parTransId="{374781A9-F17F-49E7-8E5E-C6A7150482E3}" sibTransId="{5D29D65B-1258-4966-9A52-7DB365E7AFB9}"/>
    <dgm:cxn modelId="{0B51E049-C4B1-4509-8FD1-329F675EFE65}" srcId="{AAEC66A8-9EEC-4DC6-A097-F7E6939A3158}" destId="{26A25A6B-61B7-41BF-990C-9BB135B8C921}" srcOrd="1" destOrd="0" parTransId="{3128114C-3C21-45CD-9053-6DF983826044}" sibTransId="{91BD1C17-DCC3-446E-834E-24B95925172A}"/>
    <dgm:cxn modelId="{7356AC60-9866-427B-838B-E5BB0CA1961D}" type="presOf" srcId="{AD69A718-7736-460C-92AF-19150D5695BD}" destId="{487022E1-16C3-42D2-91AA-02A197CE197F}" srcOrd="0" destOrd="0" presId="urn:microsoft.com/office/officeart/2005/8/layout/vList2"/>
    <dgm:cxn modelId="{E153470C-2308-4636-A2C7-4F0EC091A432}" srcId="{AAEC66A8-9EEC-4DC6-A097-F7E6939A3158}" destId="{7B3574AF-13C1-4291-BCC1-900DCF38B234}" srcOrd="0" destOrd="0" parTransId="{8D7CB1ED-23B3-4278-9C56-A65B439FAB14}" sibTransId="{67BC9A0B-862F-41C7-8501-D7CF94445BFB}"/>
    <dgm:cxn modelId="{58FF7933-1079-4E81-8668-C8A64BAF90C2}" type="presOf" srcId="{7B3574AF-13C1-4291-BCC1-900DCF38B234}" destId="{36426A4D-20DE-400A-BE04-8A4CBAD4660E}" srcOrd="0" destOrd="0" presId="urn:microsoft.com/office/officeart/2005/8/layout/vList2"/>
    <dgm:cxn modelId="{F4D1EE54-DA8D-426C-8164-D331754732FD}" srcId="{FB063805-C6FE-448D-822B-A75221F82F63}" destId="{AAEC66A8-9EEC-4DC6-A097-F7E6939A3158}" srcOrd="1" destOrd="0" parTransId="{8E8D4392-6EFD-4A62-9D39-4A61E7FA2CD2}" sibTransId="{0F50F67D-330A-40E3-B262-4BD41EF23E26}"/>
    <dgm:cxn modelId="{F1D2FE58-0775-4AA8-8B25-727B39194E3D}" type="presOf" srcId="{2BE6E023-FE4E-43AD-8E17-8153E740A273}" destId="{487022E1-16C3-42D2-91AA-02A197CE197F}" srcOrd="0" destOrd="5" presId="urn:microsoft.com/office/officeart/2005/8/layout/vList2"/>
    <dgm:cxn modelId="{D9069BAB-3DEB-4085-ADCD-8BD755869172}" srcId="{26A25A6B-61B7-41BF-990C-9BB135B8C921}" destId="{14F89746-BB14-4D8E-9420-4438E9ED3D6E}" srcOrd="1" destOrd="0" parTransId="{3617A35B-35E3-4C2D-8BF1-69EFE09F86A5}" sibTransId="{42E7E8A2-8EFB-4C4F-B016-3225D5A1D2BC}"/>
    <dgm:cxn modelId="{869646C5-835D-44D6-A414-B38E401300CC}" type="presParOf" srcId="{38E0DB76-8C9A-4AC2-A0C1-62CBA41D452B}" destId="{3586E6B8-B296-412D-B7FF-0C3FA097AF24}" srcOrd="0" destOrd="0" presId="urn:microsoft.com/office/officeart/2005/8/layout/vList2"/>
    <dgm:cxn modelId="{7F4FEFBC-E862-42FE-8AB4-8C8A8B6604E7}" type="presParOf" srcId="{38E0DB76-8C9A-4AC2-A0C1-62CBA41D452B}" destId="{487022E1-16C3-42D2-91AA-02A197CE197F}" srcOrd="1" destOrd="0" presId="urn:microsoft.com/office/officeart/2005/8/layout/vList2"/>
    <dgm:cxn modelId="{AFDD2C09-A987-4B4A-9090-C1A383DBAC6B}" type="presParOf" srcId="{38E0DB76-8C9A-4AC2-A0C1-62CBA41D452B}" destId="{5D4F60A6-66A1-4B75-AFD0-7375AE1A08AB}" srcOrd="2" destOrd="0" presId="urn:microsoft.com/office/officeart/2005/8/layout/vList2"/>
    <dgm:cxn modelId="{96779FD4-1CF9-443A-9E56-BAD2D291B439}" type="presParOf" srcId="{38E0DB76-8C9A-4AC2-A0C1-62CBA41D452B}" destId="{36426A4D-20DE-400A-BE04-8A4CBAD4660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B85BC-747A-4F06-ACA3-668AC665EE14}">
      <dsp:nvSpPr>
        <dsp:cNvPr id="0" name=""/>
        <dsp:cNvSpPr/>
      </dsp:nvSpPr>
      <dsp:spPr>
        <a:xfrm>
          <a:off x="0" y="61081"/>
          <a:ext cx="8221680" cy="5996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i="0" kern="1200" baseline="0" smtClean="0"/>
            <a:t>NDGF is open to new users ever since it was created in 2006</a:t>
          </a:r>
          <a:endParaRPr lang="en-US" sz="2500" kern="1200"/>
        </a:p>
      </dsp:txBody>
      <dsp:txXfrm>
        <a:off x="29271" y="90352"/>
        <a:ext cx="8163138" cy="541083"/>
      </dsp:txXfrm>
    </dsp:sp>
    <dsp:sp modelId="{239C90EB-EE6C-43E0-83AD-81C8170CB517}">
      <dsp:nvSpPr>
        <dsp:cNvPr id="0" name=""/>
        <dsp:cNvSpPr/>
      </dsp:nvSpPr>
      <dsp:spPr>
        <a:xfrm>
          <a:off x="0" y="732706"/>
          <a:ext cx="8221680" cy="5996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i="0" kern="1200" baseline="0" smtClean="0"/>
            <a:t>Potential new communities:</a:t>
          </a:r>
          <a:endParaRPr lang="en-US" sz="2500" kern="1200"/>
        </a:p>
      </dsp:txBody>
      <dsp:txXfrm>
        <a:off x="29271" y="761977"/>
        <a:ext cx="8163138" cy="541083"/>
      </dsp:txXfrm>
    </dsp:sp>
    <dsp:sp modelId="{61283B29-1513-4B51-A836-4050FFB8041C}">
      <dsp:nvSpPr>
        <dsp:cNvPr id="0" name=""/>
        <dsp:cNvSpPr/>
      </dsp:nvSpPr>
      <dsp:spPr>
        <a:xfrm>
          <a:off x="0" y="1332332"/>
          <a:ext cx="8221680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038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baseline="0" smtClean="0"/>
            <a:t>More bioinformatics (also proteomics, genomics)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baseline="0" smtClean="0"/>
            <a:t>More material sciences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baseline="0" smtClean="0"/>
            <a:t>More computational chemistry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baseline="0" smtClean="0"/>
            <a:t>Radioastronomy? Many close contacts, but so far they prefer not to share resources</a:t>
          </a:r>
          <a:endParaRPr lang="en-US" sz="2000" kern="1200"/>
        </a:p>
      </dsp:txBody>
      <dsp:txXfrm>
        <a:off x="0" y="1332332"/>
        <a:ext cx="8221680" cy="1656000"/>
      </dsp:txXfrm>
    </dsp:sp>
    <dsp:sp modelId="{294D04DB-B1C0-47C4-A592-F4E8B8F8FB4C}">
      <dsp:nvSpPr>
        <dsp:cNvPr id="0" name=""/>
        <dsp:cNvSpPr/>
      </dsp:nvSpPr>
      <dsp:spPr>
        <a:xfrm>
          <a:off x="0" y="2988332"/>
          <a:ext cx="8221680" cy="5996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i="0" kern="1200" baseline="0" smtClean="0"/>
            <a:t>Challenges:</a:t>
          </a:r>
          <a:endParaRPr lang="en-US" sz="2500" kern="1200"/>
        </a:p>
      </dsp:txBody>
      <dsp:txXfrm>
        <a:off x="29271" y="3017603"/>
        <a:ext cx="8163138" cy="541083"/>
      </dsp:txXfrm>
    </dsp:sp>
    <dsp:sp modelId="{52B4C2B5-D6C5-4EAD-B674-23F5617E8E77}">
      <dsp:nvSpPr>
        <dsp:cNvPr id="0" name=""/>
        <dsp:cNvSpPr/>
      </dsp:nvSpPr>
      <dsp:spPr>
        <a:xfrm>
          <a:off x="0" y="3587957"/>
          <a:ext cx="8221680" cy="1319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038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baseline="0" smtClean="0"/>
            <a:t>NDGF has no “free” resources to offer – only know-how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baseline="0" smtClean="0"/>
            <a:t>Non-LHC user communities often have no massive resources to contribute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baseline="0" smtClean="0"/>
            <a:t>After all, NDGF is LHC-tuned</a:t>
          </a:r>
          <a:endParaRPr lang="en-US" sz="2000" kern="1200"/>
        </a:p>
      </dsp:txBody>
      <dsp:txXfrm>
        <a:off x="0" y="3587957"/>
        <a:ext cx="8221680" cy="1319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8FF15-912E-4520-8A2B-F6B10E408C5C}">
      <dsp:nvSpPr>
        <dsp:cNvPr id="0" name=""/>
        <dsp:cNvSpPr/>
      </dsp:nvSpPr>
      <dsp:spPr>
        <a:xfrm>
          <a:off x="0" y="298141"/>
          <a:ext cx="8221680" cy="1304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094" tIns="374904" rIns="638094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baseline="0" smtClean="0"/>
            <a:t>ALICE – AliEn, ATLAS – Panda, BIO – Taverna, etc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baseline="0" dirty="0" smtClean="0"/>
            <a:t>NDGF relies on ARC and </a:t>
          </a:r>
          <a:r>
            <a:rPr lang="en-US" sz="1800" b="0" i="0" kern="1200" baseline="0" dirty="0" err="1" smtClean="0"/>
            <a:t>dCache</a:t>
          </a:r>
          <a:r>
            <a:rPr lang="en-US" sz="1800" b="0" i="0" kern="1200" baseline="0" dirty="0" smtClean="0"/>
            <a:t>, but has also to deploy LFC, FTS, VOMS, site-BDII, </a:t>
          </a:r>
          <a:r>
            <a:rPr lang="en-US" sz="1800" b="0" i="0" kern="1200" baseline="0" dirty="0" err="1" smtClean="0"/>
            <a:t>VOBoxes</a:t>
          </a:r>
          <a:r>
            <a:rPr lang="en-US" sz="1800" b="0" i="0" kern="1200" baseline="0" dirty="0" smtClean="0"/>
            <a:t> </a:t>
          </a:r>
          <a:r>
            <a:rPr lang="en-US" sz="1800" b="0" i="0" kern="1200" baseline="0" dirty="0" err="1" smtClean="0"/>
            <a:t>etc</a:t>
          </a:r>
          <a:r>
            <a:rPr lang="en-US" sz="1800" b="0" i="0" kern="1200" baseline="0" dirty="0" smtClean="0"/>
            <a:t> to satisfy users</a:t>
          </a:r>
          <a:endParaRPr lang="en-US" sz="1800" kern="1200" dirty="0"/>
        </a:p>
      </dsp:txBody>
      <dsp:txXfrm>
        <a:off x="0" y="298141"/>
        <a:ext cx="8221680" cy="1304100"/>
      </dsp:txXfrm>
    </dsp:sp>
    <dsp:sp modelId="{48BB887A-5967-4508-A975-F06948997971}">
      <dsp:nvSpPr>
        <dsp:cNvPr id="0" name=""/>
        <dsp:cNvSpPr/>
      </dsp:nvSpPr>
      <dsp:spPr>
        <a:xfrm>
          <a:off x="411084" y="32461"/>
          <a:ext cx="575517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532" tIns="0" rIns="21753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smtClean="0"/>
            <a:t>Each user community comes with own middleware</a:t>
          </a:r>
          <a:endParaRPr lang="en-US" sz="1800" kern="1200"/>
        </a:p>
      </dsp:txBody>
      <dsp:txXfrm>
        <a:off x="437023" y="58400"/>
        <a:ext cx="5703298" cy="479482"/>
      </dsp:txXfrm>
    </dsp:sp>
    <dsp:sp modelId="{6FC2A373-5C3E-426F-8808-F2269AAE8B5F}">
      <dsp:nvSpPr>
        <dsp:cNvPr id="0" name=""/>
        <dsp:cNvSpPr/>
      </dsp:nvSpPr>
      <dsp:spPr>
        <a:xfrm>
          <a:off x="0" y="1965121"/>
          <a:ext cx="8221680" cy="1559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094" tIns="374904" rIns="638094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baseline="0" smtClean="0"/>
            <a:t>Users and sysadmins alike do not like to change tools without an extremely good reason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baseline="0" smtClean="0"/>
            <a:t>In HPC, sites/queues are tailored for applications and other way around – on the Grid, all sites are different, and applications can not be tailored</a:t>
          </a:r>
          <a:endParaRPr lang="en-US" sz="1800" kern="1200"/>
        </a:p>
      </dsp:txBody>
      <dsp:txXfrm>
        <a:off x="0" y="1965121"/>
        <a:ext cx="8221680" cy="1559250"/>
      </dsp:txXfrm>
    </dsp:sp>
    <dsp:sp modelId="{1A272DF1-D359-4122-B659-77BE42EDFB09}">
      <dsp:nvSpPr>
        <dsp:cNvPr id="0" name=""/>
        <dsp:cNvSpPr/>
      </dsp:nvSpPr>
      <dsp:spPr>
        <a:xfrm>
          <a:off x="411084" y="1699442"/>
          <a:ext cx="575517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532" tIns="0" rIns="21753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/>
            <a:t>Difficult to streamline</a:t>
          </a:r>
          <a:endParaRPr lang="en-US" sz="1800" kern="1200" dirty="0"/>
        </a:p>
      </dsp:txBody>
      <dsp:txXfrm>
        <a:off x="437023" y="1725381"/>
        <a:ext cx="5703298" cy="479482"/>
      </dsp:txXfrm>
    </dsp:sp>
    <dsp:sp modelId="{19427418-14FF-4877-87A3-C34B775B64F7}">
      <dsp:nvSpPr>
        <dsp:cNvPr id="0" name=""/>
        <dsp:cNvSpPr/>
      </dsp:nvSpPr>
      <dsp:spPr>
        <a:xfrm>
          <a:off x="0" y="3887252"/>
          <a:ext cx="8221680" cy="10489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094" tIns="374904" rIns="638094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baseline="0" smtClean="0"/>
            <a:t>LHC – nearly constant (though fluctuating) load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baseline="0" smtClean="0"/>
            <a:t>Most other communities – episodic activities</a:t>
          </a:r>
          <a:endParaRPr lang="en-US" sz="1800" kern="1200"/>
        </a:p>
      </dsp:txBody>
      <dsp:txXfrm>
        <a:off x="0" y="3887252"/>
        <a:ext cx="8221680" cy="1048950"/>
      </dsp:txXfrm>
    </dsp:sp>
    <dsp:sp modelId="{3ABB8B04-8C27-404A-BEC1-2B35EC45637A}">
      <dsp:nvSpPr>
        <dsp:cNvPr id="0" name=""/>
        <dsp:cNvSpPr/>
      </dsp:nvSpPr>
      <dsp:spPr>
        <a:xfrm>
          <a:off x="411084" y="3621572"/>
          <a:ext cx="575517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532" tIns="0" rIns="21753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smtClean="0"/>
            <a:t>Difficult to optimize load</a:t>
          </a:r>
          <a:endParaRPr lang="en-US" sz="1800" kern="1200"/>
        </a:p>
      </dsp:txBody>
      <dsp:txXfrm>
        <a:off x="437023" y="3647511"/>
        <a:ext cx="5703298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FE1A7-0E10-4208-BA3A-5C27F42CD5EE}">
      <dsp:nvSpPr>
        <dsp:cNvPr id="0" name=""/>
        <dsp:cNvSpPr/>
      </dsp:nvSpPr>
      <dsp:spPr>
        <a:xfrm>
          <a:off x="1806553" y="3568"/>
          <a:ext cx="826921" cy="82692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6A3ACA6-CC7E-4673-B7A1-4D5E0CC581DB}">
      <dsp:nvSpPr>
        <dsp:cNvPr id="0" name=""/>
        <dsp:cNvSpPr/>
      </dsp:nvSpPr>
      <dsp:spPr>
        <a:xfrm>
          <a:off x="2220014" y="3568"/>
          <a:ext cx="4411926" cy="826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baseline="0" dirty="0" smtClean="0"/>
            <a:t>Generic middleware must not be tied to a single operating system</a:t>
          </a:r>
          <a:endParaRPr lang="en-US" sz="1600" kern="1200" dirty="0"/>
        </a:p>
      </dsp:txBody>
      <dsp:txXfrm>
        <a:off x="2220014" y="3568"/>
        <a:ext cx="4411926" cy="826921"/>
      </dsp:txXfrm>
    </dsp:sp>
    <dsp:sp modelId="{8F9E46C8-B045-400B-9419-D95E7E272C0E}">
      <dsp:nvSpPr>
        <dsp:cNvPr id="0" name=""/>
        <dsp:cNvSpPr/>
      </dsp:nvSpPr>
      <dsp:spPr>
        <a:xfrm>
          <a:off x="1806553" y="830489"/>
          <a:ext cx="826921" cy="826921"/>
        </a:xfrm>
        <a:prstGeom prst="ellipse">
          <a:avLst/>
        </a:prstGeom>
        <a:solidFill>
          <a:schemeClr val="accent2">
            <a:alpha val="50000"/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8CBC3FF-D72C-4875-97B4-DBB081E6325E}">
      <dsp:nvSpPr>
        <dsp:cNvPr id="0" name=""/>
        <dsp:cNvSpPr/>
      </dsp:nvSpPr>
      <dsp:spPr>
        <a:xfrm>
          <a:off x="2220014" y="830489"/>
          <a:ext cx="4411926" cy="826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baseline="0" smtClean="0"/>
            <a:t>Generic middleware must not have “vendor locks” w.r.t. third party dependencies</a:t>
          </a:r>
          <a:endParaRPr lang="en-US" sz="1600" kern="1200"/>
        </a:p>
      </dsp:txBody>
      <dsp:txXfrm>
        <a:off x="2220014" y="830489"/>
        <a:ext cx="4411926" cy="826921"/>
      </dsp:txXfrm>
    </dsp:sp>
    <dsp:sp modelId="{D96F1A2A-38F1-4E9A-AD5B-336AC630D44E}">
      <dsp:nvSpPr>
        <dsp:cNvPr id="0" name=""/>
        <dsp:cNvSpPr/>
      </dsp:nvSpPr>
      <dsp:spPr>
        <a:xfrm>
          <a:off x="1806553" y="1657410"/>
          <a:ext cx="826921" cy="826921"/>
        </a:xfrm>
        <a:prstGeom prst="ellipse">
          <a:avLst/>
        </a:prstGeom>
        <a:solidFill>
          <a:schemeClr val="accent2">
            <a:alpha val="50000"/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5A1206A-9889-4A0C-931F-BD9422D80537}">
      <dsp:nvSpPr>
        <dsp:cNvPr id="0" name=""/>
        <dsp:cNvSpPr/>
      </dsp:nvSpPr>
      <dsp:spPr>
        <a:xfrm>
          <a:off x="2220014" y="1657410"/>
          <a:ext cx="4411926" cy="826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baseline="0" dirty="0" smtClean="0"/>
            <a:t>Generic middleware must follow worldwide community practices and standards (FSH, licensing, packaging, monitoring, configuration, auditing </a:t>
          </a:r>
          <a:r>
            <a:rPr lang="en-US" sz="1600" b="0" i="0" kern="1200" baseline="0" dirty="0" err="1" smtClean="0"/>
            <a:t>etc</a:t>
          </a:r>
          <a:r>
            <a:rPr lang="en-US" sz="1600" b="0" i="0" kern="1200" baseline="0" dirty="0" smtClean="0"/>
            <a:t>)</a:t>
          </a:r>
          <a:endParaRPr lang="en-US" sz="1600" kern="1200" dirty="0"/>
        </a:p>
      </dsp:txBody>
      <dsp:txXfrm>
        <a:off x="2220014" y="1657410"/>
        <a:ext cx="4411926" cy="826921"/>
      </dsp:txXfrm>
    </dsp:sp>
    <dsp:sp modelId="{3C8980F9-68BC-4F93-B42B-16EAD848B96F}">
      <dsp:nvSpPr>
        <dsp:cNvPr id="0" name=""/>
        <dsp:cNvSpPr/>
      </dsp:nvSpPr>
      <dsp:spPr>
        <a:xfrm>
          <a:off x="1806553" y="2484332"/>
          <a:ext cx="826921" cy="826921"/>
        </a:xfrm>
        <a:prstGeom prst="ellipse">
          <a:avLst/>
        </a:prstGeom>
        <a:solidFill>
          <a:schemeClr val="accent2">
            <a:alpha val="50000"/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7FBBFFA-D25B-435A-9194-1051571A55A2}">
      <dsp:nvSpPr>
        <dsp:cNvPr id="0" name=""/>
        <dsp:cNvSpPr/>
      </dsp:nvSpPr>
      <dsp:spPr>
        <a:xfrm>
          <a:off x="2220014" y="2484332"/>
          <a:ext cx="4411926" cy="826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baseline="0" dirty="0" smtClean="0"/>
            <a:t>Generic middleware must provide API and development libraries to build application-specific tools and utilities</a:t>
          </a:r>
          <a:endParaRPr lang="en-US" sz="1600" kern="1200" dirty="0"/>
        </a:p>
      </dsp:txBody>
      <dsp:txXfrm>
        <a:off x="2220014" y="2484332"/>
        <a:ext cx="4411926" cy="826921"/>
      </dsp:txXfrm>
    </dsp:sp>
    <dsp:sp modelId="{8863F361-356B-4E8F-934A-A21B264E3910}">
      <dsp:nvSpPr>
        <dsp:cNvPr id="0" name=""/>
        <dsp:cNvSpPr/>
      </dsp:nvSpPr>
      <dsp:spPr>
        <a:xfrm>
          <a:off x="1806553" y="3311253"/>
          <a:ext cx="826921" cy="826921"/>
        </a:xfrm>
        <a:prstGeom prst="ellipse">
          <a:avLst/>
        </a:prstGeom>
        <a:solidFill>
          <a:schemeClr val="accent2">
            <a:alpha val="50000"/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3670E32-62D6-4550-9DA0-D7FE51ACE060}">
      <dsp:nvSpPr>
        <dsp:cNvPr id="0" name=""/>
        <dsp:cNvSpPr/>
      </dsp:nvSpPr>
      <dsp:spPr>
        <a:xfrm>
          <a:off x="2220014" y="3311253"/>
          <a:ext cx="4411926" cy="826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baseline="0" dirty="0" smtClean="0"/>
            <a:t>Middleware shortcomings should not be getting solved by operational means</a:t>
          </a:r>
          <a:endParaRPr lang="en-US" sz="1600" kern="1200" dirty="0"/>
        </a:p>
      </dsp:txBody>
      <dsp:txXfrm>
        <a:off x="2220014" y="3311253"/>
        <a:ext cx="4411926" cy="826921"/>
      </dsp:txXfrm>
    </dsp:sp>
    <dsp:sp modelId="{241C2147-F98E-4D5A-A420-46BCF2356A5C}">
      <dsp:nvSpPr>
        <dsp:cNvPr id="0" name=""/>
        <dsp:cNvSpPr/>
      </dsp:nvSpPr>
      <dsp:spPr>
        <a:xfrm>
          <a:off x="1806553" y="4138174"/>
          <a:ext cx="826921" cy="826921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BE40B81-898B-42A6-9426-BB7EBC10093A}">
      <dsp:nvSpPr>
        <dsp:cNvPr id="0" name=""/>
        <dsp:cNvSpPr/>
      </dsp:nvSpPr>
      <dsp:spPr>
        <a:xfrm>
          <a:off x="2220014" y="4138174"/>
          <a:ext cx="4411926" cy="826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baseline="0" smtClean="0"/>
            <a:t>Documentation, documentation, documentation</a:t>
          </a:r>
          <a:endParaRPr lang="en-US" sz="1600" kern="1200"/>
        </a:p>
      </dsp:txBody>
      <dsp:txXfrm>
        <a:off x="2220014" y="4138174"/>
        <a:ext cx="4411926" cy="826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6E6B8-B296-412D-B7FF-0C3FA097AF24}">
      <dsp:nvSpPr>
        <dsp:cNvPr id="0" name=""/>
        <dsp:cNvSpPr/>
      </dsp:nvSpPr>
      <dsp:spPr>
        <a:xfrm>
          <a:off x="0" y="254424"/>
          <a:ext cx="8221680" cy="55165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smtClean="0"/>
            <a:t>Now</a:t>
          </a:r>
          <a:endParaRPr lang="en-US" sz="2300" kern="1200"/>
        </a:p>
      </dsp:txBody>
      <dsp:txXfrm>
        <a:off x="26930" y="281354"/>
        <a:ext cx="8167820" cy="497795"/>
      </dsp:txXfrm>
    </dsp:sp>
    <dsp:sp modelId="{487022E1-16C3-42D2-91AA-02A197CE197F}">
      <dsp:nvSpPr>
        <dsp:cNvPr id="0" name=""/>
        <dsp:cNvSpPr/>
      </dsp:nvSpPr>
      <dsp:spPr>
        <a:xfrm>
          <a:off x="0" y="806079"/>
          <a:ext cx="8221680" cy="1856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03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smtClean="0"/>
            <a:t>Operations team comprising of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dirty="0" smtClean="0"/>
            <a:t>Systems integrator – primarily general </a:t>
          </a:r>
          <a:r>
            <a:rPr lang="en-US" sz="1800" b="0" i="0" kern="1200" baseline="0" dirty="0" smtClean="0">
              <a:solidFill>
                <a:srgbClr val="FF0000"/>
              </a:solidFill>
            </a:rPr>
            <a:t>WLCG</a:t>
          </a:r>
          <a:r>
            <a:rPr lang="en-US" sz="1800" b="0" i="0" kern="1200" baseline="0" dirty="0" smtClean="0"/>
            <a:t> support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dirty="0" smtClean="0"/>
            <a:t>Dedicated </a:t>
          </a:r>
          <a:r>
            <a:rPr lang="en-US" sz="1800" b="0" i="0" kern="1200" baseline="0" dirty="0" smtClean="0">
              <a:solidFill>
                <a:srgbClr val="FF0000"/>
              </a:solidFill>
            </a:rPr>
            <a:t>ALICE/CMS/ATLAS</a:t>
          </a:r>
          <a:r>
            <a:rPr lang="en-US" sz="1800" b="0" i="0" kern="1200" baseline="0" dirty="0" smtClean="0"/>
            <a:t> support experts 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dirty="0" smtClean="0"/>
            <a:t>Storage specialist – specific </a:t>
          </a:r>
          <a:r>
            <a:rPr lang="en-US" sz="1800" b="0" i="0" kern="1200" baseline="0" dirty="0" smtClean="0">
              <a:solidFill>
                <a:srgbClr val="FF0000"/>
              </a:solidFill>
            </a:rPr>
            <a:t>WLCG</a:t>
          </a:r>
          <a:r>
            <a:rPr lang="en-US" sz="1800" b="0" i="0" kern="1200" baseline="0" dirty="0" smtClean="0"/>
            <a:t> storage requirements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smtClean="0"/>
            <a:t>Operator on Duty (OoD) team, one country on a 4 week rotation basis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dirty="0" err="1" smtClean="0"/>
            <a:t>OoD</a:t>
          </a:r>
          <a:r>
            <a:rPr lang="en-US" sz="1800" b="0" i="0" kern="1200" baseline="0" dirty="0" smtClean="0"/>
            <a:t> handles EGI ROD duties and </a:t>
          </a:r>
          <a:r>
            <a:rPr lang="en-US" sz="1800" b="0" i="0" kern="1200" baseline="0" dirty="0" smtClean="0">
              <a:solidFill>
                <a:srgbClr val="FF0000"/>
              </a:solidFill>
            </a:rPr>
            <a:t>WLCG</a:t>
          </a:r>
          <a:r>
            <a:rPr lang="en-US" sz="1800" b="0" i="0" kern="1200" baseline="0" dirty="0" smtClean="0"/>
            <a:t> monitoring support </a:t>
          </a:r>
          <a:endParaRPr lang="en-US" sz="1800" kern="1200" dirty="0"/>
        </a:p>
      </dsp:txBody>
      <dsp:txXfrm>
        <a:off x="0" y="806079"/>
        <a:ext cx="8221680" cy="1856790"/>
      </dsp:txXfrm>
    </dsp:sp>
    <dsp:sp modelId="{5D4F60A6-66A1-4B75-AFD0-7375AE1A08AB}">
      <dsp:nvSpPr>
        <dsp:cNvPr id="0" name=""/>
        <dsp:cNvSpPr/>
      </dsp:nvSpPr>
      <dsp:spPr>
        <a:xfrm>
          <a:off x="0" y="2662869"/>
          <a:ext cx="8221680" cy="55165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dirty="0" smtClean="0"/>
            <a:t>Future challenges</a:t>
          </a:r>
          <a:endParaRPr lang="en-US" sz="2300" kern="1200" dirty="0"/>
        </a:p>
      </dsp:txBody>
      <dsp:txXfrm>
        <a:off x="26930" y="2689799"/>
        <a:ext cx="8167820" cy="497795"/>
      </dsp:txXfrm>
    </dsp:sp>
    <dsp:sp modelId="{36426A4D-20DE-400A-BE04-8A4CBAD4660E}">
      <dsp:nvSpPr>
        <dsp:cNvPr id="0" name=""/>
        <dsp:cNvSpPr/>
      </dsp:nvSpPr>
      <dsp:spPr>
        <a:xfrm>
          <a:off x="0" y="3214524"/>
          <a:ext cx="8221680" cy="1499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03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dirty="0" smtClean="0"/>
            <a:t>More user communities – more dedicated experts needed – more </a:t>
          </a:r>
          <a:r>
            <a:rPr lang="en-US" sz="1800" b="0" i="0" kern="1200" baseline="0" dirty="0" err="1" smtClean="0"/>
            <a:t>organisational</a:t>
          </a:r>
          <a:r>
            <a:rPr lang="en-US" sz="1800" b="0" i="0" kern="1200" baseline="0" dirty="0" smtClean="0"/>
            <a:t> </a:t>
          </a:r>
          <a:r>
            <a:rPr lang="en-US" sz="1800" b="0" i="0" kern="1200" baseline="0" dirty="0" smtClean="0"/>
            <a:t>complexity?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dirty="0" smtClean="0"/>
            <a:t>More people are trying ARC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smtClean="0"/>
            <a:t>operational procedures still are often gLite-specific (YAIM this, APEL that etc)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baseline="0" smtClean="0"/>
            <a:t>more ARC support specialists may be needed</a:t>
          </a:r>
          <a:endParaRPr lang="en-US" sz="1800" kern="1200"/>
        </a:p>
      </dsp:txBody>
      <dsp:txXfrm>
        <a:off x="0" y="3214524"/>
        <a:ext cx="8221680" cy="1499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120" cy="4960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47320" y="0"/>
            <a:ext cx="2949120" cy="4960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C627507F-C956-4FC0-A13D-F802927BEBE4}" type="datetimeFigureOut">
              <a:t>9/20/2011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32360"/>
            <a:ext cx="2949120" cy="4960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47320" y="9432360"/>
            <a:ext cx="2949120" cy="4960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2EE07FB1-9EEC-4BE4-949C-1F4DACABF22F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30642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796800" cy="99288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0" y="0"/>
            <a:ext cx="6796080" cy="992808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6796080" cy="992808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6796080" cy="992808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6796080" cy="992808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0"/>
            <a:ext cx="6796080" cy="992808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8" name="Header Placeholder 7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38320" cy="489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200" b="0" i="0" u="none" strike="noStrike" baseline="0">
                <a:solidFill>
                  <a:srgbClr val="000000"/>
                </a:solidFill>
                <a:latin typeface="Times New Roman" pitchFamily="18"/>
                <a:ea typeface="DejaVuSans" pitchFamily="2"/>
                <a:cs typeface="DejaVu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Date Placeholder 8"/>
          <p:cNvSpPr txBox="1">
            <a:spLocks noGrp="1"/>
          </p:cNvSpPr>
          <p:nvPr>
            <p:ph type="dt" idx="1"/>
          </p:nvPr>
        </p:nvSpPr>
        <p:spPr>
          <a:xfrm>
            <a:off x="3849839" y="0"/>
            <a:ext cx="2938320" cy="489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200" b="0" i="0" u="none" strike="noStrike" baseline="0">
                <a:solidFill>
                  <a:srgbClr val="000000"/>
                </a:solidFill>
                <a:latin typeface="Times New Roman" pitchFamily="18"/>
                <a:ea typeface="DejaVuSans" pitchFamily="2"/>
                <a:cs typeface="DejaVuSans" pitchFamily="2"/>
              </a:defRPr>
            </a:lvl1pPr>
          </a:lstStyle>
          <a:p>
            <a:pPr lvl="0"/>
            <a:fld id="{586ED6DA-4B32-438C-9652-E5CC7DB3A05B}" type="datetimeFigureOut">
              <a:t>20/09/2011</a:t>
            </a:fld>
            <a:endParaRPr lang="en-GB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915840" y="744120"/>
            <a:ext cx="4957920" cy="37152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11" name="Notes Placeholder 10"/>
          <p:cNvSpPr txBox="1">
            <a:spLocks noGrp="1"/>
          </p:cNvSpPr>
          <p:nvPr>
            <p:ph type="body" sz="quarter" idx="3"/>
          </p:nvPr>
        </p:nvSpPr>
        <p:spPr>
          <a:xfrm>
            <a:off x="679320" y="4716000"/>
            <a:ext cx="5430960" cy="4459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  <p:sp>
        <p:nvSpPr>
          <p:cNvPr id="12" name="Footer Placeholder 11"/>
          <p:cNvSpPr txBox="1">
            <a:spLocks noGrp="1"/>
          </p:cNvSpPr>
          <p:nvPr>
            <p:ph type="ftr" sz="quarter" idx="4"/>
          </p:nvPr>
        </p:nvSpPr>
        <p:spPr>
          <a:xfrm>
            <a:off x="0" y="9429480"/>
            <a:ext cx="2938320" cy="489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200" b="0" i="0" u="none" strike="noStrike" baseline="0">
                <a:solidFill>
                  <a:srgbClr val="000000"/>
                </a:solidFill>
                <a:latin typeface="Times New Roman" pitchFamily="18"/>
                <a:ea typeface="DejaVuSans" pitchFamily="2"/>
                <a:cs typeface="DejaVu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3" name="Slide Number Placeholder 12"/>
          <p:cNvSpPr txBox="1">
            <a:spLocks noGrp="1"/>
          </p:cNvSpPr>
          <p:nvPr>
            <p:ph type="sldNum" sz="quarter" idx="5"/>
          </p:nvPr>
        </p:nvSpPr>
        <p:spPr>
          <a:xfrm>
            <a:off x="3849839" y="9429480"/>
            <a:ext cx="2938320" cy="489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200" b="0" i="0" u="none" strike="noStrike" baseline="0">
                <a:solidFill>
                  <a:srgbClr val="000000"/>
                </a:solidFill>
                <a:latin typeface="Times New Roman" pitchFamily="18"/>
                <a:ea typeface="DejaVuSans" pitchFamily="2"/>
                <a:cs typeface="DejaVuSans" pitchFamily="2"/>
              </a:defRPr>
            </a:lvl1pPr>
          </a:lstStyle>
          <a:p>
            <a:pPr lvl="0"/>
            <a:fld id="{16D3CEEA-B947-4625-B0AC-3BDB6B637CD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1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S Gothic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17640" y="744480"/>
            <a:ext cx="4962600" cy="37227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 PL ShanHeiSun Uni" pitchFamily="2"/>
              <a:cs typeface="AR PL ShanHeiSun Uni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0960" cy="4460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54588" cy="3714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54588" cy="3714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54588" cy="3714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54588" cy="3714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54588" cy="3714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54588" cy="3714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54588" cy="3714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54588" cy="3714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54588" cy="3714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472F6FC-6C9E-4F3E-8BC3-341CD4DE061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3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DA23C14-167B-4FCE-AEA3-927C79D370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3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-28575"/>
            <a:ext cx="2106613" cy="575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28575"/>
            <a:ext cx="6169025" cy="575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CACD207-025D-491B-9D7D-BF432CC276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5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BA9FE3-2E95-456F-9091-E5EBAB3D499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63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073498-D2F3-4B17-92E7-A1B3290F83C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62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E06B27-6681-44CC-907D-92A1EBC7839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1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40D159-BFCC-4054-84EE-F8D15806AC1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AF5372-E214-42EB-8437-4F7864EA8B5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82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F04935-2AE8-48EA-98F3-569D6FEB62E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15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E0F288-CD43-4082-9685-66B591A441A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82D89C-3D78-4585-B9CE-A9244FECE94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640"/>
            <a:ext cx="8221680" cy="49686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EF70256-0F4C-411B-B996-3BA4601F552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3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337931-4117-49B5-8A26-195CBFA687A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F62B87-2A07-48E0-A62B-7CB49025BEB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9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341438"/>
            <a:ext cx="2054225" cy="4789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5038" cy="4789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08AD44-3E79-40E6-A650-E1E70E1EF05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62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4BDE094-15EE-42EB-BD87-1622C506080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62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38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96975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8711368-0B6C-498B-9E26-6428F11AAA6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7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532F80C-EF94-4B9E-80C7-B7743E87E46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3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9ACE0DB-C22C-4949-AD40-69C3C8247EE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1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D8F5726-2AC4-42E2-AB3D-54217102B6D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85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6F36CA5-C359-4E77-AB08-58D5B415D88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02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D2D03C1-0AF9-4947-A4B8-4235A280844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6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58444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 b="47244"/>
          <a:stretch>
            <a:fillRect/>
          </a:stretch>
        </p:blipFill>
        <p:spPr>
          <a:xfrm>
            <a:off x="0" y="0"/>
            <a:ext cx="9144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Placeholder 3"/>
          <p:cNvSpPr txBox="1">
            <a:spLocks noGrp="1"/>
          </p:cNvSpPr>
          <p:nvPr>
            <p:ph type="title"/>
          </p:nvPr>
        </p:nvSpPr>
        <p:spPr>
          <a:xfrm>
            <a:off x="2268360" y="-28800"/>
            <a:ext cx="6616800" cy="1067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1"/>
          </p:nvPr>
        </p:nvSpPr>
        <p:spPr>
          <a:xfrm>
            <a:off x="457200" y="1196640"/>
            <a:ext cx="8221680" cy="5112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>
            <a:def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None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defPPr>
            <a:lvl1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Char char=""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1pPr>
            <a:lvl2pPr marL="734760" marR="0" lvl="1" indent="-277560" algn="l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4B7FAF"/>
              </a:buClr>
              <a:buSzPct val="80000"/>
              <a:buFont typeface="Wingdings" pitchFamily="2"/>
              <a:buChar char=""/>
              <a:tabLst>
                <a:tab pos="179280" algn="l"/>
                <a:tab pos="636480" algn="l"/>
                <a:tab pos="1093680" algn="l"/>
                <a:tab pos="1550880" algn="l"/>
                <a:tab pos="2008080" algn="l"/>
                <a:tab pos="2465280" algn="l"/>
                <a:tab pos="2922479" algn="l"/>
                <a:tab pos="3379680" algn="l"/>
                <a:tab pos="3836880" algn="l"/>
                <a:tab pos="4294080" algn="l"/>
                <a:tab pos="4751279" algn="l"/>
                <a:tab pos="5208480" algn="l"/>
                <a:tab pos="5665679" algn="l"/>
                <a:tab pos="6122880" algn="l"/>
                <a:tab pos="6580079" algn="l"/>
                <a:tab pos="7037279" algn="l"/>
                <a:tab pos="7494480" algn="l"/>
                <a:tab pos="7951679" algn="l"/>
                <a:tab pos="8408880" algn="l"/>
                <a:tab pos="886608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24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1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70000"/>
              <a:buFont typeface="Wingdings" pitchFamily="2"/>
              <a:buChar char="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480000"/>
            <a:ext cx="2125800" cy="2336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200" b="0" i="0" u="none" strike="noStrike" baseline="0">
                <a:solidFill>
                  <a:srgbClr val="000000"/>
                </a:solidFill>
                <a:latin typeface="Tahoma" pitchFamily="34"/>
                <a:ea typeface="DejaVuSans" pitchFamily="2"/>
                <a:cs typeface="DejaVuSans" pitchFamily="2"/>
              </a:defRPr>
            </a:lvl1pPr>
          </a:lstStyle>
          <a:p>
            <a:pPr lvl="0"/>
            <a:fld id="{84226502-1E83-40D6-88FB-1856EBB442D1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3200" b="1" i="0" u="none" strike="noStrike" baseline="0">
          <a:ln>
            <a:noFill/>
          </a:ln>
          <a:solidFill>
            <a:srgbClr val="000066"/>
          </a:solidFill>
          <a:effectLst>
            <a:outerShdw dist="17961" dir="2700000">
              <a:scrgbClr r="0" g="0" b="0"/>
            </a:outerShdw>
          </a:effectLst>
          <a:latin typeface="Tahoma" pitchFamily="34"/>
        </a:defRPr>
      </a:lvl1pPr>
    </p:titleStyle>
    <p:bodyStyle>
      <a:lvl1pPr marL="0" marR="0" indent="0" algn="l" rtl="0" hangingPunct="1">
        <a:lnSpc>
          <a:spcPct val="100000"/>
        </a:lnSpc>
        <a:spcBef>
          <a:spcPts val="598"/>
        </a:spcBef>
        <a:spcAft>
          <a:spcPts val="0"/>
        </a:spcAft>
        <a:tabLst>
          <a:tab pos="122040" algn="l"/>
          <a:tab pos="579240" algn="l"/>
          <a:tab pos="1036439" algn="l"/>
          <a:tab pos="1493640" algn="l"/>
          <a:tab pos="1950840" algn="l"/>
          <a:tab pos="2408040" algn="l"/>
          <a:tab pos="2865240" algn="l"/>
          <a:tab pos="3322439" algn="l"/>
          <a:tab pos="3779640" algn="l"/>
          <a:tab pos="4236840" algn="l"/>
          <a:tab pos="4694040" algn="l"/>
          <a:tab pos="5151240" algn="l"/>
          <a:tab pos="5608440" algn="l"/>
          <a:tab pos="6065640" algn="l"/>
          <a:tab pos="6522840" algn="l"/>
          <a:tab pos="6980040" algn="l"/>
          <a:tab pos="7437240" algn="l"/>
          <a:tab pos="7894439" algn="l"/>
          <a:tab pos="8351640" algn="l"/>
          <a:tab pos="8808840" algn="l"/>
        </a:tabLst>
        <a:defRPr lang="en-US" sz="2400" b="0" i="0" u="none" strike="noStrike" baseline="0">
          <a:ln>
            <a:noFill/>
          </a:ln>
          <a:solidFill>
            <a:srgbClr val="000000"/>
          </a:solidFill>
          <a:latin typeface="Tahoma" pitchFamily="34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7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58444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 txBox="1">
            <a:spLocks noGrp="1"/>
          </p:cNvSpPr>
          <p:nvPr>
            <p:ph type="dt" sz="half" idx="2"/>
          </p:nvPr>
        </p:nvSpPr>
        <p:spPr>
          <a:xfrm>
            <a:off x="456839" y="6244920"/>
            <a:ext cx="2125800" cy="4687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GB" sz="1400" kern="1200">
                <a:solidFill>
                  <a:srgbClr val="000000"/>
                </a:solidFill>
                <a:latin typeface="Times New Roman" pitchFamily="18"/>
                <a:ea typeface="DejaVuSans" pitchFamily="2"/>
                <a:cs typeface="DejaVuSans" pitchFamily="2"/>
              </a:defRPr>
            </a:lvl1pPr>
          </a:lstStyle>
          <a:p>
            <a:pPr lvl="0"/>
            <a:r>
              <a:rPr lang="en-US" smtClean="0"/>
              <a:t>2011-09-21</a:t>
            </a:r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3"/>
          </p:nvPr>
        </p:nvSpPr>
        <p:spPr>
          <a:xfrm>
            <a:off x="3124079" y="6244920"/>
            <a:ext cx="2887920" cy="4687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GB" sz="1400" kern="1200">
                <a:solidFill>
                  <a:srgbClr val="000000"/>
                </a:solidFill>
                <a:latin typeface="Times New Roman" pitchFamily="18"/>
                <a:ea typeface="DejaVuSans" pitchFamily="2"/>
                <a:cs typeface="DejaVuSans" pitchFamily="2"/>
              </a:defRPr>
            </a:lvl1pPr>
          </a:lstStyle>
          <a:p>
            <a:pPr lvl="0"/>
            <a:r>
              <a:rPr lang="en-GB" smtClean="0"/>
              <a:t>www.ndgf.org</a:t>
            </a:r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4"/>
          </p:nvPr>
        </p:nvSpPr>
        <p:spPr>
          <a:xfrm>
            <a:off x="6552719" y="6244920"/>
            <a:ext cx="2125800" cy="4687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GB" sz="1400" kern="1200">
                <a:solidFill>
                  <a:srgbClr val="000000"/>
                </a:solidFill>
                <a:latin typeface="Times New Roman" pitchFamily="18"/>
                <a:ea typeface="DejaVuSans" pitchFamily="2"/>
                <a:cs typeface="DejaVuSans" pitchFamily="2"/>
              </a:defRPr>
            </a:lvl1pPr>
          </a:lstStyle>
          <a:p>
            <a:pPr lvl="0"/>
            <a:fld id="{6843BB16-4D04-455B-9CAA-B97BE3663947}" type="slidenum"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 b="47244"/>
          <a:stretch>
            <a:fillRect/>
          </a:stretch>
        </p:blipFill>
        <p:spPr>
          <a:xfrm>
            <a:off x="0" y="5827680"/>
            <a:ext cx="91440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Placeholder 6"/>
          <p:cNvSpPr txBox="1">
            <a:spLocks noGrp="1"/>
          </p:cNvSpPr>
          <p:nvPr>
            <p:ph type="title"/>
          </p:nvPr>
        </p:nvSpPr>
        <p:spPr>
          <a:xfrm>
            <a:off x="1979640" y="1341360"/>
            <a:ext cx="5968799" cy="21085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8" name="Text Placeholder 7"/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1680" cy="4526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None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defPPr>
            <a:lvl1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Char char=""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1pPr>
            <a:lvl2pPr marL="734760" marR="0" lvl="1" indent="-277560" algn="l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4B7FAF"/>
              </a:buClr>
              <a:buSzPct val="80000"/>
              <a:buFont typeface="Wingdings" pitchFamily="2"/>
              <a:buChar char=""/>
              <a:tabLst>
                <a:tab pos="179280" algn="l"/>
                <a:tab pos="636480" algn="l"/>
                <a:tab pos="1093680" algn="l"/>
                <a:tab pos="1550880" algn="l"/>
                <a:tab pos="2008080" algn="l"/>
                <a:tab pos="2465280" algn="l"/>
                <a:tab pos="2922479" algn="l"/>
                <a:tab pos="3379680" algn="l"/>
                <a:tab pos="3836880" algn="l"/>
                <a:tab pos="4294080" algn="l"/>
                <a:tab pos="4751279" algn="l"/>
                <a:tab pos="5208480" algn="l"/>
                <a:tab pos="5665679" algn="l"/>
                <a:tab pos="6122880" algn="l"/>
                <a:tab pos="6580079" algn="l"/>
                <a:tab pos="7037279" algn="l"/>
                <a:tab pos="7494480" algn="l"/>
                <a:tab pos="7951679" algn="l"/>
                <a:tab pos="8408880" algn="l"/>
                <a:tab pos="886608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24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1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70000"/>
              <a:buFont typeface="Wingdings" pitchFamily="2"/>
              <a:buChar char="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3200" b="1" i="0" u="none" strike="noStrike" kern="1200" baseline="0">
          <a:ln>
            <a:noFill/>
          </a:ln>
          <a:solidFill>
            <a:srgbClr val="000066"/>
          </a:solidFill>
          <a:effectLst>
            <a:outerShdw dist="17961" dir="2700000">
              <a:scrgbClr r="0" g="0" b="0"/>
            </a:outerShdw>
          </a:effectLst>
          <a:latin typeface="Tahoma" pitchFamily="34"/>
        </a:defRPr>
      </a:lvl1pPr>
    </p:titleStyle>
    <p:bodyStyle>
      <a:lvl1pPr marL="0" marR="0" indent="0" algn="l" rtl="0" hangingPunct="1">
        <a:lnSpc>
          <a:spcPct val="100000"/>
        </a:lnSpc>
        <a:spcBef>
          <a:spcPts val="598"/>
        </a:spcBef>
        <a:spcAft>
          <a:spcPts val="0"/>
        </a:spcAft>
        <a:tabLst>
          <a:tab pos="122040" algn="l"/>
          <a:tab pos="579240" algn="l"/>
          <a:tab pos="1036439" algn="l"/>
          <a:tab pos="1493640" algn="l"/>
          <a:tab pos="1950840" algn="l"/>
          <a:tab pos="2408040" algn="l"/>
          <a:tab pos="2865240" algn="l"/>
          <a:tab pos="3322439" algn="l"/>
          <a:tab pos="3779640" algn="l"/>
          <a:tab pos="4236840" algn="l"/>
          <a:tab pos="4694040" algn="l"/>
          <a:tab pos="5151240" algn="l"/>
          <a:tab pos="5608440" algn="l"/>
          <a:tab pos="6065640" algn="l"/>
          <a:tab pos="6522840" algn="l"/>
          <a:tab pos="6980040" algn="l"/>
          <a:tab pos="7437240" algn="l"/>
          <a:tab pos="7894439" algn="l"/>
          <a:tab pos="8351640" algn="l"/>
          <a:tab pos="8808840" algn="l"/>
        </a:tabLst>
        <a:defRPr lang="en-US" sz="2400" b="0" i="0" u="none" strike="noStrike" kern="1200" baseline="0">
          <a:ln>
            <a:noFill/>
          </a:ln>
          <a:solidFill>
            <a:srgbClr val="000000"/>
          </a:solidFill>
          <a:latin typeface="Tahoma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195736" y="1987184"/>
            <a:ext cx="6262464" cy="1756508"/>
          </a:xfrm>
        </p:spPr>
        <p:txBody>
          <a:bodyPr wrap="square" lIns="90000" tIns="46800" rIns="90000" bIns="46800" anchorCtr="0">
            <a:spAutoFit/>
          </a:bodyPr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3600" dirty="0"/>
              <a:t>User communities of NDGF: specifics and requirements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843808" y="3886200"/>
            <a:ext cx="4928592" cy="1017844"/>
          </a:xfrm>
        </p:spPr>
        <p:txBody>
          <a:bodyPr wrap="square" lIns="90000" tIns="46800" rIns="90000" bIns="46800" anchor="t" anchorCtr="0">
            <a:spAutoFit/>
          </a:bodyPr>
          <a:lstStyle>
            <a:defPPr lvl="0">
              <a:buClr>
                <a:srgbClr val="000099"/>
              </a:buClr>
              <a:buSzPct val="75000"/>
              <a:buFont typeface="Wingdings" pitchFamily="2"/>
              <a:buNone/>
            </a:defPPr>
            <a:lvl1pPr lvl="0">
              <a:buClr>
                <a:srgbClr val="000099"/>
              </a:buClr>
              <a:buSzPct val="75000"/>
              <a:buFont typeface="Wingdings" pitchFamily="2"/>
              <a:buChar char=""/>
            </a:lvl1pPr>
            <a:lvl2pPr lvl="1">
              <a:buClr>
                <a:srgbClr val="4B7FAF"/>
              </a:buClr>
              <a:buSzPct val="80000"/>
              <a:buFont typeface="Wingdings" pitchFamily="2"/>
              <a:buChar char=""/>
            </a:lvl2pPr>
            <a:lvl3pPr lvl="2">
              <a:buClr>
                <a:srgbClr val="000099"/>
              </a:buClr>
              <a:buSzPct val="65000"/>
              <a:buFont typeface="Wingdings" pitchFamily="2"/>
              <a:buChar char=""/>
            </a:lvl3pPr>
            <a:lvl4pPr lvl="3">
              <a:buClr>
                <a:srgbClr val="4B7FAF"/>
              </a:buClr>
              <a:buSzPct val="70000"/>
              <a:buFont typeface="Wingdings" pitchFamily="2"/>
              <a:buChar char=""/>
            </a:lvl4pPr>
            <a:lvl5pPr lvl="4">
              <a:buClr>
                <a:srgbClr val="000099"/>
              </a:buClr>
              <a:buSzPct val="100000"/>
              <a:buFont typeface="Wingdings" pitchFamily="2"/>
              <a:buChar char=""/>
            </a:lvl5pPr>
            <a:lvl6pPr lvl="5">
              <a:buClr>
                <a:srgbClr val="000099"/>
              </a:buClr>
              <a:buSzPct val="100000"/>
              <a:buFont typeface="Wingdings" pitchFamily="2"/>
              <a:buChar char=""/>
            </a:lvl6pPr>
            <a:lvl7pPr lvl="6">
              <a:buClr>
                <a:srgbClr val="000099"/>
              </a:buClr>
              <a:buSzPct val="100000"/>
              <a:buFont typeface="Wingdings" pitchFamily="2"/>
              <a:buChar char=""/>
            </a:lvl7pPr>
            <a:lvl8pPr lvl="7">
              <a:buClr>
                <a:srgbClr val="000099"/>
              </a:buClr>
              <a:buSzPct val="100000"/>
              <a:buFont typeface="Wingdings" pitchFamily="2"/>
              <a:buChar char=""/>
            </a:lvl8pPr>
            <a:lvl9pPr lvl="8">
              <a:buClr>
                <a:srgbClr val="000099"/>
              </a:buClr>
              <a:buSzPct val="100000"/>
              <a:buFont typeface="Wingdings" pitchFamily="2"/>
              <a:buChar char=""/>
            </a:lvl9pPr>
          </a:lstStyle>
          <a:p>
            <a:pPr marL="0" lvl="0" indent="0" algn="ctr">
              <a:spcBef>
                <a:spcPts val="448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rgbClr val="D6E6DC"/>
                </a:solidFill>
              </a:rPr>
              <a:t>Oxana Smirnova</a:t>
            </a:r>
            <a:r>
              <a:rPr lang="en-GB" sz="2000" i="1" dirty="0">
                <a:solidFill>
                  <a:srgbClr val="D6E6DC"/>
                </a:solidFill>
              </a:rPr>
              <a:t/>
            </a:r>
            <a:br>
              <a:rPr lang="en-GB" sz="2000" i="1" dirty="0">
                <a:solidFill>
                  <a:srgbClr val="D6E6DC"/>
                </a:solidFill>
              </a:rPr>
            </a:br>
            <a:r>
              <a:rPr lang="en-GB" sz="2000" i="1" dirty="0">
                <a:solidFill>
                  <a:srgbClr val="D6E6DC"/>
                </a:solidFill>
              </a:rPr>
              <a:t>EGI Technical </a:t>
            </a:r>
            <a:r>
              <a:rPr lang="en-GB" sz="2000" i="1" dirty="0" smtClean="0">
                <a:solidFill>
                  <a:srgbClr val="D6E6DC"/>
                </a:solidFill>
              </a:rPr>
              <a:t>Forum</a:t>
            </a:r>
            <a:r>
              <a:rPr lang="en-GB" sz="2000" i="1" dirty="0">
                <a:solidFill>
                  <a:srgbClr val="D6E6DC"/>
                </a:solidFill>
              </a:rPr>
              <a:t/>
            </a:r>
            <a:br>
              <a:rPr lang="en-GB" sz="2000" i="1" dirty="0">
                <a:solidFill>
                  <a:srgbClr val="D6E6DC"/>
                </a:solidFill>
              </a:rPr>
            </a:br>
            <a:r>
              <a:rPr lang="en-GB" sz="2000" i="1" dirty="0">
                <a:solidFill>
                  <a:srgbClr val="D6E6DC"/>
                </a:solidFill>
              </a:rPr>
              <a:t>Lyon, September 21, 2011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Summary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>
            <a:def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None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defPPr>
            <a:lvl1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Char char=""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1pPr>
            <a:lvl2pPr marL="734760" marR="0" lvl="1" indent="-277560" algn="l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4B7FAF"/>
              </a:buClr>
              <a:buSzPct val="80000"/>
              <a:buFont typeface="Wingdings" pitchFamily="2"/>
              <a:buChar char=""/>
              <a:tabLst>
                <a:tab pos="179280" algn="l"/>
                <a:tab pos="636480" algn="l"/>
                <a:tab pos="1093680" algn="l"/>
                <a:tab pos="1550880" algn="l"/>
                <a:tab pos="2008080" algn="l"/>
                <a:tab pos="2465280" algn="l"/>
                <a:tab pos="2922479" algn="l"/>
                <a:tab pos="3379680" algn="l"/>
                <a:tab pos="3836880" algn="l"/>
                <a:tab pos="4294080" algn="l"/>
                <a:tab pos="4751279" algn="l"/>
                <a:tab pos="5208480" algn="l"/>
                <a:tab pos="5665679" algn="l"/>
                <a:tab pos="6122880" algn="l"/>
                <a:tab pos="6580079" algn="l"/>
                <a:tab pos="7037279" algn="l"/>
                <a:tab pos="7494480" algn="l"/>
                <a:tab pos="7951679" algn="l"/>
                <a:tab pos="8408880" algn="l"/>
                <a:tab pos="886608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24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1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70000"/>
              <a:buFont typeface="Wingdings" pitchFamily="2"/>
              <a:buChar char="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9pPr>
          </a:lstStyle>
          <a:p>
            <a:pPr lvl="0"/>
            <a:r>
              <a:rPr lang="en-US" dirty="0"/>
              <a:t>LHC community is by far the largest user, and will remain such in foreseeable future</a:t>
            </a:r>
          </a:p>
          <a:p>
            <a:pPr lvl="0"/>
            <a:r>
              <a:rPr lang="en-US" dirty="0"/>
              <a:t>If we want to attract new communities, both middleware and operations must become less LHC-specific (obviously)</a:t>
            </a:r>
          </a:p>
          <a:p>
            <a:pPr lvl="1" rtl="0"/>
            <a:r>
              <a:rPr lang="en-US" dirty="0"/>
              <a:t>Reduce overhead for very small VOs</a:t>
            </a:r>
          </a:p>
          <a:p>
            <a:pPr lvl="1" rtl="0"/>
            <a:r>
              <a:rPr lang="en-US" dirty="0"/>
              <a:t>Learn how to share resources</a:t>
            </a:r>
          </a:p>
          <a:p>
            <a:pPr lvl="1" rtl="0"/>
            <a:r>
              <a:rPr lang="en-US" dirty="0"/>
              <a:t>Accommodate more different </a:t>
            </a:r>
            <a:r>
              <a:rPr lang="en-US" dirty="0" smtClean="0"/>
              <a:t>use</a:t>
            </a:r>
            <a:br>
              <a:rPr lang="en-US" dirty="0" smtClean="0"/>
            </a:br>
            <a:r>
              <a:rPr lang="en-US" dirty="0" smtClean="0"/>
              <a:t>cases </a:t>
            </a:r>
            <a:r>
              <a:rPr lang="en-US" dirty="0"/>
              <a:t>and scenarios</a:t>
            </a:r>
          </a:p>
          <a:p>
            <a:pPr lvl="1" rtl="0"/>
            <a:r>
              <a:rPr lang="en-US" dirty="0"/>
              <a:t>Get rid of single-OS dependency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in-house specifics</a:t>
            </a:r>
          </a:p>
          <a:p>
            <a:pPr lvl="0"/>
            <a:r>
              <a:rPr lang="en-US" dirty="0"/>
              <a:t>NDGF is an international effort by several HPC </a:t>
            </a:r>
            <a:r>
              <a:rPr lang="en-US" dirty="0" err="1"/>
              <a:t>centres</a:t>
            </a:r>
            <a:endParaRPr lang="en-US" dirty="0"/>
          </a:p>
          <a:p>
            <a:pPr lvl="1" rtl="0"/>
            <a:r>
              <a:rPr lang="en-US" dirty="0"/>
              <a:t>Experience is good, as long as coupling is sufficiently loose</a:t>
            </a:r>
          </a:p>
          <a:p>
            <a:pPr lvl="1" rtl="0"/>
            <a:r>
              <a:rPr lang="en-US" dirty="0"/>
              <a:t>Key benefit: we share </a:t>
            </a:r>
            <a:r>
              <a:rPr lang="en-US" dirty="0" smtClean="0"/>
              <a:t>experts, we are a community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C5772A9-419A-4B6C-9060-0FB640115459}" type="slidenum">
              <a:t>10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1" t="16322" r="15833" b="30635"/>
          <a:stretch/>
        </p:blipFill>
        <p:spPr>
          <a:xfrm>
            <a:off x="5858814" y="2852936"/>
            <a:ext cx="2755938" cy="12823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9051827-2AF0-4798-8A8E-0E02D936919B}" type="slidenum">
              <a:t>2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68360" y="267480"/>
            <a:ext cx="6616800" cy="474480"/>
          </a:xfrm>
        </p:spPr>
        <p:txBody>
          <a:bodyPr/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NDGF users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196641"/>
            <a:ext cx="8221680" cy="2952439"/>
          </a:xfrm>
        </p:spPr>
        <p:txBody>
          <a:bodyPr>
            <a:normAutofit fontScale="85000" lnSpcReduction="10000"/>
          </a:bodyPr>
          <a:lstStyle>
            <a:def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None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defPPr>
            <a:lvl1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Char char=""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1pPr>
            <a:lvl2pPr marL="734760" marR="0" lvl="1" indent="-277560" algn="l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4B7FAF"/>
              </a:buClr>
              <a:buSzPct val="80000"/>
              <a:buFont typeface="Wingdings" pitchFamily="2"/>
              <a:buChar char=""/>
              <a:tabLst>
                <a:tab pos="179280" algn="l"/>
                <a:tab pos="636480" algn="l"/>
                <a:tab pos="1093680" algn="l"/>
                <a:tab pos="1550880" algn="l"/>
                <a:tab pos="2008080" algn="l"/>
                <a:tab pos="2465280" algn="l"/>
                <a:tab pos="2922479" algn="l"/>
                <a:tab pos="3379680" algn="l"/>
                <a:tab pos="3836880" algn="l"/>
                <a:tab pos="4294080" algn="l"/>
                <a:tab pos="4751279" algn="l"/>
                <a:tab pos="5208480" algn="l"/>
                <a:tab pos="5665679" algn="l"/>
                <a:tab pos="6122880" algn="l"/>
                <a:tab pos="6580079" algn="l"/>
                <a:tab pos="7037279" algn="l"/>
                <a:tab pos="7494480" algn="l"/>
                <a:tab pos="7951679" algn="l"/>
                <a:tab pos="8408880" algn="l"/>
                <a:tab pos="886608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24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1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70000"/>
              <a:buFont typeface="Wingdings" pitchFamily="2"/>
              <a:buChar char="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9pPr>
          </a:lstStyle>
          <a:p>
            <a:pPr lvl="0"/>
            <a:r>
              <a:rPr lang="en-US" dirty="0"/>
              <a:t>NDGF was initiated by </a:t>
            </a:r>
            <a:r>
              <a:rPr lang="en-US" dirty="0">
                <a:solidFill>
                  <a:srgbClr val="FF0000"/>
                </a:solidFill>
              </a:rPr>
              <a:t>users</a:t>
            </a:r>
            <a:r>
              <a:rPr lang="en-US" dirty="0"/>
              <a:t> – the LHC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Key </a:t>
            </a:r>
            <a:r>
              <a:rPr lang="en-US" dirty="0"/>
              <a:t>VOs: ATLAS, ALICE, CMS</a:t>
            </a:r>
          </a:p>
          <a:p>
            <a:pPr lvl="1" rtl="0"/>
            <a:r>
              <a:rPr lang="en-US" dirty="0"/>
              <a:t>Hardware is contributed by these communities</a:t>
            </a:r>
          </a:p>
          <a:p>
            <a:pPr lvl="2" rtl="0"/>
            <a:r>
              <a:rPr lang="en-US" dirty="0"/>
              <a:t>Installed at different HPC </a:t>
            </a:r>
            <a:r>
              <a:rPr lang="en-US" dirty="0" err="1"/>
              <a:t>centres</a:t>
            </a:r>
            <a:endParaRPr lang="en-US" dirty="0"/>
          </a:p>
          <a:p>
            <a:pPr lvl="0"/>
            <a:r>
              <a:rPr lang="en-US" dirty="0"/>
              <a:t>Frequent suggestion from funding bodies: involve researchers outside LHC</a:t>
            </a:r>
          </a:p>
          <a:p>
            <a:pPr lvl="1" rtl="0"/>
            <a:r>
              <a:rPr lang="en-US" dirty="0"/>
              <a:t>They are often (much) smaller communities without own hardware</a:t>
            </a:r>
          </a:p>
          <a:p>
            <a:pPr lvl="2" rtl="0"/>
            <a:r>
              <a:rPr lang="en-US" dirty="0"/>
              <a:t>join forces (also with LHC) in hardware bids</a:t>
            </a:r>
          </a:p>
          <a:p>
            <a:pPr lvl="2" rtl="0"/>
            <a:r>
              <a:rPr lang="en-US" dirty="0"/>
              <a:t>apply for time on national Grid-enabled HPC resources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268760"/>
            <a:ext cx="1152128" cy="1152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1" t="22693" r="11673" b="13846"/>
          <a:stretch/>
        </p:blipFill>
        <p:spPr>
          <a:xfrm>
            <a:off x="664422" y="4149080"/>
            <a:ext cx="2016224" cy="2232732"/>
          </a:xfrm>
          <a:prstGeom prst="rect">
            <a:avLst/>
          </a:prstGeom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2843808" y="4498994"/>
            <a:ext cx="5972628" cy="180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>
            <a:def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None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defPPr>
            <a:lvl1pPr marL="334800" marR="0" lvl="0" indent="-3348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Char char=""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1pPr>
            <a:lvl2pPr marL="734760" marR="0" lvl="1" indent="-277560" algn="l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4B7FAF"/>
              </a:buClr>
              <a:buSzPct val="80000"/>
              <a:buFont typeface="Wingdings" pitchFamily="2"/>
              <a:buChar char=""/>
              <a:tabLst>
                <a:tab pos="179280" algn="l"/>
                <a:tab pos="636480" algn="l"/>
                <a:tab pos="1093680" algn="l"/>
                <a:tab pos="1550880" algn="l"/>
                <a:tab pos="2008080" algn="l"/>
                <a:tab pos="2465280" algn="l"/>
                <a:tab pos="2922479" algn="l"/>
                <a:tab pos="3379680" algn="l"/>
                <a:tab pos="3836880" algn="l"/>
                <a:tab pos="4294080" algn="l"/>
                <a:tab pos="4751279" algn="l"/>
                <a:tab pos="5208480" algn="l"/>
                <a:tab pos="5665679" algn="l"/>
                <a:tab pos="6122880" algn="l"/>
                <a:tab pos="6580079" algn="l"/>
                <a:tab pos="7037279" algn="l"/>
                <a:tab pos="7494480" algn="l"/>
                <a:tab pos="7951679" algn="l"/>
                <a:tab pos="8408880" algn="l"/>
                <a:tab pos="886608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24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1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70000"/>
              <a:buFont typeface="Wingdings" pitchFamily="2"/>
              <a:buChar char="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9pPr>
          </a:lstStyle>
          <a:p>
            <a:r>
              <a:rPr lang="en-US" sz="2000" dirty="0" smtClean="0"/>
              <a:t>NDGF is an </a:t>
            </a:r>
            <a:r>
              <a:rPr lang="en-US" sz="2000" u="sng" dirty="0" smtClean="0"/>
              <a:t>international</a:t>
            </a:r>
            <a:r>
              <a:rPr lang="en-US" sz="2000" dirty="0" smtClean="0"/>
              <a:t> distributed facility by design</a:t>
            </a:r>
          </a:p>
          <a:p>
            <a:pPr lvl="1"/>
            <a:r>
              <a:rPr lang="en-US" sz="1900" dirty="0" smtClean="0"/>
              <a:t>Each country/node has a great degree of autonomy w.r.t. allocating resources to users outside LHC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Existing user communities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1680" cy="3950104"/>
          </a:xfrm>
        </p:spPr>
        <p:txBody>
          <a:bodyPr/>
          <a:lstStyle/>
          <a:p>
            <a:r>
              <a:rPr lang="en-US" dirty="0" smtClean="0"/>
              <a:t>LHC (ATLAS, ALICE, CMS)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err="1" smtClean="0"/>
              <a:t>Astroparticle</a:t>
            </a:r>
            <a:r>
              <a:rPr lang="en-US" dirty="0" smtClean="0"/>
              <a:t> physics (</a:t>
            </a:r>
            <a:r>
              <a:rPr lang="en-US" dirty="0" err="1" smtClean="0"/>
              <a:t>ICECube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Bioinformatics (</a:t>
            </a:r>
            <a:r>
              <a:rPr lang="en-US" dirty="0" err="1" smtClean="0"/>
              <a:t>BioGrid</a:t>
            </a:r>
            <a:r>
              <a:rPr lang="en-US" dirty="0" smtClean="0"/>
              <a:t>, ELIXIR)</a:t>
            </a:r>
          </a:p>
          <a:p>
            <a:r>
              <a:rPr lang="en-US" dirty="0" smtClean="0"/>
              <a:t>Environmental sciences (CO2 sequestration)</a:t>
            </a:r>
          </a:p>
          <a:p>
            <a:r>
              <a:rPr lang="en-US" dirty="0" smtClean="0"/>
              <a:t>Computational Chemistry</a:t>
            </a:r>
          </a:p>
          <a:p>
            <a:r>
              <a:rPr lang="en-US" dirty="0" smtClean="0"/>
              <a:t>Material Sciences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7A5F77B-A714-4A51-A816-5AC1BB0EAD25}" type="slidenum">
              <a:t>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NDGF jobs per VO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lum/>
            <a:alphaModFix/>
          </a:blip>
          <a:stretch>
            <a:fillRect/>
          </a:stretch>
        </p:blipFill>
        <p:spPr>
          <a:xfrm>
            <a:off x="467544" y="2276872"/>
            <a:ext cx="8221663" cy="3900111"/>
          </a:xfrm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56CEAB1-B746-420B-AD0D-C49F20D22142}" type="slidenum">
              <a:t>4</a:t>
            </a:fld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39552" y="1412776"/>
            <a:ext cx="8321675" cy="603250"/>
          </a:xfrm>
        </p:spPr>
        <p:txBody>
          <a:bodyPr/>
          <a:lstStyle>
            <a:def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None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defPPr>
            <a:lvl1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Char char=""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1pPr>
            <a:lvl2pPr marL="734760" marR="0" lvl="1" indent="-277560" algn="l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4B7FAF"/>
              </a:buClr>
              <a:buSzPct val="80000"/>
              <a:buFont typeface="Wingdings" pitchFamily="2"/>
              <a:buChar char=""/>
              <a:tabLst>
                <a:tab pos="179280" algn="l"/>
                <a:tab pos="636480" algn="l"/>
                <a:tab pos="1093680" algn="l"/>
                <a:tab pos="1550880" algn="l"/>
                <a:tab pos="2008080" algn="l"/>
                <a:tab pos="2465280" algn="l"/>
                <a:tab pos="2922479" algn="l"/>
                <a:tab pos="3379680" algn="l"/>
                <a:tab pos="3836880" algn="l"/>
                <a:tab pos="4294080" algn="l"/>
                <a:tab pos="4751279" algn="l"/>
                <a:tab pos="5208480" algn="l"/>
                <a:tab pos="5665679" algn="l"/>
                <a:tab pos="6122880" algn="l"/>
                <a:tab pos="6580079" algn="l"/>
                <a:tab pos="7037279" algn="l"/>
                <a:tab pos="7494480" algn="l"/>
                <a:tab pos="7951679" algn="l"/>
                <a:tab pos="8408880" algn="l"/>
                <a:tab pos="886608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24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1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70000"/>
              <a:buFont typeface="Wingdings" pitchFamily="2"/>
              <a:buChar char="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9pPr>
          </a:lstStyle>
          <a:p>
            <a:pPr lvl="0"/>
            <a:r>
              <a:rPr lang="en-US" dirty="0"/>
              <a:t>Clearly dominated by LHC (specifically, ATLAS)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New users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173975"/>
              </p:ext>
            </p:extLst>
          </p:nvPr>
        </p:nvGraphicFramePr>
        <p:xfrm>
          <a:off x="457200" y="1196640"/>
          <a:ext cx="8221680" cy="496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0F85D54-3566-4ABB-AA57-5A66A48822E1}" type="slidenum">
              <a:t>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Technical challenges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101741"/>
              </p:ext>
            </p:extLst>
          </p:nvPr>
        </p:nvGraphicFramePr>
        <p:xfrm>
          <a:off x="457200" y="1196640"/>
          <a:ext cx="8221680" cy="496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33BB268-833A-45E4-A94A-EF3E27AD478F}" type="slidenum">
              <a:t>6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Middleware requirements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382532"/>
              </p:ext>
            </p:extLst>
          </p:nvPr>
        </p:nvGraphicFramePr>
        <p:xfrm>
          <a:off x="457200" y="1196640"/>
          <a:ext cx="8221680" cy="496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1D5DD36-30A6-4EB8-A2F5-3466CE469A38}" type="slidenum">
              <a:t>7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Operations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586971"/>
              </p:ext>
            </p:extLst>
          </p:nvPr>
        </p:nvGraphicFramePr>
        <p:xfrm>
          <a:off x="457200" y="1196640"/>
          <a:ext cx="8221680" cy="496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45449E8-7BDE-4AD5-9CB2-6113FAE9BA2C}" type="slidenum">
              <a:t>8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457200" y="1196640"/>
            <a:ext cx="8221680" cy="5112680"/>
          </a:xfrm>
        </p:spPr>
        <p:txBody>
          <a:bodyPr>
            <a:normAutofit fontScale="92500" lnSpcReduction="20000"/>
          </a:bodyPr>
          <a:lstStyle>
            <a:def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None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defPPr>
            <a:lvl1pPr marL="334800" marR="0" lvl="0" indent="-3348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99"/>
              </a:buClr>
              <a:buSzPct val="75000"/>
              <a:buFont typeface="Wingdings" pitchFamily="2"/>
              <a:buChar char=""/>
              <a:tabLst>
                <a:tab pos="122040" algn="l"/>
                <a:tab pos="579240" algn="l"/>
                <a:tab pos="1036439" algn="l"/>
                <a:tab pos="1493640" algn="l"/>
                <a:tab pos="1950840" algn="l"/>
                <a:tab pos="2408040" algn="l"/>
                <a:tab pos="2865240" algn="l"/>
                <a:tab pos="3322439" algn="l"/>
                <a:tab pos="3779640" algn="l"/>
                <a:tab pos="4236840" algn="l"/>
                <a:tab pos="4694040" algn="l"/>
                <a:tab pos="5151240" algn="l"/>
                <a:tab pos="5608440" algn="l"/>
                <a:tab pos="6065640" algn="l"/>
                <a:tab pos="6522840" algn="l"/>
                <a:tab pos="6980040" algn="l"/>
                <a:tab pos="7437240" algn="l"/>
                <a:tab pos="7894439" algn="l"/>
                <a:tab pos="8351640" algn="l"/>
                <a:tab pos="88088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1pPr>
            <a:lvl2pPr marL="734760" marR="0" lvl="1" indent="-277560" algn="l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4B7FAF"/>
              </a:buClr>
              <a:buSzPct val="80000"/>
              <a:buFont typeface="Wingdings" pitchFamily="2"/>
              <a:buChar char=""/>
              <a:tabLst>
                <a:tab pos="179280" algn="l"/>
                <a:tab pos="636480" algn="l"/>
                <a:tab pos="1093680" algn="l"/>
                <a:tab pos="1550880" algn="l"/>
                <a:tab pos="2008080" algn="l"/>
                <a:tab pos="2465280" algn="l"/>
                <a:tab pos="2922479" algn="l"/>
                <a:tab pos="3379680" algn="l"/>
                <a:tab pos="3836880" algn="l"/>
                <a:tab pos="4294080" algn="l"/>
                <a:tab pos="4751279" algn="l"/>
                <a:tab pos="5208480" algn="l"/>
                <a:tab pos="5665679" algn="l"/>
                <a:tab pos="6122880" algn="l"/>
                <a:tab pos="6580079" algn="l"/>
                <a:tab pos="7037279" algn="l"/>
                <a:tab pos="7494480" algn="l"/>
                <a:tab pos="7951679" algn="l"/>
                <a:tab pos="8408880" algn="l"/>
                <a:tab pos="886608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24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1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70000"/>
              <a:buFont typeface="Wingdings" pitchFamily="2"/>
              <a:buChar char="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4B7FAF"/>
              </a:buClr>
              <a:buSzPct val="100000"/>
              <a:buFont typeface="Wingdings" pitchFamily="2"/>
              <a:buChar char="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ahoma" pitchFamily="34"/>
                <a:ea typeface="AR PL ShanHeiSun Uni" pitchFamily="2"/>
                <a:cs typeface="AR PL ShanHeiSun Uni" pitchFamily="2"/>
              </a:defRPr>
            </a:lvl9pPr>
          </a:lstStyle>
          <a:p>
            <a:pPr lvl="0"/>
            <a:r>
              <a:rPr lang="en-US" dirty="0"/>
              <a:t>NDGF is a strictly research facility</a:t>
            </a:r>
          </a:p>
          <a:p>
            <a:pPr lvl="1" rtl="0"/>
            <a:r>
              <a:rPr lang="en-US" dirty="0"/>
              <a:t>Much like </a:t>
            </a:r>
            <a:r>
              <a:rPr lang="en-US" dirty="0" err="1"/>
              <a:t>NORDUnet</a:t>
            </a:r>
            <a:r>
              <a:rPr lang="en-US" dirty="0"/>
              <a:t> or other </a:t>
            </a:r>
            <a:r>
              <a:rPr lang="en-US" dirty="0" smtClean="0"/>
              <a:t>NRENs</a:t>
            </a:r>
          </a:p>
          <a:p>
            <a:pPr lvl="1" rtl="0"/>
            <a:r>
              <a:rPr lang="en-US" dirty="0" smtClean="0"/>
              <a:t>Very little EU-funded effort (below 10%)</a:t>
            </a:r>
            <a:br>
              <a:rPr lang="en-US" dirty="0" smtClean="0"/>
            </a:br>
            <a:endParaRPr lang="en-US" dirty="0"/>
          </a:p>
          <a:p>
            <a:pPr lvl="0"/>
            <a:r>
              <a:rPr lang="en-US" dirty="0"/>
              <a:t>Sustainability </a:t>
            </a:r>
            <a:r>
              <a:rPr lang="en-US" dirty="0" smtClean="0"/>
              <a:t>relies on </a:t>
            </a:r>
            <a:r>
              <a:rPr lang="en-US" dirty="0"/>
              <a:t>ever increasing need for computing and storage capacities in academic research</a:t>
            </a:r>
          </a:p>
          <a:p>
            <a:pPr lvl="1" rtl="0"/>
            <a:r>
              <a:rPr lang="en-US" dirty="0"/>
              <a:t>Public </a:t>
            </a:r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Business model: states invest as much</a:t>
            </a:r>
            <a:br>
              <a:rPr lang="en-US" dirty="0" smtClean="0"/>
            </a:br>
            <a:r>
              <a:rPr lang="en-US" dirty="0" smtClean="0"/>
              <a:t>as they can, researchers use as much as </a:t>
            </a:r>
            <a:br>
              <a:rPr lang="en-US" dirty="0" smtClean="0"/>
            </a:br>
            <a:r>
              <a:rPr lang="en-US" dirty="0" smtClean="0"/>
              <a:t>they need</a:t>
            </a:r>
          </a:p>
          <a:p>
            <a:pPr lvl="2"/>
            <a:r>
              <a:rPr lang="en-US" dirty="0" smtClean="0"/>
              <a:t>Works as long as we are much cheaper</a:t>
            </a:r>
            <a:br>
              <a:rPr lang="en-US" dirty="0" smtClean="0"/>
            </a:br>
            <a:r>
              <a:rPr lang="en-US" dirty="0" smtClean="0"/>
              <a:t>than</a:t>
            </a:r>
            <a:r>
              <a:rPr lang="en-US" dirty="0"/>
              <a:t> </a:t>
            </a:r>
            <a:r>
              <a:rPr lang="en-US" dirty="0" smtClean="0"/>
              <a:t>commercial providers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Cloud technologies look appealing</a:t>
            </a:r>
          </a:p>
          <a:p>
            <a:pPr lvl="1"/>
            <a:r>
              <a:rPr lang="en-US" dirty="0" smtClean="0"/>
              <a:t>If we can offer services comparable to commercial providers for smaller costs</a:t>
            </a:r>
          </a:p>
          <a:p>
            <a:pPr lvl="2"/>
            <a:r>
              <a:rPr lang="en-US" dirty="0" smtClean="0"/>
              <a:t>How?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3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996952"/>
            <a:ext cx="1743198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Clr>
                <a:srgbClr val="000066"/>
              </a:buClr>
              <a:buSzPct val="100000"/>
              <a:buFont typeface="Tahoma" pitchFamily="34"/>
              <a:buNone/>
            </a:defPPr>
            <a:lvl1pPr lvl="0">
              <a:buClr>
                <a:srgbClr val="000066"/>
              </a:buClr>
              <a:buSzPct val="100000"/>
              <a:buFont typeface="Tahoma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Sustainability thoughts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3D8D73E-B179-401D-A11C-A23ADE5C2E84}" type="slidenum">
              <a:t>9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4652</TotalTime>
  <Words>591</Words>
  <Application>Microsoft Office PowerPoint</Application>
  <PresentationFormat>On-screen Show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</vt:lpstr>
      <vt:lpstr>Title1</vt:lpstr>
      <vt:lpstr>User communities of NDGF: specifics and requirements</vt:lpstr>
      <vt:lpstr>NDGF users</vt:lpstr>
      <vt:lpstr>Existing user communities</vt:lpstr>
      <vt:lpstr>NDGF jobs per VO</vt:lpstr>
      <vt:lpstr>New users</vt:lpstr>
      <vt:lpstr>Technical challenges</vt:lpstr>
      <vt:lpstr>Middleware requirements</vt:lpstr>
      <vt:lpstr>Operations</vt:lpstr>
      <vt:lpstr>Sustainability thoughts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Title</dc:title>
  <dc:creator>oxana</dc:creator>
  <cp:lastModifiedBy>Oxana Smirnova</cp:lastModifiedBy>
  <cp:revision>77</cp:revision>
  <cp:lastPrinted>2007-10-17T13:33:08Z</cp:lastPrinted>
  <dcterms:created xsi:type="dcterms:W3CDTF">2007-10-17T13:36:26Z</dcterms:created>
  <dcterms:modified xsi:type="dcterms:W3CDTF">2011-09-21T09:00:46Z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