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AA7"/>
    <a:srgbClr val="016EBB"/>
    <a:srgbClr val="016DBA"/>
    <a:srgbClr val="016CB9"/>
    <a:srgbClr val="016CB8"/>
    <a:srgbClr val="6DA3D2"/>
    <a:srgbClr val="003B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172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CB78E5-9394-42B8-A73A-7CBF4DCFD942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08D09668-5F6B-424A-92A7-1A1C84BB58FB}">
      <dgm:prSet phldrT="[Text]" custT="1"/>
      <dgm:spPr/>
      <dgm:t>
        <a:bodyPr/>
        <a:lstStyle/>
        <a:p>
          <a:r>
            <a:rPr lang="en-US" sz="2000" dirty="0" smtClean="0"/>
            <a:t>Basic appliances</a:t>
          </a:r>
          <a:endParaRPr lang="ro-RO" sz="2000" dirty="0"/>
        </a:p>
      </dgm:t>
    </dgm:pt>
    <dgm:pt modelId="{6272051F-5459-4963-B438-F858354B4664}" type="parTrans" cxnId="{CCCE9B0C-2CAC-444B-B77A-EF125238E4BF}">
      <dgm:prSet/>
      <dgm:spPr/>
      <dgm:t>
        <a:bodyPr/>
        <a:lstStyle/>
        <a:p>
          <a:endParaRPr lang="ro-RO"/>
        </a:p>
      </dgm:t>
    </dgm:pt>
    <dgm:pt modelId="{D7F76B27-EAF3-473C-A464-457CE93C9D61}" type="sibTrans" cxnId="{CCCE9B0C-2CAC-444B-B77A-EF125238E4BF}">
      <dgm:prSet/>
      <dgm:spPr/>
      <dgm:t>
        <a:bodyPr/>
        <a:lstStyle/>
        <a:p>
          <a:endParaRPr lang="ro-RO"/>
        </a:p>
      </dgm:t>
    </dgm:pt>
    <dgm:pt modelId="{6CFDEE10-7B0C-46C0-8186-AD8F04B38241}">
      <dgm:prSet phldrT="[Text]" custT="1"/>
      <dgm:spPr/>
      <dgm:t>
        <a:bodyPr/>
        <a:lstStyle/>
        <a:p>
          <a:r>
            <a:rPr lang="en-US" sz="1800" dirty="0" smtClean="0"/>
            <a:t>GT components and/or community adaptations installed</a:t>
          </a:r>
          <a:endParaRPr lang="ro-RO" sz="1800" dirty="0"/>
        </a:p>
      </dgm:t>
    </dgm:pt>
    <dgm:pt modelId="{35F5DA02-9803-4AFD-AA2B-6B6FC87E7724}" type="parTrans" cxnId="{6913E5A8-C200-4158-85B2-A8A851168A51}">
      <dgm:prSet/>
      <dgm:spPr/>
      <dgm:t>
        <a:bodyPr/>
        <a:lstStyle/>
        <a:p>
          <a:endParaRPr lang="ro-RO"/>
        </a:p>
      </dgm:t>
    </dgm:pt>
    <dgm:pt modelId="{5F09FB4B-3CD8-44EF-91A3-F0E87241CB64}" type="sibTrans" cxnId="{6913E5A8-C200-4158-85B2-A8A851168A51}">
      <dgm:prSet/>
      <dgm:spPr/>
      <dgm:t>
        <a:bodyPr/>
        <a:lstStyle/>
        <a:p>
          <a:endParaRPr lang="ro-RO"/>
        </a:p>
      </dgm:t>
    </dgm:pt>
    <dgm:pt modelId="{DCAF469F-44F3-4B81-955F-58447DE8AE08}">
      <dgm:prSet phldrT="[Text]" custT="1"/>
      <dgm:spPr/>
      <dgm:t>
        <a:bodyPr/>
        <a:lstStyle/>
        <a:p>
          <a:r>
            <a:rPr lang="en-US" sz="1800" dirty="0" smtClean="0"/>
            <a:t>(-) no </a:t>
          </a:r>
          <a:r>
            <a:rPr lang="en-US" sz="1800" dirty="0" smtClean="0"/>
            <a:t>pre-installed </a:t>
          </a:r>
          <a:r>
            <a:rPr lang="en-US" sz="1800" dirty="0" err="1" smtClean="0"/>
            <a:t>certs</a:t>
          </a:r>
          <a:r>
            <a:rPr lang="en-US" sz="1800" dirty="0" smtClean="0"/>
            <a:t>, customization of service </a:t>
          </a:r>
          <a:r>
            <a:rPr lang="en-US" sz="1800" dirty="0" err="1" smtClean="0"/>
            <a:t>configs</a:t>
          </a:r>
          <a:r>
            <a:rPr lang="en-US" sz="1800" dirty="0" smtClean="0"/>
            <a:t> </a:t>
          </a:r>
          <a:r>
            <a:rPr lang="en-US" sz="1800" dirty="0" smtClean="0"/>
            <a:t>needed</a:t>
          </a:r>
          <a:endParaRPr lang="ro-RO" sz="1800" dirty="0"/>
        </a:p>
      </dgm:t>
    </dgm:pt>
    <dgm:pt modelId="{E7844591-07AA-41CD-AB63-AB598606B505}" type="parTrans" cxnId="{9BA9DE52-5A6E-450F-A865-82CF2BFB1BFA}">
      <dgm:prSet/>
      <dgm:spPr/>
      <dgm:t>
        <a:bodyPr/>
        <a:lstStyle/>
        <a:p>
          <a:endParaRPr lang="ro-RO"/>
        </a:p>
      </dgm:t>
    </dgm:pt>
    <dgm:pt modelId="{6AC83470-F748-48D0-A695-909C7F0284E3}" type="sibTrans" cxnId="{9BA9DE52-5A6E-450F-A865-82CF2BFB1BFA}">
      <dgm:prSet/>
      <dgm:spPr/>
      <dgm:t>
        <a:bodyPr/>
        <a:lstStyle/>
        <a:p>
          <a:endParaRPr lang="ro-RO"/>
        </a:p>
      </dgm:t>
    </dgm:pt>
    <dgm:pt modelId="{7184FD79-D281-407F-A188-563F5EEA5C21}">
      <dgm:prSet phldrT="[Text]" custT="1"/>
      <dgm:spPr/>
      <dgm:t>
        <a:bodyPr/>
        <a:lstStyle/>
        <a:p>
          <a:r>
            <a:rPr lang="en-US" sz="2000" dirty="0" smtClean="0"/>
            <a:t>Start-and-use appliances</a:t>
          </a:r>
          <a:endParaRPr lang="ro-RO" sz="2000" dirty="0"/>
        </a:p>
      </dgm:t>
    </dgm:pt>
    <dgm:pt modelId="{750B5071-6DCF-4314-9C51-6E79F49B909B}" type="parTrans" cxnId="{8605A0A6-A0C0-48B5-BF29-ED826E70816A}">
      <dgm:prSet/>
      <dgm:spPr/>
      <dgm:t>
        <a:bodyPr/>
        <a:lstStyle/>
        <a:p>
          <a:endParaRPr lang="ro-RO"/>
        </a:p>
      </dgm:t>
    </dgm:pt>
    <dgm:pt modelId="{1A48B569-A6CC-4606-B295-332204584623}" type="sibTrans" cxnId="{8605A0A6-A0C0-48B5-BF29-ED826E70816A}">
      <dgm:prSet/>
      <dgm:spPr/>
      <dgm:t>
        <a:bodyPr/>
        <a:lstStyle/>
        <a:p>
          <a:endParaRPr lang="ro-RO"/>
        </a:p>
      </dgm:t>
    </dgm:pt>
    <dgm:pt modelId="{B0A08F1A-9D55-4CC3-A7E5-6D8107B177CF}">
      <dgm:prSet phldrT="[Text]" custT="1"/>
      <dgm:spPr/>
      <dgm:t>
        <a:bodyPr/>
        <a:lstStyle/>
        <a:p>
          <a:r>
            <a:rPr lang="en-US" sz="1800" dirty="0" smtClean="0"/>
            <a:t>GT components and/or community adaptations installed and configured, host certificates installed</a:t>
          </a:r>
          <a:endParaRPr lang="ro-RO" sz="1800" dirty="0"/>
        </a:p>
      </dgm:t>
    </dgm:pt>
    <dgm:pt modelId="{A14F33DF-16EC-4359-8FD0-3F03B9AC4E49}" type="parTrans" cxnId="{B8B40488-976B-4448-A210-31DBEBCB9105}">
      <dgm:prSet/>
      <dgm:spPr/>
      <dgm:t>
        <a:bodyPr/>
        <a:lstStyle/>
        <a:p>
          <a:endParaRPr lang="ro-RO"/>
        </a:p>
      </dgm:t>
    </dgm:pt>
    <dgm:pt modelId="{E02B8987-83C0-4C3E-AC37-6946AE13A7E3}" type="sibTrans" cxnId="{B8B40488-976B-4448-A210-31DBEBCB9105}">
      <dgm:prSet/>
      <dgm:spPr/>
      <dgm:t>
        <a:bodyPr/>
        <a:lstStyle/>
        <a:p>
          <a:endParaRPr lang="ro-RO"/>
        </a:p>
      </dgm:t>
    </dgm:pt>
    <dgm:pt modelId="{87CB67AD-D2B9-4435-8BC8-F671CF4C0BF6}">
      <dgm:prSet phldrT="[Text]" custT="1"/>
      <dgm:spPr/>
      <dgm:t>
        <a:bodyPr/>
        <a:lstStyle/>
        <a:p>
          <a:r>
            <a:rPr lang="en-US" sz="1800" dirty="0" smtClean="0"/>
            <a:t>Usage: ready to run services on clouds, </a:t>
          </a:r>
          <a:r>
            <a:rPr lang="en-US" sz="1800" dirty="0" smtClean="0">
              <a:ea typeface="ＭＳ Ｐゴシック" charset="-128"/>
            </a:rPr>
            <a:t>testing GT components in a </a:t>
          </a:r>
          <a:r>
            <a:rPr lang="en-US" sz="1800" b="0" dirty="0" smtClean="0">
              <a:ea typeface="ＭＳ Ｐゴシック" charset="-128"/>
            </a:rPr>
            <a:t>predefined </a:t>
          </a:r>
          <a:r>
            <a:rPr lang="en-US" sz="1800" dirty="0" smtClean="0">
              <a:ea typeface="ＭＳ Ｐゴシック" charset="-128"/>
            </a:rPr>
            <a:t>environment (e.g., an internal GT-based Grid in </a:t>
          </a:r>
          <a:r>
            <a:rPr lang="en-US" sz="1800" dirty="0" err="1" smtClean="0">
              <a:ea typeface="ＭＳ Ｐゴシック" charset="-128"/>
            </a:rPr>
            <a:t>StratusLab</a:t>
          </a:r>
          <a:r>
            <a:rPr lang="en-US" sz="1800" dirty="0" smtClean="0">
              <a:ea typeface="ＭＳ Ｐゴシック" charset="-128"/>
            </a:rPr>
            <a:t>)</a:t>
          </a:r>
          <a:endParaRPr lang="ro-RO" sz="1800" dirty="0"/>
        </a:p>
      </dgm:t>
    </dgm:pt>
    <dgm:pt modelId="{D340FDAE-1FA4-4C06-B69B-71BC9E30F376}" type="parTrans" cxnId="{5843D7A8-8AF1-403E-B49E-5DB75FFEA049}">
      <dgm:prSet/>
      <dgm:spPr/>
      <dgm:t>
        <a:bodyPr/>
        <a:lstStyle/>
        <a:p>
          <a:endParaRPr lang="ro-RO"/>
        </a:p>
      </dgm:t>
    </dgm:pt>
    <dgm:pt modelId="{5B71CE79-1D64-4F37-B714-E647C4750FD5}" type="sibTrans" cxnId="{5843D7A8-8AF1-403E-B49E-5DB75FFEA049}">
      <dgm:prSet/>
      <dgm:spPr/>
      <dgm:t>
        <a:bodyPr/>
        <a:lstStyle/>
        <a:p>
          <a:endParaRPr lang="ro-RO"/>
        </a:p>
      </dgm:t>
    </dgm:pt>
    <dgm:pt modelId="{0FAF1289-45F8-4288-A644-FFD2B6903941}">
      <dgm:prSet phldrT="[Text]" custT="1"/>
      <dgm:spPr/>
      <dgm:t>
        <a:bodyPr/>
        <a:lstStyle/>
        <a:p>
          <a:r>
            <a:rPr lang="en-US" sz="1800" dirty="0" smtClean="0"/>
            <a:t>(+) no </a:t>
          </a:r>
          <a:r>
            <a:rPr lang="en-US" sz="1800" dirty="0" smtClean="0"/>
            <a:t>installation or compilation required</a:t>
          </a:r>
          <a:endParaRPr lang="ro-RO" sz="1800" dirty="0"/>
        </a:p>
      </dgm:t>
    </dgm:pt>
    <dgm:pt modelId="{09268BE2-B95F-4DC8-AB90-99E5A85F82CA}" type="parTrans" cxnId="{2267DB9D-7D09-4A17-97CA-D4818EAA4875}">
      <dgm:prSet/>
      <dgm:spPr/>
      <dgm:t>
        <a:bodyPr/>
        <a:lstStyle/>
        <a:p>
          <a:endParaRPr lang="ro-RO"/>
        </a:p>
      </dgm:t>
    </dgm:pt>
    <dgm:pt modelId="{394F525E-B691-412C-9A92-2F8EA16413E6}" type="sibTrans" cxnId="{2267DB9D-7D09-4A17-97CA-D4818EAA4875}">
      <dgm:prSet/>
      <dgm:spPr/>
      <dgm:t>
        <a:bodyPr/>
        <a:lstStyle/>
        <a:p>
          <a:endParaRPr lang="ro-RO"/>
        </a:p>
      </dgm:t>
    </dgm:pt>
    <dgm:pt modelId="{CAF38CE2-6895-489D-B7A0-F4846808AAD3}">
      <dgm:prSet phldrT="[Text]" custT="1"/>
      <dgm:spPr/>
      <dgm:t>
        <a:bodyPr/>
        <a:lstStyle/>
        <a:p>
          <a:r>
            <a:rPr lang="en-US" sz="1800" dirty="0" smtClean="0"/>
            <a:t>Usage: </a:t>
          </a:r>
          <a:r>
            <a:rPr lang="en-US" sz="1800" dirty="0" err="1" smtClean="0"/>
            <a:t>admins</a:t>
          </a:r>
          <a:r>
            <a:rPr lang="en-US" sz="1800" dirty="0" smtClean="0"/>
            <a:t> trying out different configurations, GT trainings etc.</a:t>
          </a:r>
          <a:endParaRPr lang="ro-RO" sz="1800" dirty="0"/>
        </a:p>
      </dgm:t>
    </dgm:pt>
    <dgm:pt modelId="{FA13546E-BDB7-4FAA-A521-B83CC9FDB644}" type="parTrans" cxnId="{CD92CEB4-209E-479E-8819-B9398D110D22}">
      <dgm:prSet/>
      <dgm:spPr/>
      <dgm:t>
        <a:bodyPr/>
        <a:lstStyle/>
        <a:p>
          <a:endParaRPr lang="ro-RO"/>
        </a:p>
      </dgm:t>
    </dgm:pt>
    <dgm:pt modelId="{BF2C2F78-8D32-4ED1-8F82-C3EE59FB5A20}" type="sibTrans" cxnId="{CD92CEB4-209E-479E-8819-B9398D110D22}">
      <dgm:prSet/>
      <dgm:spPr/>
      <dgm:t>
        <a:bodyPr/>
        <a:lstStyle/>
        <a:p>
          <a:endParaRPr lang="ro-RO"/>
        </a:p>
      </dgm:t>
    </dgm:pt>
    <dgm:pt modelId="{DC0D0B45-6085-4E80-978B-BDFEF6D0E6BD}">
      <dgm:prSet phldrT="[Text]" custT="1"/>
      <dgm:spPr/>
      <dgm:t>
        <a:bodyPr/>
        <a:lstStyle/>
        <a:p>
          <a:r>
            <a:rPr lang="en-US" sz="1800" dirty="0" smtClean="0"/>
            <a:t>(+) no configuration effort needed, functioning services </a:t>
          </a:r>
          <a:endParaRPr lang="ro-RO" sz="1800" dirty="0"/>
        </a:p>
      </dgm:t>
    </dgm:pt>
    <dgm:pt modelId="{5B603D85-C0C6-4C26-8A8B-05733A6BD9A8}" type="parTrans" cxnId="{EDD0DD68-A13B-45BF-9015-FB8A7B9DC76B}">
      <dgm:prSet/>
      <dgm:spPr/>
      <dgm:t>
        <a:bodyPr/>
        <a:lstStyle/>
        <a:p>
          <a:endParaRPr lang="ro-RO"/>
        </a:p>
      </dgm:t>
    </dgm:pt>
    <dgm:pt modelId="{FAC7828E-FB20-433E-9AE6-F28DB0EFAE84}" type="sibTrans" cxnId="{EDD0DD68-A13B-45BF-9015-FB8A7B9DC76B}">
      <dgm:prSet/>
      <dgm:spPr/>
      <dgm:t>
        <a:bodyPr/>
        <a:lstStyle/>
        <a:p>
          <a:endParaRPr lang="ro-RO"/>
        </a:p>
      </dgm:t>
    </dgm:pt>
    <dgm:pt modelId="{1E9A3F73-F650-4580-AA91-D73890074193}" type="pres">
      <dgm:prSet presAssocID="{59CB78E5-9394-42B8-A73A-7CBF4DCFD94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o-RO"/>
        </a:p>
      </dgm:t>
    </dgm:pt>
    <dgm:pt modelId="{31EC5F8A-2011-4F75-81A4-4B195DCF8F2A}" type="pres">
      <dgm:prSet presAssocID="{08D09668-5F6B-424A-92A7-1A1C84BB58FB}" presName="composite" presStyleCnt="0"/>
      <dgm:spPr/>
      <dgm:t>
        <a:bodyPr/>
        <a:lstStyle/>
        <a:p>
          <a:endParaRPr lang="ro-RO"/>
        </a:p>
      </dgm:t>
    </dgm:pt>
    <dgm:pt modelId="{7C315AAF-3C67-4521-AD29-0A4A52823AAB}" type="pres">
      <dgm:prSet presAssocID="{08D09668-5F6B-424A-92A7-1A1C84BB58FB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2E57A450-7A0D-41D6-A9F7-A85410DCE220}" type="pres">
      <dgm:prSet presAssocID="{08D09668-5F6B-424A-92A7-1A1C84BB58FB}" presName="descendantText" presStyleLbl="alignAcc1" presStyleIdx="0" presStyleCnt="2" custScaleY="126982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5CDA2614-6625-415D-87A7-4A24DD307B75}" type="pres">
      <dgm:prSet presAssocID="{D7F76B27-EAF3-473C-A464-457CE93C9D61}" presName="sp" presStyleCnt="0"/>
      <dgm:spPr/>
      <dgm:t>
        <a:bodyPr/>
        <a:lstStyle/>
        <a:p>
          <a:endParaRPr lang="ro-RO"/>
        </a:p>
      </dgm:t>
    </dgm:pt>
    <dgm:pt modelId="{D74CC985-3AF5-4F5B-8EE1-2E1B8E0AE95C}" type="pres">
      <dgm:prSet presAssocID="{7184FD79-D281-407F-A188-563F5EEA5C21}" presName="composite" presStyleCnt="0"/>
      <dgm:spPr/>
      <dgm:t>
        <a:bodyPr/>
        <a:lstStyle/>
        <a:p>
          <a:endParaRPr lang="ro-RO"/>
        </a:p>
      </dgm:t>
    </dgm:pt>
    <dgm:pt modelId="{3A9B348B-9CCC-4A94-9DD4-12CB3D645680}" type="pres">
      <dgm:prSet presAssocID="{7184FD79-D281-407F-A188-563F5EEA5C21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53DB760A-BB8B-4DF9-8A69-D12A419C4823}" type="pres">
      <dgm:prSet presAssocID="{7184FD79-D281-407F-A188-563F5EEA5C21}" presName="descendantText" presStyleLbl="alignAcc1" presStyleIdx="1" presStyleCnt="2" custScaleY="111729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</dgm:ptLst>
  <dgm:cxnLst>
    <dgm:cxn modelId="{B8B40488-976B-4448-A210-31DBEBCB9105}" srcId="{7184FD79-D281-407F-A188-563F5EEA5C21}" destId="{B0A08F1A-9D55-4CC3-A7E5-6D8107B177CF}" srcOrd="0" destOrd="0" parTransId="{A14F33DF-16EC-4359-8FD0-3F03B9AC4E49}" sibTransId="{E02B8987-83C0-4C3E-AC37-6946AE13A7E3}"/>
    <dgm:cxn modelId="{CCCE9B0C-2CAC-444B-B77A-EF125238E4BF}" srcId="{59CB78E5-9394-42B8-A73A-7CBF4DCFD942}" destId="{08D09668-5F6B-424A-92A7-1A1C84BB58FB}" srcOrd="0" destOrd="0" parTransId="{6272051F-5459-4963-B438-F858354B4664}" sibTransId="{D7F76B27-EAF3-473C-A464-457CE93C9D61}"/>
    <dgm:cxn modelId="{9379C3FB-3776-4CE1-AA13-E474F615D99B}" type="presOf" srcId="{DCAF469F-44F3-4B81-955F-58447DE8AE08}" destId="{2E57A450-7A0D-41D6-A9F7-A85410DCE220}" srcOrd="0" destOrd="3" presId="urn:microsoft.com/office/officeart/2005/8/layout/chevron2"/>
    <dgm:cxn modelId="{F1323892-7102-46EB-BDE0-68B15FEC2E92}" type="presOf" srcId="{08D09668-5F6B-424A-92A7-1A1C84BB58FB}" destId="{7C315AAF-3C67-4521-AD29-0A4A52823AAB}" srcOrd="0" destOrd="0" presId="urn:microsoft.com/office/officeart/2005/8/layout/chevron2"/>
    <dgm:cxn modelId="{EDD0DD68-A13B-45BF-9015-FB8A7B9DC76B}" srcId="{7184FD79-D281-407F-A188-563F5EEA5C21}" destId="{DC0D0B45-6085-4E80-978B-BDFEF6D0E6BD}" srcOrd="2" destOrd="0" parTransId="{5B603D85-C0C6-4C26-8A8B-05733A6BD9A8}" sibTransId="{FAC7828E-FB20-433E-9AE6-F28DB0EFAE84}"/>
    <dgm:cxn modelId="{6913E5A8-C200-4158-85B2-A8A851168A51}" srcId="{08D09668-5F6B-424A-92A7-1A1C84BB58FB}" destId="{6CFDEE10-7B0C-46C0-8186-AD8F04B38241}" srcOrd="0" destOrd="0" parTransId="{35F5DA02-9803-4AFD-AA2B-6B6FC87E7724}" sibTransId="{5F09FB4B-3CD8-44EF-91A3-F0E87241CB64}"/>
    <dgm:cxn modelId="{0E46A292-54CB-4F1E-B2E5-99DE795FB807}" type="presOf" srcId="{87CB67AD-D2B9-4435-8BC8-F671CF4C0BF6}" destId="{53DB760A-BB8B-4DF9-8A69-D12A419C4823}" srcOrd="0" destOrd="1" presId="urn:microsoft.com/office/officeart/2005/8/layout/chevron2"/>
    <dgm:cxn modelId="{5843D7A8-8AF1-403E-B49E-5DB75FFEA049}" srcId="{7184FD79-D281-407F-A188-563F5EEA5C21}" destId="{87CB67AD-D2B9-4435-8BC8-F671CF4C0BF6}" srcOrd="1" destOrd="0" parTransId="{D340FDAE-1FA4-4C06-B69B-71BC9E30F376}" sibTransId="{5B71CE79-1D64-4F37-B714-E647C4750FD5}"/>
    <dgm:cxn modelId="{91BB4735-7305-44B6-AC65-B840410BC011}" type="presOf" srcId="{CAF38CE2-6895-489D-B7A0-F4846808AAD3}" destId="{2E57A450-7A0D-41D6-A9F7-A85410DCE220}" srcOrd="0" destOrd="1" presId="urn:microsoft.com/office/officeart/2005/8/layout/chevron2"/>
    <dgm:cxn modelId="{1E6B42BB-6911-4DC2-A3B1-43AC46FC291E}" type="presOf" srcId="{6CFDEE10-7B0C-46C0-8186-AD8F04B38241}" destId="{2E57A450-7A0D-41D6-A9F7-A85410DCE220}" srcOrd="0" destOrd="0" presId="urn:microsoft.com/office/officeart/2005/8/layout/chevron2"/>
    <dgm:cxn modelId="{7A85F0CA-39D4-4538-9EF0-23EF666E1578}" type="presOf" srcId="{B0A08F1A-9D55-4CC3-A7E5-6D8107B177CF}" destId="{53DB760A-BB8B-4DF9-8A69-D12A419C4823}" srcOrd="0" destOrd="0" presId="urn:microsoft.com/office/officeart/2005/8/layout/chevron2"/>
    <dgm:cxn modelId="{469A8559-4BEF-4E40-B24C-B0F288A82A56}" type="presOf" srcId="{7184FD79-D281-407F-A188-563F5EEA5C21}" destId="{3A9B348B-9CCC-4A94-9DD4-12CB3D645680}" srcOrd="0" destOrd="0" presId="urn:microsoft.com/office/officeart/2005/8/layout/chevron2"/>
    <dgm:cxn modelId="{8605A0A6-A0C0-48B5-BF29-ED826E70816A}" srcId="{59CB78E5-9394-42B8-A73A-7CBF4DCFD942}" destId="{7184FD79-D281-407F-A188-563F5EEA5C21}" srcOrd="1" destOrd="0" parTransId="{750B5071-6DCF-4314-9C51-6E79F49B909B}" sibTransId="{1A48B569-A6CC-4606-B295-332204584623}"/>
    <dgm:cxn modelId="{24D07FDA-8551-47D4-ADF6-D1CF2A98875C}" type="presOf" srcId="{DC0D0B45-6085-4E80-978B-BDFEF6D0E6BD}" destId="{53DB760A-BB8B-4DF9-8A69-D12A419C4823}" srcOrd="0" destOrd="2" presId="urn:microsoft.com/office/officeart/2005/8/layout/chevron2"/>
    <dgm:cxn modelId="{CD92CEB4-209E-479E-8819-B9398D110D22}" srcId="{08D09668-5F6B-424A-92A7-1A1C84BB58FB}" destId="{CAF38CE2-6895-489D-B7A0-F4846808AAD3}" srcOrd="1" destOrd="0" parTransId="{FA13546E-BDB7-4FAA-A521-B83CC9FDB644}" sibTransId="{BF2C2F78-8D32-4ED1-8F82-C3EE59FB5A20}"/>
    <dgm:cxn modelId="{2267DB9D-7D09-4A17-97CA-D4818EAA4875}" srcId="{08D09668-5F6B-424A-92A7-1A1C84BB58FB}" destId="{0FAF1289-45F8-4288-A644-FFD2B6903941}" srcOrd="2" destOrd="0" parTransId="{09268BE2-B95F-4DC8-AB90-99E5A85F82CA}" sibTransId="{394F525E-B691-412C-9A92-2F8EA16413E6}"/>
    <dgm:cxn modelId="{9BA9DE52-5A6E-450F-A865-82CF2BFB1BFA}" srcId="{08D09668-5F6B-424A-92A7-1A1C84BB58FB}" destId="{DCAF469F-44F3-4B81-955F-58447DE8AE08}" srcOrd="3" destOrd="0" parTransId="{E7844591-07AA-41CD-AB63-AB598606B505}" sibTransId="{6AC83470-F748-48D0-A695-909C7F0284E3}"/>
    <dgm:cxn modelId="{C361ADCC-7827-446A-B5A1-5762BDBDB65D}" type="presOf" srcId="{59CB78E5-9394-42B8-A73A-7CBF4DCFD942}" destId="{1E9A3F73-F650-4580-AA91-D73890074193}" srcOrd="0" destOrd="0" presId="urn:microsoft.com/office/officeart/2005/8/layout/chevron2"/>
    <dgm:cxn modelId="{7A33AA3D-ABFA-4B4F-9218-AC7B88B62E6E}" type="presOf" srcId="{0FAF1289-45F8-4288-A644-FFD2B6903941}" destId="{2E57A450-7A0D-41D6-A9F7-A85410DCE220}" srcOrd="0" destOrd="2" presId="urn:microsoft.com/office/officeart/2005/8/layout/chevron2"/>
    <dgm:cxn modelId="{F09EFF31-A7C9-4CBB-8398-029449EDA504}" type="presParOf" srcId="{1E9A3F73-F650-4580-AA91-D73890074193}" destId="{31EC5F8A-2011-4F75-81A4-4B195DCF8F2A}" srcOrd="0" destOrd="0" presId="urn:microsoft.com/office/officeart/2005/8/layout/chevron2"/>
    <dgm:cxn modelId="{4F361952-8530-4A2F-BAA6-51B7FB23ED5E}" type="presParOf" srcId="{31EC5F8A-2011-4F75-81A4-4B195DCF8F2A}" destId="{7C315AAF-3C67-4521-AD29-0A4A52823AAB}" srcOrd="0" destOrd="0" presId="urn:microsoft.com/office/officeart/2005/8/layout/chevron2"/>
    <dgm:cxn modelId="{CBDC5CE8-2228-444C-9D65-4A9AB5A5E30C}" type="presParOf" srcId="{31EC5F8A-2011-4F75-81A4-4B195DCF8F2A}" destId="{2E57A450-7A0D-41D6-A9F7-A85410DCE220}" srcOrd="1" destOrd="0" presId="urn:microsoft.com/office/officeart/2005/8/layout/chevron2"/>
    <dgm:cxn modelId="{02670867-86B9-4DBA-907F-5D2B912FC5DB}" type="presParOf" srcId="{1E9A3F73-F650-4580-AA91-D73890074193}" destId="{5CDA2614-6625-415D-87A7-4A24DD307B75}" srcOrd="1" destOrd="0" presId="urn:microsoft.com/office/officeart/2005/8/layout/chevron2"/>
    <dgm:cxn modelId="{E0EFEAB5-BC31-4C85-8A68-C983868AC948}" type="presParOf" srcId="{1E9A3F73-F650-4580-AA91-D73890074193}" destId="{D74CC985-3AF5-4F5B-8EE1-2E1B8E0AE95C}" srcOrd="2" destOrd="0" presId="urn:microsoft.com/office/officeart/2005/8/layout/chevron2"/>
    <dgm:cxn modelId="{F95495CD-4728-4DF8-8C69-29EEA2A492DF}" type="presParOf" srcId="{D74CC985-3AF5-4F5B-8EE1-2E1B8E0AE95C}" destId="{3A9B348B-9CCC-4A94-9DD4-12CB3D645680}" srcOrd="0" destOrd="0" presId="urn:microsoft.com/office/officeart/2005/8/layout/chevron2"/>
    <dgm:cxn modelId="{4FA7189F-00C4-4C99-BC72-6C6041650F63}" type="presParOf" srcId="{D74CC985-3AF5-4F5B-8EE1-2E1B8E0AE95C}" destId="{53DB760A-BB8B-4DF9-8A69-D12A419C48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CB78E5-9394-42B8-A73A-7CBF4DCFD942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08D09668-5F6B-424A-92A7-1A1C84BB58FB}">
      <dgm:prSet phldrT="[Text]" custT="1"/>
      <dgm:spPr/>
      <dgm:t>
        <a:bodyPr/>
        <a:lstStyle/>
        <a:p>
          <a:r>
            <a:rPr lang="en-US" sz="2000" dirty="0" smtClean="0"/>
            <a:t>Basic appliances</a:t>
          </a:r>
          <a:endParaRPr lang="ro-RO" sz="2000" dirty="0"/>
        </a:p>
      </dgm:t>
    </dgm:pt>
    <dgm:pt modelId="{6272051F-5459-4963-B438-F858354B4664}" type="parTrans" cxnId="{CCCE9B0C-2CAC-444B-B77A-EF125238E4BF}">
      <dgm:prSet/>
      <dgm:spPr/>
      <dgm:t>
        <a:bodyPr/>
        <a:lstStyle/>
        <a:p>
          <a:endParaRPr lang="ro-RO"/>
        </a:p>
      </dgm:t>
    </dgm:pt>
    <dgm:pt modelId="{D7F76B27-EAF3-473C-A464-457CE93C9D61}" type="sibTrans" cxnId="{CCCE9B0C-2CAC-444B-B77A-EF125238E4BF}">
      <dgm:prSet/>
      <dgm:spPr/>
      <dgm:t>
        <a:bodyPr/>
        <a:lstStyle/>
        <a:p>
          <a:endParaRPr lang="ro-RO"/>
        </a:p>
      </dgm:t>
    </dgm:pt>
    <dgm:pt modelId="{6CFDEE10-7B0C-46C0-8186-AD8F04B38241}">
      <dgm:prSet phldrT="[Text]" custT="1"/>
      <dgm:spPr/>
      <dgm:t>
        <a:bodyPr/>
        <a:lstStyle/>
        <a:p>
          <a:r>
            <a:rPr lang="en-US" sz="1600" dirty="0" smtClean="0"/>
            <a:t>GT components and/or community adaptations installed</a:t>
          </a:r>
          <a:endParaRPr lang="ro-RO" sz="1600" dirty="0"/>
        </a:p>
      </dgm:t>
    </dgm:pt>
    <dgm:pt modelId="{35F5DA02-9803-4AFD-AA2B-6B6FC87E7724}" type="parTrans" cxnId="{6913E5A8-C200-4158-85B2-A8A851168A51}">
      <dgm:prSet/>
      <dgm:spPr/>
      <dgm:t>
        <a:bodyPr/>
        <a:lstStyle/>
        <a:p>
          <a:endParaRPr lang="ro-RO"/>
        </a:p>
      </dgm:t>
    </dgm:pt>
    <dgm:pt modelId="{5F09FB4B-3CD8-44EF-91A3-F0E87241CB64}" type="sibTrans" cxnId="{6913E5A8-C200-4158-85B2-A8A851168A51}">
      <dgm:prSet/>
      <dgm:spPr/>
      <dgm:t>
        <a:bodyPr/>
        <a:lstStyle/>
        <a:p>
          <a:endParaRPr lang="ro-RO"/>
        </a:p>
      </dgm:t>
    </dgm:pt>
    <dgm:pt modelId="{7184FD79-D281-407F-A188-563F5EEA5C21}">
      <dgm:prSet phldrT="[Text]" custT="1"/>
      <dgm:spPr/>
      <dgm:t>
        <a:bodyPr/>
        <a:lstStyle/>
        <a:p>
          <a:r>
            <a:rPr lang="en-US" sz="2000" dirty="0" smtClean="0"/>
            <a:t>Start-and-use appliances</a:t>
          </a:r>
          <a:endParaRPr lang="ro-RO" sz="2000" dirty="0"/>
        </a:p>
      </dgm:t>
    </dgm:pt>
    <dgm:pt modelId="{750B5071-6DCF-4314-9C51-6E79F49B909B}" type="parTrans" cxnId="{8605A0A6-A0C0-48B5-BF29-ED826E70816A}">
      <dgm:prSet/>
      <dgm:spPr/>
      <dgm:t>
        <a:bodyPr/>
        <a:lstStyle/>
        <a:p>
          <a:endParaRPr lang="ro-RO"/>
        </a:p>
      </dgm:t>
    </dgm:pt>
    <dgm:pt modelId="{1A48B569-A6CC-4606-B295-332204584623}" type="sibTrans" cxnId="{8605A0A6-A0C0-48B5-BF29-ED826E70816A}">
      <dgm:prSet/>
      <dgm:spPr/>
      <dgm:t>
        <a:bodyPr/>
        <a:lstStyle/>
        <a:p>
          <a:endParaRPr lang="ro-RO"/>
        </a:p>
      </dgm:t>
    </dgm:pt>
    <dgm:pt modelId="{B0A08F1A-9D55-4CC3-A7E5-6D8107B177CF}">
      <dgm:prSet phldrT="[Text]" custT="1"/>
      <dgm:spPr/>
      <dgm:t>
        <a:bodyPr/>
        <a:lstStyle/>
        <a:p>
          <a:r>
            <a:rPr lang="en-US" sz="1600" dirty="0" smtClean="0"/>
            <a:t>GT components and/or community adaptations installed and configured, host certificates installed</a:t>
          </a:r>
          <a:endParaRPr lang="ro-RO" sz="1600" dirty="0"/>
        </a:p>
      </dgm:t>
    </dgm:pt>
    <dgm:pt modelId="{A14F33DF-16EC-4359-8FD0-3F03B9AC4E49}" type="parTrans" cxnId="{B8B40488-976B-4448-A210-31DBEBCB9105}">
      <dgm:prSet/>
      <dgm:spPr/>
      <dgm:t>
        <a:bodyPr/>
        <a:lstStyle/>
        <a:p>
          <a:endParaRPr lang="ro-RO"/>
        </a:p>
      </dgm:t>
    </dgm:pt>
    <dgm:pt modelId="{E02B8987-83C0-4C3E-AC37-6946AE13A7E3}" type="sibTrans" cxnId="{B8B40488-976B-4448-A210-31DBEBCB9105}">
      <dgm:prSet/>
      <dgm:spPr/>
      <dgm:t>
        <a:bodyPr/>
        <a:lstStyle/>
        <a:p>
          <a:endParaRPr lang="ro-RO"/>
        </a:p>
      </dgm:t>
    </dgm:pt>
    <dgm:pt modelId="{87CB67AD-D2B9-4435-8BC8-F671CF4C0BF6}">
      <dgm:prSet phldrT="[Text]" custT="1"/>
      <dgm:spPr/>
      <dgm:t>
        <a:bodyPr/>
        <a:lstStyle/>
        <a:p>
          <a:r>
            <a:rPr lang="en-US" sz="1600" dirty="0" smtClean="0"/>
            <a:t>Coming </a:t>
          </a:r>
          <a:r>
            <a:rPr lang="en-US" sz="1600" dirty="0" smtClean="0"/>
            <a:t>soon: </a:t>
          </a:r>
          <a:r>
            <a:rPr lang="en-US" sz="1600" dirty="0" smtClean="0"/>
            <a:t>use of community tools for dynamic generation of VMIs and VMI-based grids (Globus Provisioning  - UC, WMS-based solution – TU Dortmund)</a:t>
          </a:r>
          <a:endParaRPr lang="ro-RO" sz="1600" dirty="0"/>
        </a:p>
      </dgm:t>
    </dgm:pt>
    <dgm:pt modelId="{D340FDAE-1FA4-4C06-B69B-71BC9E30F376}" type="parTrans" cxnId="{5843D7A8-8AF1-403E-B49E-5DB75FFEA049}">
      <dgm:prSet/>
      <dgm:spPr/>
      <dgm:t>
        <a:bodyPr/>
        <a:lstStyle/>
        <a:p>
          <a:endParaRPr lang="ro-RO"/>
        </a:p>
      </dgm:t>
    </dgm:pt>
    <dgm:pt modelId="{5B71CE79-1D64-4F37-B714-E647C4750FD5}" type="sibTrans" cxnId="{5843D7A8-8AF1-403E-B49E-5DB75FFEA049}">
      <dgm:prSet/>
      <dgm:spPr/>
      <dgm:t>
        <a:bodyPr/>
        <a:lstStyle/>
        <a:p>
          <a:endParaRPr lang="ro-RO"/>
        </a:p>
      </dgm:t>
    </dgm:pt>
    <dgm:pt modelId="{A659F310-249E-45E0-B5D2-588D7CCE351C}">
      <dgm:prSet phldrT="[Text]" custT="1"/>
      <dgm:spPr/>
      <dgm:t>
        <a:bodyPr/>
        <a:lstStyle/>
        <a:p>
          <a:r>
            <a:rPr lang="en-US" sz="1600" dirty="0" smtClean="0"/>
            <a:t>VM Images in </a:t>
          </a:r>
          <a:r>
            <a:rPr lang="en-US" sz="1600" b="1" dirty="0" smtClean="0"/>
            <a:t>testing phase</a:t>
          </a:r>
          <a:r>
            <a:rPr lang="en-US" sz="1600" dirty="0" smtClean="0"/>
            <a:t>: full GT5 VM image, GridFTP VMI, GRAM VMI (for </a:t>
          </a:r>
          <a:r>
            <a:rPr lang="en-US" sz="1600" dirty="0" err="1" smtClean="0"/>
            <a:t>StratusLab</a:t>
          </a:r>
          <a:r>
            <a:rPr lang="en-US" sz="1600" dirty="0" smtClean="0"/>
            <a:t> and Amazon EC2)</a:t>
          </a:r>
          <a:endParaRPr lang="ro-RO" sz="1600" dirty="0"/>
        </a:p>
      </dgm:t>
    </dgm:pt>
    <dgm:pt modelId="{92699FC6-BC79-4B32-87D5-2B976CF10EE6}" type="parTrans" cxnId="{A349E1EF-B7D1-4459-AE4C-D5A487045540}">
      <dgm:prSet/>
      <dgm:spPr/>
      <dgm:t>
        <a:bodyPr/>
        <a:lstStyle/>
        <a:p>
          <a:endParaRPr lang="ro-RO"/>
        </a:p>
      </dgm:t>
    </dgm:pt>
    <dgm:pt modelId="{389DEED6-21D1-4092-A9F1-B96F17E43D06}" type="sibTrans" cxnId="{A349E1EF-B7D1-4459-AE4C-D5A487045540}">
      <dgm:prSet/>
      <dgm:spPr/>
      <dgm:t>
        <a:bodyPr/>
        <a:lstStyle/>
        <a:p>
          <a:endParaRPr lang="ro-RO"/>
        </a:p>
      </dgm:t>
    </dgm:pt>
    <dgm:pt modelId="{81D72852-D604-4DFD-BCA0-9FBCC1CD2AD4}">
      <dgm:prSet phldrT="[Text]" custT="1"/>
      <dgm:spPr/>
      <dgm:t>
        <a:bodyPr/>
        <a:lstStyle/>
        <a:p>
          <a:r>
            <a:rPr lang="en-US" sz="1600" dirty="0" smtClean="0"/>
            <a:t>Coming </a:t>
          </a:r>
          <a:r>
            <a:rPr lang="en-US" sz="1600" dirty="0" smtClean="0"/>
            <a:t>soon: </a:t>
          </a:r>
          <a:r>
            <a:rPr lang="en-US" sz="1600" dirty="0" smtClean="0"/>
            <a:t>release of the existing VMI, </a:t>
          </a:r>
          <a:r>
            <a:rPr lang="en-US" sz="1600" dirty="0" err="1" smtClean="0"/>
            <a:t>GridWay</a:t>
          </a:r>
          <a:r>
            <a:rPr lang="en-US" sz="1600" dirty="0" smtClean="0"/>
            <a:t> VMI</a:t>
          </a:r>
          <a:endParaRPr lang="ro-RO" sz="1600" dirty="0"/>
        </a:p>
      </dgm:t>
    </dgm:pt>
    <dgm:pt modelId="{59A33D79-3481-4C59-8156-57FF1C71A884}" type="parTrans" cxnId="{C5D8BD6D-6617-426B-946E-447584C720C5}">
      <dgm:prSet/>
      <dgm:spPr/>
      <dgm:t>
        <a:bodyPr/>
        <a:lstStyle/>
        <a:p>
          <a:endParaRPr lang="ro-RO"/>
        </a:p>
      </dgm:t>
    </dgm:pt>
    <dgm:pt modelId="{BCDD9B8C-D6CF-43F3-AE8C-B2511D0F15EF}" type="sibTrans" cxnId="{C5D8BD6D-6617-426B-946E-447584C720C5}">
      <dgm:prSet/>
      <dgm:spPr/>
      <dgm:t>
        <a:bodyPr/>
        <a:lstStyle/>
        <a:p>
          <a:endParaRPr lang="ro-RO"/>
        </a:p>
      </dgm:t>
    </dgm:pt>
    <dgm:pt modelId="{BE748D6E-9A62-4A97-9FC8-2FBF887CC733}">
      <dgm:prSet phldrT="[Text]" custT="1"/>
      <dgm:spPr/>
      <dgm:t>
        <a:bodyPr/>
        <a:lstStyle/>
        <a:p>
          <a:r>
            <a:rPr lang="en-US" sz="1600" dirty="0" smtClean="0"/>
            <a:t>Problems: persistency of VMIs (</a:t>
          </a:r>
          <a:r>
            <a:rPr lang="en-US" sz="1600" dirty="0" err="1" smtClean="0"/>
            <a:t>StratusLab</a:t>
          </a:r>
          <a:r>
            <a:rPr lang="en-US" sz="1600" dirty="0" smtClean="0"/>
            <a:t> Persistent Disk Storage Service?)</a:t>
          </a:r>
          <a:endParaRPr lang="ro-RO" sz="1600" dirty="0"/>
        </a:p>
      </dgm:t>
    </dgm:pt>
    <dgm:pt modelId="{BC43E326-E67F-4240-9EEC-1FE7B2B2EBAF}" type="parTrans" cxnId="{8F35B47B-2670-4D79-A67B-D6C9C77F2CB8}">
      <dgm:prSet/>
      <dgm:spPr/>
      <dgm:t>
        <a:bodyPr/>
        <a:lstStyle/>
        <a:p>
          <a:endParaRPr lang="ro-RO"/>
        </a:p>
      </dgm:t>
    </dgm:pt>
    <dgm:pt modelId="{D7D496B8-2CDB-4545-8CDB-B0C52D28DC7D}" type="sibTrans" cxnId="{8F35B47B-2670-4D79-A67B-D6C9C77F2CB8}">
      <dgm:prSet/>
      <dgm:spPr/>
      <dgm:t>
        <a:bodyPr/>
        <a:lstStyle/>
        <a:p>
          <a:endParaRPr lang="ro-RO"/>
        </a:p>
      </dgm:t>
    </dgm:pt>
    <dgm:pt modelId="{F6A876D1-1898-4B63-8FD6-C09D5ED20BB7}">
      <dgm:prSet phldrT="[Text]" custT="1"/>
      <dgm:spPr/>
      <dgm:t>
        <a:bodyPr/>
        <a:lstStyle/>
        <a:p>
          <a:r>
            <a:rPr lang="en-US" sz="1600" dirty="0" smtClean="0"/>
            <a:t>Problems: dynamic contextualization, e.g., requesting host certificates</a:t>
          </a:r>
          <a:endParaRPr lang="ro-RO" sz="1600" dirty="0"/>
        </a:p>
      </dgm:t>
    </dgm:pt>
    <dgm:pt modelId="{60AA3E3E-CE28-4B94-BBB6-AF8740494805}" type="parTrans" cxnId="{1DF3B2E4-8357-468A-9906-274F1FF02DF9}">
      <dgm:prSet/>
      <dgm:spPr/>
      <dgm:t>
        <a:bodyPr/>
        <a:lstStyle/>
        <a:p>
          <a:endParaRPr lang="ro-RO"/>
        </a:p>
      </dgm:t>
    </dgm:pt>
    <dgm:pt modelId="{7234F619-7D6F-40E6-A805-42F823C66F73}" type="sibTrans" cxnId="{1DF3B2E4-8357-468A-9906-274F1FF02DF9}">
      <dgm:prSet/>
      <dgm:spPr/>
      <dgm:t>
        <a:bodyPr/>
        <a:lstStyle/>
        <a:p>
          <a:endParaRPr lang="ro-RO"/>
        </a:p>
      </dgm:t>
    </dgm:pt>
    <dgm:pt modelId="{B0531E88-EDFF-428A-BECA-0F94C919B0BE}">
      <dgm:prSet phldrT="[Text]" custT="1"/>
      <dgm:spPr/>
      <dgm:t>
        <a:bodyPr/>
        <a:lstStyle/>
        <a:p>
          <a:r>
            <a:rPr lang="en-US" sz="1600" dirty="0" smtClean="0"/>
            <a:t>Not started yet, depends on </a:t>
          </a:r>
          <a:r>
            <a:rPr lang="en-US" sz="1600" i="1" dirty="0" smtClean="0"/>
            <a:t>Basic appliances</a:t>
          </a:r>
          <a:endParaRPr lang="ro-RO" sz="1600" i="1" dirty="0"/>
        </a:p>
      </dgm:t>
    </dgm:pt>
    <dgm:pt modelId="{EF84C4F5-4994-4D37-A0E2-11A40589B307}" type="parTrans" cxnId="{5969022A-F58B-4207-8A43-192BEA3C38FC}">
      <dgm:prSet/>
      <dgm:spPr/>
      <dgm:t>
        <a:bodyPr/>
        <a:lstStyle/>
        <a:p>
          <a:endParaRPr lang="ro-RO"/>
        </a:p>
      </dgm:t>
    </dgm:pt>
    <dgm:pt modelId="{41896F57-E10C-4B9C-B0EC-39E414190A41}" type="sibTrans" cxnId="{5969022A-F58B-4207-8A43-192BEA3C38FC}">
      <dgm:prSet/>
      <dgm:spPr/>
      <dgm:t>
        <a:bodyPr/>
        <a:lstStyle/>
        <a:p>
          <a:endParaRPr lang="ro-RO"/>
        </a:p>
      </dgm:t>
    </dgm:pt>
    <dgm:pt modelId="{5F993F6A-C059-4320-86CC-1A672EF66DC1}" type="pres">
      <dgm:prSet presAssocID="{59CB78E5-9394-42B8-A73A-7CBF4DCFD94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o-RO"/>
        </a:p>
      </dgm:t>
    </dgm:pt>
    <dgm:pt modelId="{C7738EF6-2CC3-4838-8D96-04F8C8F4E318}" type="pres">
      <dgm:prSet presAssocID="{08D09668-5F6B-424A-92A7-1A1C84BB58FB}" presName="composite" presStyleCnt="0"/>
      <dgm:spPr/>
      <dgm:t>
        <a:bodyPr/>
        <a:lstStyle/>
        <a:p>
          <a:endParaRPr lang="ro-RO"/>
        </a:p>
      </dgm:t>
    </dgm:pt>
    <dgm:pt modelId="{A6915CDB-EBE8-43C4-82F3-562046A7F958}" type="pres">
      <dgm:prSet presAssocID="{08D09668-5F6B-424A-92A7-1A1C84BB58FB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B346974F-1161-4958-8C92-5969D60961BE}" type="pres">
      <dgm:prSet presAssocID="{08D09668-5F6B-424A-92A7-1A1C84BB58FB}" presName="descendantText" presStyleLbl="alignAcc1" presStyleIdx="0" presStyleCnt="2" custScaleY="156973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C3F618FD-6085-4B00-AA21-8CEF12133508}" type="pres">
      <dgm:prSet presAssocID="{D7F76B27-EAF3-473C-A464-457CE93C9D61}" presName="sp" presStyleCnt="0"/>
      <dgm:spPr/>
      <dgm:t>
        <a:bodyPr/>
        <a:lstStyle/>
        <a:p>
          <a:endParaRPr lang="ro-RO"/>
        </a:p>
      </dgm:t>
    </dgm:pt>
    <dgm:pt modelId="{CEA867A6-8545-4FA4-9287-6EE9530F9421}" type="pres">
      <dgm:prSet presAssocID="{7184FD79-D281-407F-A188-563F5EEA5C21}" presName="composite" presStyleCnt="0"/>
      <dgm:spPr/>
      <dgm:t>
        <a:bodyPr/>
        <a:lstStyle/>
        <a:p>
          <a:endParaRPr lang="ro-RO"/>
        </a:p>
      </dgm:t>
    </dgm:pt>
    <dgm:pt modelId="{6C7B6D33-1F06-40D9-A881-77EA7FD806A0}" type="pres">
      <dgm:prSet presAssocID="{7184FD79-D281-407F-A188-563F5EEA5C21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CD816EB8-7A74-4636-9079-B6110459B1D7}" type="pres">
      <dgm:prSet presAssocID="{7184FD79-D281-407F-A188-563F5EEA5C21}" presName="descendantText" presStyleLbl="alignAcc1" presStyleIdx="1" presStyleCnt="2" custScaleY="172958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</dgm:ptLst>
  <dgm:cxnLst>
    <dgm:cxn modelId="{B8B40488-976B-4448-A210-31DBEBCB9105}" srcId="{7184FD79-D281-407F-A188-563F5EEA5C21}" destId="{B0A08F1A-9D55-4CC3-A7E5-6D8107B177CF}" srcOrd="0" destOrd="0" parTransId="{A14F33DF-16EC-4359-8FD0-3F03B9AC4E49}" sibTransId="{E02B8987-83C0-4C3E-AC37-6946AE13A7E3}"/>
    <dgm:cxn modelId="{CCCE9B0C-2CAC-444B-B77A-EF125238E4BF}" srcId="{59CB78E5-9394-42B8-A73A-7CBF4DCFD942}" destId="{08D09668-5F6B-424A-92A7-1A1C84BB58FB}" srcOrd="0" destOrd="0" parTransId="{6272051F-5459-4963-B438-F858354B4664}" sibTransId="{D7F76B27-EAF3-473C-A464-457CE93C9D61}"/>
    <dgm:cxn modelId="{F010EDEB-1F63-4C25-B027-401DB4065A2A}" type="presOf" srcId="{59CB78E5-9394-42B8-A73A-7CBF4DCFD942}" destId="{5F993F6A-C059-4320-86CC-1A672EF66DC1}" srcOrd="0" destOrd="0" presId="urn:microsoft.com/office/officeart/2005/8/layout/chevron2"/>
    <dgm:cxn modelId="{3DDA612C-0764-4C21-A4B4-29337B03F0A0}" type="presOf" srcId="{B0A08F1A-9D55-4CC3-A7E5-6D8107B177CF}" destId="{CD816EB8-7A74-4636-9079-B6110459B1D7}" srcOrd="0" destOrd="0" presId="urn:microsoft.com/office/officeart/2005/8/layout/chevron2"/>
    <dgm:cxn modelId="{98FB879C-5DDD-4413-BB59-3EDE232AFF2A}" type="presOf" srcId="{87CB67AD-D2B9-4435-8BC8-F671CF4C0BF6}" destId="{CD816EB8-7A74-4636-9079-B6110459B1D7}" srcOrd="0" destOrd="2" presId="urn:microsoft.com/office/officeart/2005/8/layout/chevron2"/>
    <dgm:cxn modelId="{6913E5A8-C200-4158-85B2-A8A851168A51}" srcId="{08D09668-5F6B-424A-92A7-1A1C84BB58FB}" destId="{6CFDEE10-7B0C-46C0-8186-AD8F04B38241}" srcOrd="0" destOrd="0" parTransId="{35F5DA02-9803-4AFD-AA2B-6B6FC87E7724}" sibTransId="{5F09FB4B-3CD8-44EF-91A3-F0E87241CB64}"/>
    <dgm:cxn modelId="{666BE56D-94D8-49D0-8644-30AFF5C96FC7}" type="presOf" srcId="{81D72852-D604-4DFD-BCA0-9FBCC1CD2AD4}" destId="{B346974F-1161-4958-8C92-5969D60961BE}" srcOrd="0" destOrd="2" presId="urn:microsoft.com/office/officeart/2005/8/layout/chevron2"/>
    <dgm:cxn modelId="{5843D7A8-8AF1-403E-B49E-5DB75FFEA049}" srcId="{7184FD79-D281-407F-A188-563F5EEA5C21}" destId="{87CB67AD-D2B9-4435-8BC8-F671CF4C0BF6}" srcOrd="2" destOrd="0" parTransId="{D340FDAE-1FA4-4C06-B69B-71BC9E30F376}" sibTransId="{5B71CE79-1D64-4F37-B714-E647C4750FD5}"/>
    <dgm:cxn modelId="{5969022A-F58B-4207-8A43-192BEA3C38FC}" srcId="{7184FD79-D281-407F-A188-563F5EEA5C21}" destId="{B0531E88-EDFF-428A-BECA-0F94C919B0BE}" srcOrd="1" destOrd="0" parTransId="{EF84C4F5-4994-4D37-A0E2-11A40589B307}" sibTransId="{41896F57-E10C-4B9C-B0EC-39E414190A41}"/>
    <dgm:cxn modelId="{3599C7F4-FBED-4F26-82CE-2562AA65CBEA}" type="presOf" srcId="{B0531E88-EDFF-428A-BECA-0F94C919B0BE}" destId="{CD816EB8-7A74-4636-9079-B6110459B1D7}" srcOrd="0" destOrd="1" presId="urn:microsoft.com/office/officeart/2005/8/layout/chevron2"/>
    <dgm:cxn modelId="{A349E1EF-B7D1-4459-AE4C-D5A487045540}" srcId="{08D09668-5F6B-424A-92A7-1A1C84BB58FB}" destId="{A659F310-249E-45E0-B5D2-588D7CCE351C}" srcOrd="1" destOrd="0" parTransId="{92699FC6-BC79-4B32-87D5-2B976CF10EE6}" sibTransId="{389DEED6-21D1-4092-A9F1-B96F17E43D06}"/>
    <dgm:cxn modelId="{AE380F5E-A8F5-4A6E-9C70-7C2F1DD2AFE4}" type="presOf" srcId="{A659F310-249E-45E0-B5D2-588D7CCE351C}" destId="{B346974F-1161-4958-8C92-5969D60961BE}" srcOrd="0" destOrd="1" presId="urn:microsoft.com/office/officeart/2005/8/layout/chevron2"/>
    <dgm:cxn modelId="{C5D8BD6D-6617-426B-946E-447584C720C5}" srcId="{08D09668-5F6B-424A-92A7-1A1C84BB58FB}" destId="{81D72852-D604-4DFD-BCA0-9FBCC1CD2AD4}" srcOrd="2" destOrd="0" parTransId="{59A33D79-3481-4C59-8156-57FF1C71A884}" sibTransId="{BCDD9B8C-D6CF-43F3-AE8C-B2511D0F15EF}"/>
    <dgm:cxn modelId="{2EE84EBE-F9BF-48EC-9CAC-F257CECFAB99}" type="presOf" srcId="{08D09668-5F6B-424A-92A7-1A1C84BB58FB}" destId="{A6915CDB-EBE8-43C4-82F3-562046A7F958}" srcOrd="0" destOrd="0" presId="urn:microsoft.com/office/officeart/2005/8/layout/chevron2"/>
    <dgm:cxn modelId="{748401F8-AE86-46C0-81D0-3EB7C83DF3F0}" type="presOf" srcId="{6CFDEE10-7B0C-46C0-8186-AD8F04B38241}" destId="{B346974F-1161-4958-8C92-5969D60961BE}" srcOrd="0" destOrd="0" presId="urn:microsoft.com/office/officeart/2005/8/layout/chevron2"/>
    <dgm:cxn modelId="{6AB7C385-0427-4565-9A03-0C4EA1DE56FC}" type="presOf" srcId="{F6A876D1-1898-4B63-8FD6-C09D5ED20BB7}" destId="{CD816EB8-7A74-4636-9079-B6110459B1D7}" srcOrd="0" destOrd="3" presId="urn:microsoft.com/office/officeart/2005/8/layout/chevron2"/>
    <dgm:cxn modelId="{8605A0A6-A0C0-48B5-BF29-ED826E70816A}" srcId="{59CB78E5-9394-42B8-A73A-7CBF4DCFD942}" destId="{7184FD79-D281-407F-A188-563F5EEA5C21}" srcOrd="1" destOrd="0" parTransId="{750B5071-6DCF-4314-9C51-6E79F49B909B}" sibTransId="{1A48B569-A6CC-4606-B295-332204584623}"/>
    <dgm:cxn modelId="{CEFFD2A6-CDE0-4B09-9FB3-331951C23463}" type="presOf" srcId="{BE748D6E-9A62-4A97-9FC8-2FBF887CC733}" destId="{B346974F-1161-4958-8C92-5969D60961BE}" srcOrd="0" destOrd="3" presId="urn:microsoft.com/office/officeart/2005/8/layout/chevron2"/>
    <dgm:cxn modelId="{20FC5977-8F69-4B6F-A321-6D9E4C526042}" type="presOf" srcId="{7184FD79-D281-407F-A188-563F5EEA5C21}" destId="{6C7B6D33-1F06-40D9-A881-77EA7FD806A0}" srcOrd="0" destOrd="0" presId="urn:microsoft.com/office/officeart/2005/8/layout/chevron2"/>
    <dgm:cxn modelId="{1DF3B2E4-8357-468A-9906-274F1FF02DF9}" srcId="{7184FD79-D281-407F-A188-563F5EEA5C21}" destId="{F6A876D1-1898-4B63-8FD6-C09D5ED20BB7}" srcOrd="3" destOrd="0" parTransId="{60AA3E3E-CE28-4B94-BBB6-AF8740494805}" sibTransId="{7234F619-7D6F-40E6-A805-42F823C66F73}"/>
    <dgm:cxn modelId="{8F35B47B-2670-4D79-A67B-D6C9C77F2CB8}" srcId="{08D09668-5F6B-424A-92A7-1A1C84BB58FB}" destId="{BE748D6E-9A62-4A97-9FC8-2FBF887CC733}" srcOrd="3" destOrd="0" parTransId="{BC43E326-E67F-4240-9EEC-1FE7B2B2EBAF}" sibTransId="{D7D496B8-2CDB-4545-8CDB-B0C52D28DC7D}"/>
    <dgm:cxn modelId="{C5406424-2FE3-4F30-9CC3-F819E061C6C6}" type="presParOf" srcId="{5F993F6A-C059-4320-86CC-1A672EF66DC1}" destId="{C7738EF6-2CC3-4838-8D96-04F8C8F4E318}" srcOrd="0" destOrd="0" presId="urn:microsoft.com/office/officeart/2005/8/layout/chevron2"/>
    <dgm:cxn modelId="{EE9B0141-ED1D-46C6-969C-DA9CB320F4AD}" type="presParOf" srcId="{C7738EF6-2CC3-4838-8D96-04F8C8F4E318}" destId="{A6915CDB-EBE8-43C4-82F3-562046A7F958}" srcOrd="0" destOrd="0" presId="urn:microsoft.com/office/officeart/2005/8/layout/chevron2"/>
    <dgm:cxn modelId="{20A5570B-589D-4678-8146-208F42EB742F}" type="presParOf" srcId="{C7738EF6-2CC3-4838-8D96-04F8C8F4E318}" destId="{B346974F-1161-4958-8C92-5969D60961BE}" srcOrd="1" destOrd="0" presId="urn:microsoft.com/office/officeart/2005/8/layout/chevron2"/>
    <dgm:cxn modelId="{E6EB590B-9CD8-4926-B397-0829B0714898}" type="presParOf" srcId="{5F993F6A-C059-4320-86CC-1A672EF66DC1}" destId="{C3F618FD-6085-4B00-AA21-8CEF12133508}" srcOrd="1" destOrd="0" presId="urn:microsoft.com/office/officeart/2005/8/layout/chevron2"/>
    <dgm:cxn modelId="{DE1CA69B-B8F5-4343-9630-4C8992830F98}" type="presParOf" srcId="{5F993F6A-C059-4320-86CC-1A672EF66DC1}" destId="{CEA867A6-8545-4FA4-9287-6EE9530F9421}" srcOrd="2" destOrd="0" presId="urn:microsoft.com/office/officeart/2005/8/layout/chevron2"/>
    <dgm:cxn modelId="{47D81101-4F07-4C5B-92A6-2DAE6000174F}" type="presParOf" srcId="{CEA867A6-8545-4FA4-9287-6EE9530F9421}" destId="{6C7B6D33-1F06-40D9-A881-77EA7FD806A0}" srcOrd="0" destOrd="0" presId="urn:microsoft.com/office/officeart/2005/8/layout/chevron2"/>
    <dgm:cxn modelId="{E81677A9-DF17-4E53-BD5E-862A6E349977}" type="presParOf" srcId="{CEA867A6-8545-4FA4-9287-6EE9530F9421}" destId="{CD816EB8-7A74-4636-9079-B6110459B1D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1E4A37-15E5-4ECA-87B0-0CAC9C2809B5}" type="doc">
      <dgm:prSet loTypeId="urn:microsoft.com/office/officeart/2005/8/layout/chevron1" loCatId="process" qsTypeId="urn:microsoft.com/office/officeart/2005/8/quickstyle/simple5" qsCatId="simple" csTypeId="urn:microsoft.com/office/officeart/2005/8/colors/colorful1" csCatId="colorful" phldr="1"/>
      <dgm:spPr/>
    </dgm:pt>
    <dgm:pt modelId="{537D1754-27B6-4BAD-8153-C04A7433609B}">
      <dgm:prSet phldrT="[Text]"/>
      <dgm:spPr/>
      <dgm:t>
        <a:bodyPr/>
        <a:lstStyle/>
        <a:p>
          <a:r>
            <a:rPr lang="en-US" dirty="0" smtClean="0"/>
            <a:t>UC1</a:t>
          </a:r>
          <a:endParaRPr lang="ro-RO" dirty="0"/>
        </a:p>
      </dgm:t>
    </dgm:pt>
    <dgm:pt modelId="{060CD73E-0AA6-4492-A1AC-BD9570FC8383}" type="parTrans" cxnId="{6F99905A-DB33-4219-BCE7-FC1AD3F99A4D}">
      <dgm:prSet/>
      <dgm:spPr/>
      <dgm:t>
        <a:bodyPr/>
        <a:lstStyle/>
        <a:p>
          <a:endParaRPr lang="ro-RO"/>
        </a:p>
      </dgm:t>
    </dgm:pt>
    <dgm:pt modelId="{6E48F778-5FEF-4BC0-8326-C5999D919E0C}" type="sibTrans" cxnId="{6F99905A-DB33-4219-BCE7-FC1AD3F99A4D}">
      <dgm:prSet/>
      <dgm:spPr/>
      <dgm:t>
        <a:bodyPr/>
        <a:lstStyle/>
        <a:p>
          <a:endParaRPr lang="ro-RO"/>
        </a:p>
      </dgm:t>
    </dgm:pt>
    <dgm:pt modelId="{164EE5B9-A39F-45AD-B84F-45D6297D8C04}">
      <dgm:prSet phldrT="[Text]"/>
      <dgm:spPr/>
      <dgm:t>
        <a:bodyPr/>
        <a:lstStyle/>
        <a:p>
          <a:r>
            <a:rPr lang="en-US" dirty="0" smtClean="0"/>
            <a:t>UC2</a:t>
          </a:r>
          <a:endParaRPr lang="ro-RO" dirty="0"/>
        </a:p>
      </dgm:t>
    </dgm:pt>
    <dgm:pt modelId="{93226DD4-64CF-4A4D-AB0C-797231DE3150}" type="parTrans" cxnId="{AEA83CE6-A4F8-4578-916B-FA3D51B9F29B}">
      <dgm:prSet/>
      <dgm:spPr/>
      <dgm:t>
        <a:bodyPr/>
        <a:lstStyle/>
        <a:p>
          <a:endParaRPr lang="ro-RO"/>
        </a:p>
      </dgm:t>
    </dgm:pt>
    <dgm:pt modelId="{450C68E2-6BC4-4927-89D1-DEA2104EFF2F}" type="sibTrans" cxnId="{AEA83CE6-A4F8-4578-916B-FA3D51B9F29B}">
      <dgm:prSet/>
      <dgm:spPr/>
      <dgm:t>
        <a:bodyPr/>
        <a:lstStyle/>
        <a:p>
          <a:endParaRPr lang="ro-RO"/>
        </a:p>
      </dgm:t>
    </dgm:pt>
    <dgm:pt modelId="{C9968A2E-3E9D-4862-8B97-D22BE84B0382}">
      <dgm:prSet phldrT="[Text]"/>
      <dgm:spPr/>
      <dgm:t>
        <a:bodyPr/>
        <a:lstStyle/>
        <a:p>
          <a:r>
            <a:rPr lang="en-US" dirty="0" smtClean="0"/>
            <a:t>UC3</a:t>
          </a:r>
          <a:endParaRPr lang="ro-RO" dirty="0"/>
        </a:p>
      </dgm:t>
    </dgm:pt>
    <dgm:pt modelId="{AC1D367B-84B3-4712-A902-8D7563D62223}" type="parTrans" cxnId="{421EA673-2314-4A19-BE90-7DCF84C50313}">
      <dgm:prSet/>
      <dgm:spPr/>
      <dgm:t>
        <a:bodyPr/>
        <a:lstStyle/>
        <a:p>
          <a:endParaRPr lang="ro-RO"/>
        </a:p>
      </dgm:t>
    </dgm:pt>
    <dgm:pt modelId="{D002232C-D55E-4E80-BE51-14D3C055703B}" type="sibTrans" cxnId="{421EA673-2314-4A19-BE90-7DCF84C50313}">
      <dgm:prSet/>
      <dgm:spPr/>
      <dgm:t>
        <a:bodyPr/>
        <a:lstStyle/>
        <a:p>
          <a:endParaRPr lang="ro-RO"/>
        </a:p>
      </dgm:t>
    </dgm:pt>
    <dgm:pt modelId="{25A790EE-F35C-40E1-B78F-DEF5690F4620}">
      <dgm:prSet phldrT="[Text]"/>
      <dgm:spPr/>
      <dgm:t>
        <a:bodyPr/>
        <a:lstStyle/>
        <a:p>
          <a:r>
            <a:rPr lang="en-US" dirty="0" smtClean="0"/>
            <a:t>UC4</a:t>
          </a:r>
          <a:endParaRPr lang="ro-RO" dirty="0"/>
        </a:p>
      </dgm:t>
    </dgm:pt>
    <dgm:pt modelId="{0B800C1D-6270-4549-8261-5489A6688EDB}" type="parTrans" cxnId="{5EB2F501-09E2-4B92-8FCF-604D0DF2A771}">
      <dgm:prSet/>
      <dgm:spPr/>
      <dgm:t>
        <a:bodyPr/>
        <a:lstStyle/>
        <a:p>
          <a:endParaRPr lang="ro-RO"/>
        </a:p>
      </dgm:t>
    </dgm:pt>
    <dgm:pt modelId="{C34AA4C0-FA46-4344-943E-3A928559179D}" type="sibTrans" cxnId="{5EB2F501-09E2-4B92-8FCF-604D0DF2A771}">
      <dgm:prSet/>
      <dgm:spPr/>
      <dgm:t>
        <a:bodyPr/>
        <a:lstStyle/>
        <a:p>
          <a:endParaRPr lang="ro-RO"/>
        </a:p>
      </dgm:t>
    </dgm:pt>
    <dgm:pt modelId="{F976A619-01DC-42E4-AF23-59D3CD1FE75B}">
      <dgm:prSet phldrT="[Text]"/>
      <dgm:spPr/>
      <dgm:t>
        <a:bodyPr/>
        <a:lstStyle/>
        <a:p>
          <a:r>
            <a:rPr lang="en-US" dirty="0" smtClean="0"/>
            <a:t>UC5</a:t>
          </a:r>
          <a:endParaRPr lang="ro-RO" dirty="0"/>
        </a:p>
      </dgm:t>
    </dgm:pt>
    <dgm:pt modelId="{0F64E199-6540-4A39-A379-5EC57889C2D3}" type="parTrans" cxnId="{9244ABFA-C3DB-45E3-90ED-837A9229F4A4}">
      <dgm:prSet/>
      <dgm:spPr/>
      <dgm:t>
        <a:bodyPr/>
        <a:lstStyle/>
        <a:p>
          <a:endParaRPr lang="ro-RO"/>
        </a:p>
      </dgm:t>
    </dgm:pt>
    <dgm:pt modelId="{ADC34C2F-5D2B-42EC-A3CE-2C3545B4B642}" type="sibTrans" cxnId="{9244ABFA-C3DB-45E3-90ED-837A9229F4A4}">
      <dgm:prSet/>
      <dgm:spPr/>
      <dgm:t>
        <a:bodyPr/>
        <a:lstStyle/>
        <a:p>
          <a:endParaRPr lang="ro-RO"/>
        </a:p>
      </dgm:t>
    </dgm:pt>
    <dgm:pt modelId="{D4A2FC77-BF69-420E-BBC4-89E0BD2DD33B}">
      <dgm:prSet phldrT="[Text]"/>
      <dgm:spPr/>
      <dgm:t>
        <a:bodyPr/>
        <a:lstStyle/>
        <a:p>
          <a:r>
            <a:rPr lang="en-US" dirty="0" smtClean="0"/>
            <a:t>UC6</a:t>
          </a:r>
          <a:endParaRPr lang="ro-RO" dirty="0"/>
        </a:p>
      </dgm:t>
    </dgm:pt>
    <dgm:pt modelId="{FD9C7719-89B3-477E-841D-FF54DFD1A6E0}" type="parTrans" cxnId="{56EB5014-7C44-49B2-8863-F355D62C1867}">
      <dgm:prSet/>
      <dgm:spPr/>
      <dgm:t>
        <a:bodyPr/>
        <a:lstStyle/>
        <a:p>
          <a:endParaRPr lang="ro-RO"/>
        </a:p>
      </dgm:t>
    </dgm:pt>
    <dgm:pt modelId="{B736CD5D-EADD-4DFA-8FAA-7A2018913B2E}" type="sibTrans" cxnId="{56EB5014-7C44-49B2-8863-F355D62C1867}">
      <dgm:prSet/>
      <dgm:spPr/>
      <dgm:t>
        <a:bodyPr/>
        <a:lstStyle/>
        <a:p>
          <a:endParaRPr lang="ro-RO"/>
        </a:p>
      </dgm:t>
    </dgm:pt>
    <dgm:pt modelId="{D4F28325-F72E-4BD3-ABCA-8F8C0DB05417}">
      <dgm:prSet phldrT="[Text]"/>
      <dgm:spPr/>
      <dgm:t>
        <a:bodyPr/>
        <a:lstStyle/>
        <a:p>
          <a:r>
            <a:rPr lang="en-US" dirty="0" smtClean="0"/>
            <a:t>Pre-defined image</a:t>
          </a:r>
          <a:endParaRPr lang="ro-RO" dirty="0"/>
        </a:p>
      </dgm:t>
    </dgm:pt>
    <dgm:pt modelId="{DFE27138-B7EA-49DF-BA46-EC8CC41100FF}" type="parTrans" cxnId="{1B4B0623-2019-41AF-9E05-4993A4D6E35F}">
      <dgm:prSet/>
      <dgm:spPr/>
      <dgm:t>
        <a:bodyPr/>
        <a:lstStyle/>
        <a:p>
          <a:endParaRPr lang="ro-RO"/>
        </a:p>
      </dgm:t>
    </dgm:pt>
    <dgm:pt modelId="{3ACF5554-478B-450B-9A1D-CF9D63E8E991}" type="sibTrans" cxnId="{1B4B0623-2019-41AF-9E05-4993A4D6E35F}">
      <dgm:prSet/>
      <dgm:spPr/>
      <dgm:t>
        <a:bodyPr/>
        <a:lstStyle/>
        <a:p>
          <a:endParaRPr lang="ro-RO"/>
        </a:p>
      </dgm:t>
    </dgm:pt>
    <dgm:pt modelId="{CAD12259-4CBC-4C3F-8876-5DB3A8C6B5DE}">
      <dgm:prSet phldrT="[Text]"/>
      <dgm:spPr/>
      <dgm:t>
        <a:bodyPr/>
        <a:lstStyle/>
        <a:p>
          <a:r>
            <a:rPr lang="en-US" dirty="0" smtClean="0"/>
            <a:t>Data</a:t>
          </a:r>
          <a:endParaRPr lang="ro-RO" dirty="0"/>
        </a:p>
      </dgm:t>
    </dgm:pt>
    <dgm:pt modelId="{A6C917F2-9E74-4DF4-A750-FD213B3AD32A}" type="parTrans" cxnId="{7533301C-EB49-4553-AB14-0CB8D250AB96}">
      <dgm:prSet/>
      <dgm:spPr/>
      <dgm:t>
        <a:bodyPr/>
        <a:lstStyle/>
        <a:p>
          <a:endParaRPr lang="ro-RO"/>
        </a:p>
      </dgm:t>
    </dgm:pt>
    <dgm:pt modelId="{FA47FF83-E319-41B1-8054-8FEC6C12FF9F}" type="sibTrans" cxnId="{7533301C-EB49-4553-AB14-0CB8D250AB96}">
      <dgm:prSet/>
      <dgm:spPr/>
      <dgm:t>
        <a:bodyPr/>
        <a:lstStyle/>
        <a:p>
          <a:endParaRPr lang="ro-RO"/>
        </a:p>
      </dgm:t>
    </dgm:pt>
    <dgm:pt modelId="{0785D61F-A0C9-4BBB-8BF2-8921EB71774C}">
      <dgm:prSet phldrT="[Text]"/>
      <dgm:spPr/>
      <dgm:t>
        <a:bodyPr/>
        <a:lstStyle/>
        <a:p>
          <a:r>
            <a:rPr lang="en-US" dirty="0" smtClean="0"/>
            <a:t>Multiple resource providers</a:t>
          </a:r>
          <a:endParaRPr lang="ro-RO" dirty="0"/>
        </a:p>
      </dgm:t>
    </dgm:pt>
    <dgm:pt modelId="{4188967C-A7BD-4242-B836-B0A04FF83A3F}" type="parTrans" cxnId="{F0079AB5-EBA8-4697-BAA4-73CE24D65AD2}">
      <dgm:prSet/>
      <dgm:spPr/>
      <dgm:t>
        <a:bodyPr/>
        <a:lstStyle/>
        <a:p>
          <a:endParaRPr lang="ro-RO"/>
        </a:p>
      </dgm:t>
    </dgm:pt>
    <dgm:pt modelId="{DADAF31B-9969-465D-B041-7498875757D4}" type="sibTrans" cxnId="{F0079AB5-EBA8-4697-BAA4-73CE24D65AD2}">
      <dgm:prSet/>
      <dgm:spPr/>
      <dgm:t>
        <a:bodyPr/>
        <a:lstStyle/>
        <a:p>
          <a:endParaRPr lang="ro-RO"/>
        </a:p>
      </dgm:t>
    </dgm:pt>
    <dgm:pt modelId="{114FF119-98DA-400D-9815-413EAE3A65D1}">
      <dgm:prSet phldrT="[Text]"/>
      <dgm:spPr/>
      <dgm:t>
        <a:bodyPr/>
        <a:lstStyle/>
        <a:p>
          <a:r>
            <a:rPr lang="en-US" dirty="0" smtClean="0"/>
            <a:t>Accounting</a:t>
          </a:r>
          <a:endParaRPr lang="ro-RO" dirty="0"/>
        </a:p>
      </dgm:t>
    </dgm:pt>
    <dgm:pt modelId="{641B01B4-13F1-41A1-9E77-C3D0D17F90DB}" type="parTrans" cxnId="{01728D18-DF95-4885-B801-978961602558}">
      <dgm:prSet/>
      <dgm:spPr/>
      <dgm:t>
        <a:bodyPr/>
        <a:lstStyle/>
        <a:p>
          <a:endParaRPr lang="ro-RO"/>
        </a:p>
      </dgm:t>
    </dgm:pt>
    <dgm:pt modelId="{410BE530-43FA-4A96-88E3-6F0EFF697E74}" type="sibTrans" cxnId="{01728D18-DF95-4885-B801-978961602558}">
      <dgm:prSet/>
      <dgm:spPr/>
      <dgm:t>
        <a:bodyPr/>
        <a:lstStyle/>
        <a:p>
          <a:endParaRPr lang="ro-RO"/>
        </a:p>
      </dgm:t>
    </dgm:pt>
    <dgm:pt modelId="{1A9D449A-1ED4-4F05-B82F-CF886E3769D1}">
      <dgm:prSet phldrT="[Text]"/>
      <dgm:spPr/>
      <dgm:t>
        <a:bodyPr/>
        <a:lstStyle/>
        <a:p>
          <a:r>
            <a:rPr lang="en-US" dirty="0" smtClean="0"/>
            <a:t>Reliability &amp; availability</a:t>
          </a:r>
          <a:endParaRPr lang="ro-RO" dirty="0"/>
        </a:p>
      </dgm:t>
    </dgm:pt>
    <dgm:pt modelId="{F4116526-CB17-4969-B3CE-C62D3B780BE4}" type="parTrans" cxnId="{6963F443-859D-4C08-AC3A-4F5D4B588522}">
      <dgm:prSet/>
      <dgm:spPr/>
      <dgm:t>
        <a:bodyPr/>
        <a:lstStyle/>
        <a:p>
          <a:endParaRPr lang="ro-RO"/>
        </a:p>
      </dgm:t>
    </dgm:pt>
    <dgm:pt modelId="{371B41A6-9C05-4E4E-B88A-49EF5598F5DA}" type="sibTrans" cxnId="{6963F443-859D-4C08-AC3A-4F5D4B588522}">
      <dgm:prSet/>
      <dgm:spPr/>
      <dgm:t>
        <a:bodyPr/>
        <a:lstStyle/>
        <a:p>
          <a:endParaRPr lang="ro-RO"/>
        </a:p>
      </dgm:t>
    </dgm:pt>
    <dgm:pt modelId="{1856534A-792F-4C5A-9F34-900FDA4FBD22}">
      <dgm:prSet phldrT="[Text]"/>
      <dgm:spPr/>
      <dgm:t>
        <a:bodyPr/>
        <a:lstStyle/>
        <a:p>
          <a:r>
            <a:rPr lang="en-US" dirty="0" smtClean="0"/>
            <a:t>Notifications</a:t>
          </a:r>
          <a:endParaRPr lang="ro-RO" dirty="0"/>
        </a:p>
      </dgm:t>
    </dgm:pt>
    <dgm:pt modelId="{854A94ED-A870-4B02-B548-8FE9102625F8}" type="parTrans" cxnId="{CB470DCD-6E15-44A2-91FA-1BDC44677D30}">
      <dgm:prSet/>
      <dgm:spPr/>
      <dgm:t>
        <a:bodyPr/>
        <a:lstStyle/>
        <a:p>
          <a:endParaRPr lang="ro-RO"/>
        </a:p>
      </dgm:t>
    </dgm:pt>
    <dgm:pt modelId="{7495B8D8-0891-45EB-B00A-E11998C2D715}" type="sibTrans" cxnId="{CB470DCD-6E15-44A2-91FA-1BDC44677D30}">
      <dgm:prSet/>
      <dgm:spPr/>
      <dgm:t>
        <a:bodyPr/>
        <a:lstStyle/>
        <a:p>
          <a:endParaRPr lang="ro-RO"/>
        </a:p>
      </dgm:t>
    </dgm:pt>
    <dgm:pt modelId="{4A69122D-7D52-48C2-9390-E8914801EEEF}" type="pres">
      <dgm:prSet presAssocID="{901E4A37-15E5-4ECA-87B0-0CAC9C2809B5}" presName="Name0" presStyleCnt="0">
        <dgm:presLayoutVars>
          <dgm:dir/>
          <dgm:animLvl val="lvl"/>
          <dgm:resizeHandles val="exact"/>
        </dgm:presLayoutVars>
      </dgm:prSet>
      <dgm:spPr/>
    </dgm:pt>
    <dgm:pt modelId="{00650452-9CE3-4B06-AE04-14AD7C9C4E78}" type="pres">
      <dgm:prSet presAssocID="{537D1754-27B6-4BAD-8153-C04A7433609B}" presName="composite" presStyleCnt="0"/>
      <dgm:spPr/>
    </dgm:pt>
    <dgm:pt modelId="{F3BCD0CE-D4D9-4E32-9D47-2EB93AF80D83}" type="pres">
      <dgm:prSet presAssocID="{537D1754-27B6-4BAD-8153-C04A7433609B}" presName="par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27C96A7D-F3CC-4768-B14B-824F8EABCA64}" type="pres">
      <dgm:prSet presAssocID="{537D1754-27B6-4BAD-8153-C04A7433609B}" presName="desTx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A64DE879-48F9-4043-8853-F9B1D148ED12}" type="pres">
      <dgm:prSet presAssocID="{6E48F778-5FEF-4BC0-8326-C5999D919E0C}" presName="space" presStyleCnt="0"/>
      <dgm:spPr/>
    </dgm:pt>
    <dgm:pt modelId="{2343AB4E-64D6-4323-9915-AD8B2E8B756E}" type="pres">
      <dgm:prSet presAssocID="{164EE5B9-A39F-45AD-B84F-45D6297D8C04}" presName="composite" presStyleCnt="0"/>
      <dgm:spPr/>
    </dgm:pt>
    <dgm:pt modelId="{290EDE0D-7D88-4D95-ADD0-8F1E47B8E6A0}" type="pres">
      <dgm:prSet presAssocID="{164EE5B9-A39F-45AD-B84F-45D6297D8C04}" presName="par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33FDB117-4560-4D0C-B7D4-71A6E725EF56}" type="pres">
      <dgm:prSet presAssocID="{164EE5B9-A39F-45AD-B84F-45D6297D8C04}" presName="desTx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6A160C2C-E94D-42CE-979C-9EB516D8AA60}" type="pres">
      <dgm:prSet presAssocID="{450C68E2-6BC4-4927-89D1-DEA2104EFF2F}" presName="space" presStyleCnt="0"/>
      <dgm:spPr/>
    </dgm:pt>
    <dgm:pt modelId="{ACC19687-BFEA-4486-92FB-87DF6AD902C4}" type="pres">
      <dgm:prSet presAssocID="{C9968A2E-3E9D-4862-8B97-D22BE84B0382}" presName="composite" presStyleCnt="0"/>
      <dgm:spPr/>
    </dgm:pt>
    <dgm:pt modelId="{AD20D105-64D5-4CD5-AD83-2E5073DAE7A1}" type="pres">
      <dgm:prSet presAssocID="{C9968A2E-3E9D-4862-8B97-D22BE84B0382}" presName="par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F29DD521-D986-41F4-A6EE-413048B4DCBD}" type="pres">
      <dgm:prSet presAssocID="{C9968A2E-3E9D-4862-8B97-D22BE84B0382}" presName="desTx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DDF27768-0FE6-4653-B595-6FD7C2BF6254}" type="pres">
      <dgm:prSet presAssocID="{D002232C-D55E-4E80-BE51-14D3C055703B}" presName="space" presStyleCnt="0"/>
      <dgm:spPr/>
    </dgm:pt>
    <dgm:pt modelId="{9759E69B-90BB-4D37-8AC1-D967F2BEAE01}" type="pres">
      <dgm:prSet presAssocID="{25A790EE-F35C-40E1-B78F-DEF5690F4620}" presName="composite" presStyleCnt="0"/>
      <dgm:spPr/>
    </dgm:pt>
    <dgm:pt modelId="{602BF515-49A6-409D-91F6-7EEFE599BF01}" type="pres">
      <dgm:prSet presAssocID="{25A790EE-F35C-40E1-B78F-DEF5690F4620}" presName="par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C5D4B9C0-06DF-4EB9-BFEE-86A1BE8ECAF4}" type="pres">
      <dgm:prSet presAssocID="{25A790EE-F35C-40E1-B78F-DEF5690F4620}" presName="desTx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D033FD8E-4FD4-4EA4-ACD6-F5F6AE0D431A}" type="pres">
      <dgm:prSet presAssocID="{C34AA4C0-FA46-4344-943E-3A928559179D}" presName="space" presStyleCnt="0"/>
      <dgm:spPr/>
    </dgm:pt>
    <dgm:pt modelId="{071EDC8E-FB5E-4C0D-BA65-C89E3B25AF70}" type="pres">
      <dgm:prSet presAssocID="{F976A619-01DC-42E4-AF23-59D3CD1FE75B}" presName="composite" presStyleCnt="0"/>
      <dgm:spPr/>
    </dgm:pt>
    <dgm:pt modelId="{248C7A20-EABE-4324-9AAD-3BC80D114E7E}" type="pres">
      <dgm:prSet presAssocID="{F976A619-01DC-42E4-AF23-59D3CD1FE75B}" presName="par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E65C5333-D3A3-4154-807E-5BE20BB3DB48}" type="pres">
      <dgm:prSet presAssocID="{F976A619-01DC-42E4-AF23-59D3CD1FE75B}" presName="desTx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9A29A13D-DA00-4E30-8C31-E3CCABEDC4F3}" type="pres">
      <dgm:prSet presAssocID="{ADC34C2F-5D2B-42EC-A3CE-2C3545B4B642}" presName="space" presStyleCnt="0"/>
      <dgm:spPr/>
    </dgm:pt>
    <dgm:pt modelId="{CFDD15C7-D761-4D3C-9057-E52943D09B57}" type="pres">
      <dgm:prSet presAssocID="{D4A2FC77-BF69-420E-BBC4-89E0BD2DD33B}" presName="composite" presStyleCnt="0"/>
      <dgm:spPr/>
    </dgm:pt>
    <dgm:pt modelId="{362D9ABF-5770-4272-A636-A19C2969C2BD}" type="pres">
      <dgm:prSet presAssocID="{D4A2FC77-BF69-420E-BBC4-89E0BD2DD33B}" presName="par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DD1BF36B-E8CD-445C-992D-33C23571DBAD}" type="pres">
      <dgm:prSet presAssocID="{D4A2FC77-BF69-420E-BBC4-89E0BD2DD33B}" presName="desTx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</dgm:ptLst>
  <dgm:cxnLst>
    <dgm:cxn modelId="{8F5C2C22-9665-4209-9EBD-F6DAEF998699}" type="presOf" srcId="{D4A2FC77-BF69-420E-BBC4-89E0BD2DD33B}" destId="{362D9ABF-5770-4272-A636-A19C2969C2BD}" srcOrd="0" destOrd="0" presId="urn:microsoft.com/office/officeart/2005/8/layout/chevron1"/>
    <dgm:cxn modelId="{7FCBA1E5-78CF-42EA-93A5-FB8216201CDB}" type="presOf" srcId="{F976A619-01DC-42E4-AF23-59D3CD1FE75B}" destId="{248C7A20-EABE-4324-9AAD-3BC80D114E7E}" srcOrd="0" destOrd="0" presId="urn:microsoft.com/office/officeart/2005/8/layout/chevron1"/>
    <dgm:cxn modelId="{F0079AB5-EBA8-4697-BAA4-73CE24D65AD2}" srcId="{C9968A2E-3E9D-4862-8B97-D22BE84B0382}" destId="{0785D61F-A0C9-4BBB-8BF2-8921EB71774C}" srcOrd="0" destOrd="0" parTransId="{4188967C-A7BD-4242-B836-B0A04FF83A3F}" sibTransId="{DADAF31B-9969-465D-B041-7498875757D4}"/>
    <dgm:cxn modelId="{1B4B0623-2019-41AF-9E05-4993A4D6E35F}" srcId="{537D1754-27B6-4BAD-8153-C04A7433609B}" destId="{D4F28325-F72E-4BD3-ABCA-8F8C0DB05417}" srcOrd="0" destOrd="0" parTransId="{DFE27138-B7EA-49DF-BA46-EC8CC41100FF}" sibTransId="{3ACF5554-478B-450B-9A1D-CF9D63E8E991}"/>
    <dgm:cxn modelId="{7478FE2B-731E-47F9-ADE9-6996E0C29CF8}" type="presOf" srcId="{CAD12259-4CBC-4C3F-8876-5DB3A8C6B5DE}" destId="{33FDB117-4560-4D0C-B7D4-71A6E725EF56}" srcOrd="0" destOrd="0" presId="urn:microsoft.com/office/officeart/2005/8/layout/chevron1"/>
    <dgm:cxn modelId="{DD9C0A08-4C72-4853-962C-C422DD54F812}" type="presOf" srcId="{1A9D449A-1ED4-4F05-B82F-CF886E3769D1}" destId="{E65C5333-D3A3-4154-807E-5BE20BB3DB48}" srcOrd="0" destOrd="0" presId="urn:microsoft.com/office/officeart/2005/8/layout/chevron1"/>
    <dgm:cxn modelId="{5CA9E813-A426-4B41-8C06-79D3618A38F4}" type="presOf" srcId="{164EE5B9-A39F-45AD-B84F-45D6297D8C04}" destId="{290EDE0D-7D88-4D95-ADD0-8F1E47B8E6A0}" srcOrd="0" destOrd="0" presId="urn:microsoft.com/office/officeart/2005/8/layout/chevron1"/>
    <dgm:cxn modelId="{6963F443-859D-4C08-AC3A-4F5D4B588522}" srcId="{F976A619-01DC-42E4-AF23-59D3CD1FE75B}" destId="{1A9D449A-1ED4-4F05-B82F-CF886E3769D1}" srcOrd="0" destOrd="0" parTransId="{F4116526-CB17-4969-B3CE-C62D3B780BE4}" sibTransId="{371B41A6-9C05-4E4E-B88A-49EF5598F5DA}"/>
    <dgm:cxn modelId="{AEA83CE6-A4F8-4578-916B-FA3D51B9F29B}" srcId="{901E4A37-15E5-4ECA-87B0-0CAC9C2809B5}" destId="{164EE5B9-A39F-45AD-B84F-45D6297D8C04}" srcOrd="1" destOrd="0" parTransId="{93226DD4-64CF-4A4D-AB0C-797231DE3150}" sibTransId="{450C68E2-6BC4-4927-89D1-DEA2104EFF2F}"/>
    <dgm:cxn modelId="{6F99905A-DB33-4219-BCE7-FC1AD3F99A4D}" srcId="{901E4A37-15E5-4ECA-87B0-0CAC9C2809B5}" destId="{537D1754-27B6-4BAD-8153-C04A7433609B}" srcOrd="0" destOrd="0" parTransId="{060CD73E-0AA6-4492-A1AC-BD9570FC8383}" sibTransId="{6E48F778-5FEF-4BC0-8326-C5999D919E0C}"/>
    <dgm:cxn modelId="{2D283DB3-D90C-47D3-85FE-060A15AC972B}" type="presOf" srcId="{901E4A37-15E5-4ECA-87B0-0CAC9C2809B5}" destId="{4A69122D-7D52-48C2-9390-E8914801EEEF}" srcOrd="0" destOrd="0" presId="urn:microsoft.com/office/officeart/2005/8/layout/chevron1"/>
    <dgm:cxn modelId="{5EB2F501-09E2-4B92-8FCF-604D0DF2A771}" srcId="{901E4A37-15E5-4ECA-87B0-0CAC9C2809B5}" destId="{25A790EE-F35C-40E1-B78F-DEF5690F4620}" srcOrd="3" destOrd="0" parTransId="{0B800C1D-6270-4549-8261-5489A6688EDB}" sibTransId="{C34AA4C0-FA46-4344-943E-3A928559179D}"/>
    <dgm:cxn modelId="{CB470DCD-6E15-44A2-91FA-1BDC44677D30}" srcId="{D4A2FC77-BF69-420E-BBC4-89E0BD2DD33B}" destId="{1856534A-792F-4C5A-9F34-900FDA4FBD22}" srcOrd="0" destOrd="0" parTransId="{854A94ED-A870-4B02-B548-8FE9102625F8}" sibTransId="{7495B8D8-0891-45EB-B00A-E11998C2D715}"/>
    <dgm:cxn modelId="{8EEA83D4-9460-46FC-8E9E-8FA792B8FA8C}" type="presOf" srcId="{114FF119-98DA-400D-9815-413EAE3A65D1}" destId="{C5D4B9C0-06DF-4EB9-BFEE-86A1BE8ECAF4}" srcOrd="0" destOrd="0" presId="urn:microsoft.com/office/officeart/2005/8/layout/chevron1"/>
    <dgm:cxn modelId="{01728D18-DF95-4885-B801-978961602558}" srcId="{25A790EE-F35C-40E1-B78F-DEF5690F4620}" destId="{114FF119-98DA-400D-9815-413EAE3A65D1}" srcOrd="0" destOrd="0" parTransId="{641B01B4-13F1-41A1-9E77-C3D0D17F90DB}" sibTransId="{410BE530-43FA-4A96-88E3-6F0EFF697E74}"/>
    <dgm:cxn modelId="{585D5281-5AF6-4FF0-B3B4-61D8ABA7AF03}" type="presOf" srcId="{0785D61F-A0C9-4BBB-8BF2-8921EB71774C}" destId="{F29DD521-D986-41F4-A6EE-413048B4DCBD}" srcOrd="0" destOrd="0" presId="urn:microsoft.com/office/officeart/2005/8/layout/chevron1"/>
    <dgm:cxn modelId="{56EB5014-7C44-49B2-8863-F355D62C1867}" srcId="{901E4A37-15E5-4ECA-87B0-0CAC9C2809B5}" destId="{D4A2FC77-BF69-420E-BBC4-89E0BD2DD33B}" srcOrd="5" destOrd="0" parTransId="{FD9C7719-89B3-477E-841D-FF54DFD1A6E0}" sibTransId="{B736CD5D-EADD-4DFA-8FAA-7A2018913B2E}"/>
    <dgm:cxn modelId="{F94633B9-ABFA-4A4F-B921-579BF2AD9F7F}" type="presOf" srcId="{25A790EE-F35C-40E1-B78F-DEF5690F4620}" destId="{602BF515-49A6-409D-91F6-7EEFE599BF01}" srcOrd="0" destOrd="0" presId="urn:microsoft.com/office/officeart/2005/8/layout/chevron1"/>
    <dgm:cxn modelId="{FC9AAA97-2662-4AC0-81B6-27EB375B34F3}" type="presOf" srcId="{C9968A2E-3E9D-4862-8B97-D22BE84B0382}" destId="{AD20D105-64D5-4CD5-AD83-2E5073DAE7A1}" srcOrd="0" destOrd="0" presId="urn:microsoft.com/office/officeart/2005/8/layout/chevron1"/>
    <dgm:cxn modelId="{421EA673-2314-4A19-BE90-7DCF84C50313}" srcId="{901E4A37-15E5-4ECA-87B0-0CAC9C2809B5}" destId="{C9968A2E-3E9D-4862-8B97-D22BE84B0382}" srcOrd="2" destOrd="0" parTransId="{AC1D367B-84B3-4712-A902-8D7563D62223}" sibTransId="{D002232C-D55E-4E80-BE51-14D3C055703B}"/>
    <dgm:cxn modelId="{D7E71928-CC62-4538-9CA5-2B211F23CAF1}" type="presOf" srcId="{537D1754-27B6-4BAD-8153-C04A7433609B}" destId="{F3BCD0CE-D4D9-4E32-9D47-2EB93AF80D83}" srcOrd="0" destOrd="0" presId="urn:microsoft.com/office/officeart/2005/8/layout/chevron1"/>
    <dgm:cxn modelId="{9244ABFA-C3DB-45E3-90ED-837A9229F4A4}" srcId="{901E4A37-15E5-4ECA-87B0-0CAC9C2809B5}" destId="{F976A619-01DC-42E4-AF23-59D3CD1FE75B}" srcOrd="4" destOrd="0" parTransId="{0F64E199-6540-4A39-A379-5EC57889C2D3}" sibTransId="{ADC34C2F-5D2B-42EC-A3CE-2C3545B4B642}"/>
    <dgm:cxn modelId="{9EBEFEE7-9EB5-4D0F-9413-40AC8CC41500}" type="presOf" srcId="{1856534A-792F-4C5A-9F34-900FDA4FBD22}" destId="{DD1BF36B-E8CD-445C-992D-33C23571DBAD}" srcOrd="0" destOrd="0" presId="urn:microsoft.com/office/officeart/2005/8/layout/chevron1"/>
    <dgm:cxn modelId="{B1E0507F-BBCD-4D37-9222-FBC3DF98F1C0}" type="presOf" srcId="{D4F28325-F72E-4BD3-ABCA-8F8C0DB05417}" destId="{27C96A7D-F3CC-4768-B14B-824F8EABCA64}" srcOrd="0" destOrd="0" presId="urn:microsoft.com/office/officeart/2005/8/layout/chevron1"/>
    <dgm:cxn modelId="{7533301C-EB49-4553-AB14-0CB8D250AB96}" srcId="{164EE5B9-A39F-45AD-B84F-45D6297D8C04}" destId="{CAD12259-4CBC-4C3F-8876-5DB3A8C6B5DE}" srcOrd="0" destOrd="0" parTransId="{A6C917F2-9E74-4DF4-A750-FD213B3AD32A}" sibTransId="{FA47FF83-E319-41B1-8054-8FEC6C12FF9F}"/>
    <dgm:cxn modelId="{78081F0B-9108-4134-96CF-C44D65F4B78C}" type="presParOf" srcId="{4A69122D-7D52-48C2-9390-E8914801EEEF}" destId="{00650452-9CE3-4B06-AE04-14AD7C9C4E78}" srcOrd="0" destOrd="0" presId="urn:microsoft.com/office/officeart/2005/8/layout/chevron1"/>
    <dgm:cxn modelId="{6761463F-70BE-4B7A-8F45-92FF2EA25C99}" type="presParOf" srcId="{00650452-9CE3-4B06-AE04-14AD7C9C4E78}" destId="{F3BCD0CE-D4D9-4E32-9D47-2EB93AF80D83}" srcOrd="0" destOrd="0" presId="urn:microsoft.com/office/officeart/2005/8/layout/chevron1"/>
    <dgm:cxn modelId="{B315BF78-C0C5-47EC-8A2B-10FA59EF3D67}" type="presParOf" srcId="{00650452-9CE3-4B06-AE04-14AD7C9C4E78}" destId="{27C96A7D-F3CC-4768-B14B-824F8EABCA64}" srcOrd="1" destOrd="0" presId="urn:microsoft.com/office/officeart/2005/8/layout/chevron1"/>
    <dgm:cxn modelId="{51DBC77D-FBED-4547-A13B-7D9F4DFD47BB}" type="presParOf" srcId="{4A69122D-7D52-48C2-9390-E8914801EEEF}" destId="{A64DE879-48F9-4043-8853-F9B1D148ED12}" srcOrd="1" destOrd="0" presId="urn:microsoft.com/office/officeart/2005/8/layout/chevron1"/>
    <dgm:cxn modelId="{F36700DD-B33A-4A06-9BB4-E0C39600C8D6}" type="presParOf" srcId="{4A69122D-7D52-48C2-9390-E8914801EEEF}" destId="{2343AB4E-64D6-4323-9915-AD8B2E8B756E}" srcOrd="2" destOrd="0" presId="urn:microsoft.com/office/officeart/2005/8/layout/chevron1"/>
    <dgm:cxn modelId="{7C88A84B-0549-4335-91C0-31EF89808F54}" type="presParOf" srcId="{2343AB4E-64D6-4323-9915-AD8B2E8B756E}" destId="{290EDE0D-7D88-4D95-ADD0-8F1E47B8E6A0}" srcOrd="0" destOrd="0" presId="urn:microsoft.com/office/officeart/2005/8/layout/chevron1"/>
    <dgm:cxn modelId="{BC7C9E54-FEAB-4C0E-AEBA-C233E679F7F2}" type="presParOf" srcId="{2343AB4E-64D6-4323-9915-AD8B2E8B756E}" destId="{33FDB117-4560-4D0C-B7D4-71A6E725EF56}" srcOrd="1" destOrd="0" presId="urn:microsoft.com/office/officeart/2005/8/layout/chevron1"/>
    <dgm:cxn modelId="{6DF88A62-6D88-446D-9DC3-5966F21EFF0D}" type="presParOf" srcId="{4A69122D-7D52-48C2-9390-E8914801EEEF}" destId="{6A160C2C-E94D-42CE-979C-9EB516D8AA60}" srcOrd="3" destOrd="0" presId="urn:microsoft.com/office/officeart/2005/8/layout/chevron1"/>
    <dgm:cxn modelId="{1A239C16-0C27-4D3D-A9EF-1A0F7BCA077B}" type="presParOf" srcId="{4A69122D-7D52-48C2-9390-E8914801EEEF}" destId="{ACC19687-BFEA-4486-92FB-87DF6AD902C4}" srcOrd="4" destOrd="0" presId="urn:microsoft.com/office/officeart/2005/8/layout/chevron1"/>
    <dgm:cxn modelId="{C2FA0DE4-5E2D-4488-BED2-333B3DEFD002}" type="presParOf" srcId="{ACC19687-BFEA-4486-92FB-87DF6AD902C4}" destId="{AD20D105-64D5-4CD5-AD83-2E5073DAE7A1}" srcOrd="0" destOrd="0" presId="urn:microsoft.com/office/officeart/2005/8/layout/chevron1"/>
    <dgm:cxn modelId="{A77E0EE1-9005-4018-A289-CC9989709064}" type="presParOf" srcId="{ACC19687-BFEA-4486-92FB-87DF6AD902C4}" destId="{F29DD521-D986-41F4-A6EE-413048B4DCBD}" srcOrd="1" destOrd="0" presId="urn:microsoft.com/office/officeart/2005/8/layout/chevron1"/>
    <dgm:cxn modelId="{4EC40130-6290-4B26-82CF-FD936E713BA5}" type="presParOf" srcId="{4A69122D-7D52-48C2-9390-E8914801EEEF}" destId="{DDF27768-0FE6-4653-B595-6FD7C2BF6254}" srcOrd="5" destOrd="0" presId="urn:microsoft.com/office/officeart/2005/8/layout/chevron1"/>
    <dgm:cxn modelId="{4F61D37A-5090-4C5E-803A-67B0C492856D}" type="presParOf" srcId="{4A69122D-7D52-48C2-9390-E8914801EEEF}" destId="{9759E69B-90BB-4D37-8AC1-D967F2BEAE01}" srcOrd="6" destOrd="0" presId="urn:microsoft.com/office/officeart/2005/8/layout/chevron1"/>
    <dgm:cxn modelId="{184D3621-E6AB-4249-A25D-36153612CFE1}" type="presParOf" srcId="{9759E69B-90BB-4D37-8AC1-D967F2BEAE01}" destId="{602BF515-49A6-409D-91F6-7EEFE599BF01}" srcOrd="0" destOrd="0" presId="urn:microsoft.com/office/officeart/2005/8/layout/chevron1"/>
    <dgm:cxn modelId="{B1316585-5777-41BF-8FEB-09464BBBA5A4}" type="presParOf" srcId="{9759E69B-90BB-4D37-8AC1-D967F2BEAE01}" destId="{C5D4B9C0-06DF-4EB9-BFEE-86A1BE8ECAF4}" srcOrd="1" destOrd="0" presId="urn:microsoft.com/office/officeart/2005/8/layout/chevron1"/>
    <dgm:cxn modelId="{62ACCEE6-4AF7-4B93-B5E4-DFBF0A06E84B}" type="presParOf" srcId="{4A69122D-7D52-48C2-9390-E8914801EEEF}" destId="{D033FD8E-4FD4-4EA4-ACD6-F5F6AE0D431A}" srcOrd="7" destOrd="0" presId="urn:microsoft.com/office/officeart/2005/8/layout/chevron1"/>
    <dgm:cxn modelId="{F17F9A61-E802-4522-A46B-479CFB9FD674}" type="presParOf" srcId="{4A69122D-7D52-48C2-9390-E8914801EEEF}" destId="{071EDC8E-FB5E-4C0D-BA65-C89E3B25AF70}" srcOrd="8" destOrd="0" presId="urn:microsoft.com/office/officeart/2005/8/layout/chevron1"/>
    <dgm:cxn modelId="{26A139C1-D197-4178-8FA8-2BD1F3C79E61}" type="presParOf" srcId="{071EDC8E-FB5E-4C0D-BA65-C89E3B25AF70}" destId="{248C7A20-EABE-4324-9AAD-3BC80D114E7E}" srcOrd="0" destOrd="0" presId="urn:microsoft.com/office/officeart/2005/8/layout/chevron1"/>
    <dgm:cxn modelId="{F5EC2315-7323-49B8-899F-8FBDF318EA4A}" type="presParOf" srcId="{071EDC8E-FB5E-4C0D-BA65-C89E3B25AF70}" destId="{E65C5333-D3A3-4154-807E-5BE20BB3DB48}" srcOrd="1" destOrd="0" presId="urn:microsoft.com/office/officeart/2005/8/layout/chevron1"/>
    <dgm:cxn modelId="{7183E812-7F13-4537-9869-D51FD97CC7B6}" type="presParOf" srcId="{4A69122D-7D52-48C2-9390-E8914801EEEF}" destId="{9A29A13D-DA00-4E30-8C31-E3CCABEDC4F3}" srcOrd="9" destOrd="0" presId="urn:microsoft.com/office/officeart/2005/8/layout/chevron1"/>
    <dgm:cxn modelId="{69C3EB29-2589-4B1E-BB1B-B356B2C7687D}" type="presParOf" srcId="{4A69122D-7D52-48C2-9390-E8914801EEEF}" destId="{CFDD15C7-D761-4D3C-9057-E52943D09B57}" srcOrd="10" destOrd="0" presId="urn:microsoft.com/office/officeart/2005/8/layout/chevron1"/>
    <dgm:cxn modelId="{C1E6D429-AF13-492F-B0B3-4CFD8847AF87}" type="presParOf" srcId="{CFDD15C7-D761-4D3C-9057-E52943D09B57}" destId="{362D9ABF-5770-4272-A636-A19C2969C2BD}" srcOrd="0" destOrd="0" presId="urn:microsoft.com/office/officeart/2005/8/layout/chevron1"/>
    <dgm:cxn modelId="{94E9AE04-F9C9-4123-B7BB-7644F3941650}" type="presParOf" srcId="{CFDD15C7-D761-4D3C-9057-E52943D09B57}" destId="{DD1BF36B-E8CD-445C-992D-33C23571DBAD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315AAF-3C67-4521-AD29-0A4A52823AAB}">
      <dsp:nvSpPr>
        <dsp:cNvPr id="0" name=""/>
        <dsp:cNvSpPr/>
      </dsp:nvSpPr>
      <dsp:spPr>
        <a:xfrm rot="5400000">
          <a:off x="-346016" y="556372"/>
          <a:ext cx="2306776" cy="161474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Basic appliances</a:t>
          </a:r>
          <a:endParaRPr lang="ro-RO" sz="2000" kern="1200" dirty="0"/>
        </a:p>
      </dsp:txBody>
      <dsp:txXfrm rot="5400000">
        <a:off x="-346016" y="556372"/>
        <a:ext cx="2306776" cy="1614743"/>
      </dsp:txXfrm>
    </dsp:sp>
    <dsp:sp modelId="{2E57A450-7A0D-41D6-A9F7-A85410DCE220}">
      <dsp:nvSpPr>
        <dsp:cNvPr id="0" name=""/>
        <dsp:cNvSpPr/>
      </dsp:nvSpPr>
      <dsp:spPr>
        <a:xfrm rot="5400000">
          <a:off x="3646518" y="-2023703"/>
          <a:ext cx="1903974" cy="59675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GT components and/or community adaptations installed</a:t>
          </a:r>
          <a:endParaRPr lang="ro-R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Usage: </a:t>
          </a:r>
          <a:r>
            <a:rPr lang="en-US" sz="1800" kern="1200" dirty="0" err="1" smtClean="0"/>
            <a:t>admins</a:t>
          </a:r>
          <a:r>
            <a:rPr lang="en-US" sz="1800" kern="1200" dirty="0" smtClean="0"/>
            <a:t> trying out different configurations, GT trainings etc.</a:t>
          </a:r>
          <a:endParaRPr lang="ro-R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(+) no </a:t>
          </a:r>
          <a:r>
            <a:rPr lang="en-US" sz="1800" kern="1200" dirty="0" smtClean="0"/>
            <a:t>installation or compilation required</a:t>
          </a:r>
          <a:endParaRPr lang="ro-R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(-) no </a:t>
          </a:r>
          <a:r>
            <a:rPr lang="en-US" sz="1800" kern="1200" dirty="0" smtClean="0"/>
            <a:t>pre-installed </a:t>
          </a:r>
          <a:r>
            <a:rPr lang="en-US" sz="1800" kern="1200" dirty="0" err="1" smtClean="0"/>
            <a:t>certs</a:t>
          </a:r>
          <a:r>
            <a:rPr lang="en-US" sz="1800" kern="1200" dirty="0" smtClean="0"/>
            <a:t>, customization of service </a:t>
          </a:r>
          <a:r>
            <a:rPr lang="en-US" sz="1800" kern="1200" dirty="0" err="1" smtClean="0"/>
            <a:t>configs</a:t>
          </a:r>
          <a:r>
            <a:rPr lang="en-US" sz="1800" kern="1200" dirty="0" smtClean="0"/>
            <a:t> </a:t>
          </a:r>
          <a:r>
            <a:rPr lang="en-US" sz="1800" kern="1200" dirty="0" smtClean="0"/>
            <a:t>needed</a:t>
          </a:r>
          <a:endParaRPr lang="ro-RO" sz="1800" kern="1200" dirty="0"/>
        </a:p>
      </dsp:txBody>
      <dsp:txXfrm rot="5400000">
        <a:off x="3646518" y="-2023703"/>
        <a:ext cx="1903974" cy="5967524"/>
      </dsp:txXfrm>
    </dsp:sp>
    <dsp:sp modelId="{3A9B348B-9CCC-4A94-9DD4-12CB3D645680}">
      <dsp:nvSpPr>
        <dsp:cNvPr id="0" name=""/>
        <dsp:cNvSpPr/>
      </dsp:nvSpPr>
      <dsp:spPr>
        <a:xfrm rot="5400000">
          <a:off x="-346016" y="2685594"/>
          <a:ext cx="2306776" cy="161474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Start-and-use appliances</a:t>
          </a:r>
          <a:endParaRPr lang="ro-RO" sz="2000" kern="1200" dirty="0"/>
        </a:p>
      </dsp:txBody>
      <dsp:txXfrm rot="5400000">
        <a:off x="-346016" y="2685594"/>
        <a:ext cx="2306776" cy="1614743"/>
      </dsp:txXfrm>
    </dsp:sp>
    <dsp:sp modelId="{53DB760A-BB8B-4DF9-8A69-D12A419C4823}">
      <dsp:nvSpPr>
        <dsp:cNvPr id="0" name=""/>
        <dsp:cNvSpPr/>
      </dsp:nvSpPr>
      <dsp:spPr>
        <a:xfrm rot="5400000">
          <a:off x="3760870" y="105517"/>
          <a:ext cx="1675270" cy="59675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GT components and/or community adaptations installed and configured, host certificates installed</a:t>
          </a:r>
          <a:endParaRPr lang="ro-R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Usage: ready to run services on clouds, </a:t>
          </a:r>
          <a:r>
            <a:rPr lang="en-US" sz="1800" kern="1200" dirty="0" smtClean="0">
              <a:ea typeface="ＭＳ Ｐゴシック" charset="-128"/>
            </a:rPr>
            <a:t>testing GT components in a </a:t>
          </a:r>
          <a:r>
            <a:rPr lang="en-US" sz="1800" b="0" kern="1200" dirty="0" smtClean="0">
              <a:ea typeface="ＭＳ Ｐゴシック" charset="-128"/>
            </a:rPr>
            <a:t>predefined </a:t>
          </a:r>
          <a:r>
            <a:rPr lang="en-US" sz="1800" kern="1200" dirty="0" smtClean="0">
              <a:ea typeface="ＭＳ Ｐゴシック" charset="-128"/>
            </a:rPr>
            <a:t>environment (e.g., an internal GT-based Grid in </a:t>
          </a:r>
          <a:r>
            <a:rPr lang="en-US" sz="1800" kern="1200" dirty="0" err="1" smtClean="0">
              <a:ea typeface="ＭＳ Ｐゴシック" charset="-128"/>
            </a:rPr>
            <a:t>StratusLab</a:t>
          </a:r>
          <a:r>
            <a:rPr lang="en-US" sz="1800" kern="1200" dirty="0" smtClean="0">
              <a:ea typeface="ＭＳ Ｐゴシック" charset="-128"/>
            </a:rPr>
            <a:t>)</a:t>
          </a:r>
          <a:endParaRPr lang="ro-R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(+) no configuration effort needed, functioning services </a:t>
          </a:r>
          <a:endParaRPr lang="ro-RO" sz="1800" kern="1200" dirty="0"/>
        </a:p>
      </dsp:txBody>
      <dsp:txXfrm rot="5400000">
        <a:off x="3760870" y="105517"/>
        <a:ext cx="1675270" cy="596752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915CDB-EBE8-43C4-82F3-562046A7F958}">
      <dsp:nvSpPr>
        <dsp:cNvPr id="0" name=""/>
        <dsp:cNvSpPr/>
      </dsp:nvSpPr>
      <dsp:spPr>
        <a:xfrm rot="5400000">
          <a:off x="-287198" y="684772"/>
          <a:ext cx="1914656" cy="134025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Basic appliances</a:t>
          </a:r>
          <a:endParaRPr lang="ro-RO" sz="2000" kern="1200" dirty="0"/>
        </a:p>
      </dsp:txBody>
      <dsp:txXfrm rot="5400000">
        <a:off x="-287198" y="684772"/>
        <a:ext cx="1914656" cy="1340259"/>
      </dsp:txXfrm>
    </dsp:sp>
    <dsp:sp modelId="{B346974F-1161-4958-8C92-5969D60961BE}">
      <dsp:nvSpPr>
        <dsp:cNvPr id="0" name=""/>
        <dsp:cNvSpPr/>
      </dsp:nvSpPr>
      <dsp:spPr>
        <a:xfrm rot="5400000">
          <a:off x="2897700" y="-1514388"/>
          <a:ext cx="1953571" cy="50684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GT components and/or community adaptations installed</a:t>
          </a:r>
          <a:endParaRPr lang="ro-RO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VM Images in </a:t>
          </a:r>
          <a:r>
            <a:rPr lang="en-US" sz="1600" b="1" kern="1200" dirty="0" smtClean="0"/>
            <a:t>testing phase</a:t>
          </a:r>
          <a:r>
            <a:rPr lang="en-US" sz="1600" kern="1200" dirty="0" smtClean="0"/>
            <a:t>: full GT5 VM image, GridFTP VMI, GRAM VMI (for </a:t>
          </a:r>
          <a:r>
            <a:rPr lang="en-US" sz="1600" kern="1200" dirty="0" err="1" smtClean="0"/>
            <a:t>StratusLab</a:t>
          </a:r>
          <a:r>
            <a:rPr lang="en-US" sz="1600" kern="1200" dirty="0" smtClean="0"/>
            <a:t> and Amazon EC2)</a:t>
          </a:r>
          <a:endParaRPr lang="ro-RO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Coming </a:t>
          </a:r>
          <a:r>
            <a:rPr lang="en-US" sz="1600" kern="1200" dirty="0" smtClean="0"/>
            <a:t>soon: </a:t>
          </a:r>
          <a:r>
            <a:rPr lang="en-US" sz="1600" kern="1200" dirty="0" smtClean="0"/>
            <a:t>release of the existing VMI, </a:t>
          </a:r>
          <a:r>
            <a:rPr lang="en-US" sz="1600" kern="1200" dirty="0" err="1" smtClean="0"/>
            <a:t>GridWay</a:t>
          </a:r>
          <a:r>
            <a:rPr lang="en-US" sz="1600" kern="1200" dirty="0" smtClean="0"/>
            <a:t> VMI</a:t>
          </a:r>
          <a:endParaRPr lang="ro-RO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Problems: persistency of VMIs (</a:t>
          </a:r>
          <a:r>
            <a:rPr lang="en-US" sz="1600" kern="1200" dirty="0" err="1" smtClean="0"/>
            <a:t>StratusLab</a:t>
          </a:r>
          <a:r>
            <a:rPr lang="en-US" sz="1600" kern="1200" dirty="0" smtClean="0"/>
            <a:t> Persistent Disk Storage Service?)</a:t>
          </a:r>
          <a:endParaRPr lang="ro-RO" sz="1600" kern="1200" dirty="0"/>
        </a:p>
      </dsp:txBody>
      <dsp:txXfrm rot="5400000">
        <a:off x="2897700" y="-1514388"/>
        <a:ext cx="1953571" cy="5068452"/>
      </dsp:txXfrm>
    </dsp:sp>
    <dsp:sp modelId="{6C7B6D33-1F06-40D9-A881-77EA7FD806A0}">
      <dsp:nvSpPr>
        <dsp:cNvPr id="0" name=""/>
        <dsp:cNvSpPr/>
      </dsp:nvSpPr>
      <dsp:spPr>
        <a:xfrm rot="5400000">
          <a:off x="-287198" y="2825537"/>
          <a:ext cx="1914656" cy="134025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Start-and-use appliances</a:t>
          </a:r>
          <a:endParaRPr lang="ro-RO" sz="2000" kern="1200" dirty="0"/>
        </a:p>
      </dsp:txBody>
      <dsp:txXfrm rot="5400000">
        <a:off x="-287198" y="2825537"/>
        <a:ext cx="1914656" cy="1340259"/>
      </dsp:txXfrm>
    </dsp:sp>
    <dsp:sp modelId="{CD816EB8-7A74-4636-9079-B6110459B1D7}">
      <dsp:nvSpPr>
        <dsp:cNvPr id="0" name=""/>
        <dsp:cNvSpPr/>
      </dsp:nvSpPr>
      <dsp:spPr>
        <a:xfrm rot="5400000">
          <a:off x="2797665" y="626703"/>
          <a:ext cx="2153640" cy="50684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GT components and/or community adaptations installed and configured, host certificates installed</a:t>
          </a:r>
          <a:endParaRPr lang="ro-RO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Not started yet, depends on </a:t>
          </a:r>
          <a:r>
            <a:rPr lang="en-US" sz="1600" i="1" kern="1200" dirty="0" smtClean="0"/>
            <a:t>Basic appliances</a:t>
          </a:r>
          <a:endParaRPr lang="ro-RO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Coming </a:t>
          </a:r>
          <a:r>
            <a:rPr lang="en-US" sz="1600" kern="1200" dirty="0" smtClean="0"/>
            <a:t>soon: </a:t>
          </a:r>
          <a:r>
            <a:rPr lang="en-US" sz="1600" kern="1200" dirty="0" smtClean="0"/>
            <a:t>use of community tools for dynamic generation of VMIs and VMI-based grids (Globus Provisioning  - UC, WMS-based solution – TU Dortmund)</a:t>
          </a:r>
          <a:endParaRPr lang="ro-RO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Problems: dynamic contextualization, e.g., requesting host certificates</a:t>
          </a:r>
          <a:endParaRPr lang="ro-RO" sz="1600" kern="1200" dirty="0"/>
        </a:p>
      </dsp:txBody>
      <dsp:txXfrm rot="5400000">
        <a:off x="2797665" y="626703"/>
        <a:ext cx="2153640" cy="506845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BCD0CE-D4D9-4E32-9D47-2EB93AF80D83}">
      <dsp:nvSpPr>
        <dsp:cNvPr id="0" name=""/>
        <dsp:cNvSpPr/>
      </dsp:nvSpPr>
      <dsp:spPr>
        <a:xfrm>
          <a:off x="4865" y="537879"/>
          <a:ext cx="1334450" cy="53378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UC1</a:t>
          </a:r>
          <a:endParaRPr lang="ro-RO" sz="1300" kern="1200" dirty="0"/>
        </a:p>
      </dsp:txBody>
      <dsp:txXfrm>
        <a:off x="4865" y="537879"/>
        <a:ext cx="1334450" cy="533780"/>
      </dsp:txXfrm>
    </dsp:sp>
    <dsp:sp modelId="{27C96A7D-F3CC-4768-B14B-824F8EABCA64}">
      <dsp:nvSpPr>
        <dsp:cNvPr id="0" name=""/>
        <dsp:cNvSpPr/>
      </dsp:nvSpPr>
      <dsp:spPr>
        <a:xfrm>
          <a:off x="4865" y="1138381"/>
          <a:ext cx="1067560" cy="515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Pre-defined image</a:t>
          </a:r>
          <a:endParaRPr lang="ro-RO" sz="1300" kern="1200" dirty="0"/>
        </a:p>
      </dsp:txBody>
      <dsp:txXfrm>
        <a:off x="4865" y="1138381"/>
        <a:ext cx="1067560" cy="515531"/>
      </dsp:txXfrm>
    </dsp:sp>
    <dsp:sp modelId="{290EDE0D-7D88-4D95-ADD0-8F1E47B8E6A0}">
      <dsp:nvSpPr>
        <dsp:cNvPr id="0" name=""/>
        <dsp:cNvSpPr/>
      </dsp:nvSpPr>
      <dsp:spPr>
        <a:xfrm>
          <a:off x="1123315" y="537879"/>
          <a:ext cx="1334450" cy="53378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UC2</a:t>
          </a:r>
          <a:endParaRPr lang="ro-RO" sz="1300" kern="1200" dirty="0"/>
        </a:p>
      </dsp:txBody>
      <dsp:txXfrm>
        <a:off x="1123315" y="537879"/>
        <a:ext cx="1334450" cy="533780"/>
      </dsp:txXfrm>
    </dsp:sp>
    <dsp:sp modelId="{33FDB117-4560-4D0C-B7D4-71A6E725EF56}">
      <dsp:nvSpPr>
        <dsp:cNvPr id="0" name=""/>
        <dsp:cNvSpPr/>
      </dsp:nvSpPr>
      <dsp:spPr>
        <a:xfrm>
          <a:off x="1123315" y="1138381"/>
          <a:ext cx="1067560" cy="515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Data</a:t>
          </a:r>
          <a:endParaRPr lang="ro-RO" sz="1300" kern="1200" dirty="0"/>
        </a:p>
      </dsp:txBody>
      <dsp:txXfrm>
        <a:off x="1123315" y="1138381"/>
        <a:ext cx="1067560" cy="515531"/>
      </dsp:txXfrm>
    </dsp:sp>
    <dsp:sp modelId="{AD20D105-64D5-4CD5-AD83-2E5073DAE7A1}">
      <dsp:nvSpPr>
        <dsp:cNvPr id="0" name=""/>
        <dsp:cNvSpPr/>
      </dsp:nvSpPr>
      <dsp:spPr>
        <a:xfrm>
          <a:off x="2241765" y="537879"/>
          <a:ext cx="1334450" cy="533780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UC3</a:t>
          </a:r>
          <a:endParaRPr lang="ro-RO" sz="1300" kern="1200" dirty="0"/>
        </a:p>
      </dsp:txBody>
      <dsp:txXfrm>
        <a:off x="2241765" y="537879"/>
        <a:ext cx="1334450" cy="533780"/>
      </dsp:txXfrm>
    </dsp:sp>
    <dsp:sp modelId="{F29DD521-D986-41F4-A6EE-413048B4DCBD}">
      <dsp:nvSpPr>
        <dsp:cNvPr id="0" name=""/>
        <dsp:cNvSpPr/>
      </dsp:nvSpPr>
      <dsp:spPr>
        <a:xfrm>
          <a:off x="2241765" y="1138381"/>
          <a:ext cx="1067560" cy="515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Multiple resource providers</a:t>
          </a:r>
          <a:endParaRPr lang="ro-RO" sz="1300" kern="1200" dirty="0"/>
        </a:p>
      </dsp:txBody>
      <dsp:txXfrm>
        <a:off x="2241765" y="1138381"/>
        <a:ext cx="1067560" cy="515531"/>
      </dsp:txXfrm>
    </dsp:sp>
    <dsp:sp modelId="{602BF515-49A6-409D-91F6-7EEFE599BF01}">
      <dsp:nvSpPr>
        <dsp:cNvPr id="0" name=""/>
        <dsp:cNvSpPr/>
      </dsp:nvSpPr>
      <dsp:spPr>
        <a:xfrm>
          <a:off x="3360216" y="537879"/>
          <a:ext cx="1334450" cy="533780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UC4</a:t>
          </a:r>
          <a:endParaRPr lang="ro-RO" sz="1300" kern="1200" dirty="0"/>
        </a:p>
      </dsp:txBody>
      <dsp:txXfrm>
        <a:off x="3360216" y="537879"/>
        <a:ext cx="1334450" cy="533780"/>
      </dsp:txXfrm>
    </dsp:sp>
    <dsp:sp modelId="{C5D4B9C0-06DF-4EB9-BFEE-86A1BE8ECAF4}">
      <dsp:nvSpPr>
        <dsp:cNvPr id="0" name=""/>
        <dsp:cNvSpPr/>
      </dsp:nvSpPr>
      <dsp:spPr>
        <a:xfrm>
          <a:off x="3360216" y="1138381"/>
          <a:ext cx="1067560" cy="515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Accounting</a:t>
          </a:r>
          <a:endParaRPr lang="ro-RO" sz="1300" kern="1200" dirty="0"/>
        </a:p>
      </dsp:txBody>
      <dsp:txXfrm>
        <a:off x="3360216" y="1138381"/>
        <a:ext cx="1067560" cy="515531"/>
      </dsp:txXfrm>
    </dsp:sp>
    <dsp:sp modelId="{248C7A20-EABE-4324-9AAD-3BC80D114E7E}">
      <dsp:nvSpPr>
        <dsp:cNvPr id="0" name=""/>
        <dsp:cNvSpPr/>
      </dsp:nvSpPr>
      <dsp:spPr>
        <a:xfrm>
          <a:off x="4478666" y="537879"/>
          <a:ext cx="1334450" cy="533780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UC5</a:t>
          </a:r>
          <a:endParaRPr lang="ro-RO" sz="1300" kern="1200" dirty="0"/>
        </a:p>
      </dsp:txBody>
      <dsp:txXfrm>
        <a:off x="4478666" y="537879"/>
        <a:ext cx="1334450" cy="533780"/>
      </dsp:txXfrm>
    </dsp:sp>
    <dsp:sp modelId="{E65C5333-D3A3-4154-807E-5BE20BB3DB48}">
      <dsp:nvSpPr>
        <dsp:cNvPr id="0" name=""/>
        <dsp:cNvSpPr/>
      </dsp:nvSpPr>
      <dsp:spPr>
        <a:xfrm>
          <a:off x="4478666" y="1138381"/>
          <a:ext cx="1067560" cy="515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Reliability &amp; availability</a:t>
          </a:r>
          <a:endParaRPr lang="ro-RO" sz="1300" kern="1200" dirty="0"/>
        </a:p>
      </dsp:txBody>
      <dsp:txXfrm>
        <a:off x="4478666" y="1138381"/>
        <a:ext cx="1067560" cy="515531"/>
      </dsp:txXfrm>
    </dsp:sp>
    <dsp:sp modelId="{362D9ABF-5770-4272-A636-A19C2969C2BD}">
      <dsp:nvSpPr>
        <dsp:cNvPr id="0" name=""/>
        <dsp:cNvSpPr/>
      </dsp:nvSpPr>
      <dsp:spPr>
        <a:xfrm>
          <a:off x="5597116" y="537879"/>
          <a:ext cx="1334450" cy="53378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UC6</a:t>
          </a:r>
          <a:endParaRPr lang="ro-RO" sz="1300" kern="1200" dirty="0"/>
        </a:p>
      </dsp:txBody>
      <dsp:txXfrm>
        <a:off x="5597116" y="537879"/>
        <a:ext cx="1334450" cy="533780"/>
      </dsp:txXfrm>
    </dsp:sp>
    <dsp:sp modelId="{DD1BF36B-E8CD-445C-992D-33C23571DBAD}">
      <dsp:nvSpPr>
        <dsp:cNvPr id="0" name=""/>
        <dsp:cNvSpPr/>
      </dsp:nvSpPr>
      <dsp:spPr>
        <a:xfrm>
          <a:off x="5597116" y="1138381"/>
          <a:ext cx="1067560" cy="515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Notifications</a:t>
          </a:r>
          <a:endParaRPr lang="ro-RO" sz="1300" kern="1200" dirty="0"/>
        </a:p>
      </dsp:txBody>
      <dsp:txXfrm>
        <a:off x="5597116" y="1138381"/>
        <a:ext cx="1067560" cy="515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2A61F6-A826-4A87-9E9D-441AFCADE6F2}" type="datetime1">
              <a:rPr lang="de-DE"/>
              <a:pPr/>
              <a:t>21.09.2011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62C960-438F-45A2-BB47-75CF0CC68579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E7DB5E-9E44-40FA-8DFA-178DD2553AF9}" type="datetime1">
              <a:rPr lang="de-DE"/>
              <a:pPr/>
              <a:t>21.09.2011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C49F80-608F-4658-9CE8-F5F1976277C6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o-RO" smtClean="0">
              <a:latin typeface="Arial" charset="0"/>
            </a:endParaRPr>
          </a:p>
        </p:txBody>
      </p:sp>
      <p:sp>
        <p:nvSpPr>
          <p:cNvPr id="1229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0AFAFB-3C90-4B8A-A7FD-2CAE40385803}" type="slidenum">
              <a:rPr lang="de-DE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(mit Bi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0"/>
          <p:cNvSpPr txBox="1">
            <a:spLocks noChangeArrowheads="1"/>
          </p:cNvSpPr>
          <p:nvPr userDrawn="1"/>
        </p:nvSpPr>
        <p:spPr bwMode="auto">
          <a:xfrm>
            <a:off x="5011738" y="627063"/>
            <a:ext cx="354171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1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NITIATIVE FOR</a:t>
            </a:r>
            <a:r>
              <a:rPr lang="de-DE" sz="14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21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G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LOBUS</a:t>
            </a:r>
            <a:r>
              <a:rPr lang="de-DE" sz="14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IN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21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E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UROPE</a:t>
            </a:r>
          </a:p>
        </p:txBody>
      </p:sp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2768600" y="5511800"/>
            <a:ext cx="5803900" cy="673100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2768600" y="1193800"/>
            <a:ext cx="5803900" cy="3136900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DE" noProof="0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>
          <a:xfrm>
            <a:off x="2768600" y="4419600"/>
            <a:ext cx="5803900" cy="1003300"/>
          </a:xfrm>
          <a:prstGeom prst="rect">
            <a:avLst/>
          </a:prstGeom>
        </p:spPr>
        <p:txBody>
          <a:bodyPr vert="horz"/>
          <a:lstStyle>
            <a:lvl1pPr>
              <a:defRPr sz="3200" cap="sm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6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A6A75472-071D-4DFE-8F51-02F25FEC3581}" type="datetime1">
              <a:rPr lang="de-DE"/>
              <a:pPr/>
              <a:t>21.09.2011</a:t>
            </a:fld>
            <a:endParaRPr lang="de-DE"/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26070320-DE30-49CF-886C-0F9DDC65FF9A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el (nur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"/>
          <p:cNvSpPr txBox="1">
            <a:spLocks noChangeArrowheads="1"/>
          </p:cNvSpPr>
          <p:nvPr userDrawn="1"/>
        </p:nvSpPr>
        <p:spPr bwMode="auto">
          <a:xfrm>
            <a:off x="5011738" y="627063"/>
            <a:ext cx="354171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1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NITIATIVE FOR</a:t>
            </a:r>
            <a:r>
              <a:rPr lang="de-DE" sz="14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21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G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LOBUS</a:t>
            </a:r>
            <a:r>
              <a:rPr lang="de-DE" sz="14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IN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21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E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UROPE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4200" y="4165600"/>
            <a:ext cx="79883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small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84200" y="3429000"/>
            <a:ext cx="7988299" cy="72390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E0A349-24BE-4C94-9D4A-7BB0048091B7}" type="datetime1">
              <a:rPr lang="de-DE"/>
              <a:pPr/>
              <a:t>21.09.2011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9054E-7B0E-4C7E-ABC5-FF5DFA229A17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0"/>
          <p:cNvSpPr txBox="1">
            <a:spLocks noChangeArrowheads="1"/>
          </p:cNvSpPr>
          <p:nvPr userDrawn="1"/>
        </p:nvSpPr>
        <p:spPr bwMode="auto">
          <a:xfrm>
            <a:off x="1341438" y="233363"/>
            <a:ext cx="2395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NITIATIVE FOR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G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LOBUS</a:t>
            </a:r>
            <a:r>
              <a:rPr lang="de-DE" sz="9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IN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E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UROPE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0500" y="608544"/>
            <a:ext cx="7112000" cy="428625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398B6D-DFC5-4C28-8E62-C8D17BEF829E}" type="datetime1">
              <a:rPr lang="de-DE"/>
              <a:pPr/>
              <a:t>21.09.2011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7BB31-8333-4249-8DB3-382633A95960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0"/>
          <p:cNvSpPr txBox="1">
            <a:spLocks noChangeArrowheads="1"/>
          </p:cNvSpPr>
          <p:nvPr userDrawn="1"/>
        </p:nvSpPr>
        <p:spPr bwMode="auto">
          <a:xfrm>
            <a:off x="1341438" y="233363"/>
            <a:ext cx="2395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NITIATIVE FOR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G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LOBUS</a:t>
            </a:r>
            <a:r>
              <a:rPr lang="de-DE" sz="9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IN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E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UROPE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0500" y="608544"/>
            <a:ext cx="7112000" cy="4286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84200" y="1193800"/>
            <a:ext cx="3937000" cy="4991100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2800" y="1193800"/>
            <a:ext cx="3949700" cy="4991100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682F39-87E9-4A4D-A316-598D73CE6B7A}" type="datetime1">
              <a:rPr lang="de-DE"/>
              <a:pPr/>
              <a:t>21.09.2011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FFCEB-D8E4-4176-AB08-7AFC5D53E1AD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0"/>
          <p:cNvSpPr txBox="1">
            <a:spLocks noChangeArrowheads="1"/>
          </p:cNvSpPr>
          <p:nvPr userDrawn="1"/>
        </p:nvSpPr>
        <p:spPr bwMode="auto">
          <a:xfrm>
            <a:off x="1341438" y="233363"/>
            <a:ext cx="2395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NITIATIVE FOR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G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LOBUS</a:t>
            </a:r>
            <a:r>
              <a:rPr lang="de-DE" sz="9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IN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E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UROPE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0500" y="608544"/>
            <a:ext cx="7112000" cy="428625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84200" y="1193800"/>
            <a:ext cx="3937000" cy="752475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584200" y="2032000"/>
            <a:ext cx="3937000" cy="4152900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2" name="Inhaltsplatzhalter 3"/>
          <p:cNvSpPr>
            <a:spLocks noGrp="1"/>
          </p:cNvSpPr>
          <p:nvPr>
            <p:ph sz="half" idx="2"/>
          </p:nvPr>
        </p:nvSpPr>
        <p:spPr>
          <a:xfrm>
            <a:off x="4622800" y="2032000"/>
            <a:ext cx="3949700" cy="4152900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idx="14"/>
          </p:nvPr>
        </p:nvSpPr>
        <p:spPr>
          <a:xfrm>
            <a:off x="4622800" y="1193800"/>
            <a:ext cx="3949700" cy="752475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635F8F57-D1F9-4311-9EE7-D75A68B990BC}" type="datetime1">
              <a:rPr lang="de-DE"/>
              <a:pPr/>
              <a:t>21.09.2011</a:t>
            </a:fld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11E2EED6-4988-4CAF-BD61-379D3056640B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0"/>
          <p:cNvSpPr txBox="1">
            <a:spLocks noChangeArrowheads="1"/>
          </p:cNvSpPr>
          <p:nvPr userDrawn="1"/>
        </p:nvSpPr>
        <p:spPr bwMode="auto">
          <a:xfrm>
            <a:off x="1341438" y="233363"/>
            <a:ext cx="2395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NITIATIVE FOR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G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LOBUS</a:t>
            </a:r>
            <a:r>
              <a:rPr lang="de-DE" sz="9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IN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E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  <a:cs typeface="Arial"/>
              </a:rPr>
              <a:t>UROPE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0500" y="608544"/>
            <a:ext cx="7112000" cy="4286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85A78F-780F-4458-8F52-4A0D581AE6B1}" type="datetime1">
              <a:rPr lang="de-DE"/>
              <a:pPr/>
              <a:t>21.09.2011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525CF-F3AD-4E73-83EC-36FBFD7BCB7B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0"/>
          <p:cNvSpPr txBox="1">
            <a:spLocks noChangeArrowheads="1"/>
          </p:cNvSpPr>
          <p:nvPr userDrawn="1"/>
        </p:nvSpPr>
        <p:spPr bwMode="auto">
          <a:xfrm>
            <a:off x="1341438" y="233363"/>
            <a:ext cx="2395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</a:rPr>
              <a:t>I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</a:rPr>
              <a:t>NITIATIVE FOR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</a:rPr>
              <a:t>G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</a:rPr>
              <a:t>LOBUS</a:t>
            </a:r>
            <a:r>
              <a:rPr lang="de-DE" sz="900" dirty="0">
                <a:solidFill>
                  <a:schemeClr val="bg2"/>
                </a:solidFill>
                <a:latin typeface="Arial"/>
                <a:ea typeface="+mn-ea"/>
              </a:rPr>
              <a:t> 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</a:rPr>
              <a:t>IN</a:t>
            </a:r>
            <a:r>
              <a:rPr lang="de-DE" sz="1800" dirty="0">
                <a:solidFill>
                  <a:schemeClr val="bg2"/>
                </a:solidFill>
                <a:latin typeface="Arial"/>
                <a:ea typeface="+mn-ea"/>
              </a:rPr>
              <a:t> </a:t>
            </a:r>
            <a:r>
              <a:rPr lang="de-DE" sz="1400" b="1" dirty="0">
                <a:solidFill>
                  <a:schemeClr val="bg2"/>
                </a:solidFill>
                <a:latin typeface="Arial"/>
                <a:ea typeface="+mn-ea"/>
              </a:rPr>
              <a:t>E</a:t>
            </a:r>
            <a:r>
              <a:rPr lang="de-DE" sz="900" b="1" dirty="0">
                <a:solidFill>
                  <a:schemeClr val="bg2"/>
                </a:solidFill>
                <a:latin typeface="Arial"/>
                <a:ea typeface="+mn-ea"/>
              </a:rPr>
              <a:t>UROPE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2460CF-2E8B-425A-A802-D9DA81E443A4}" type="datetime1">
              <a:rPr lang="de-DE"/>
              <a:pPr/>
              <a:t>21.09.2011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02C39-E86E-43D7-8CFB-CE9AD62876F7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3B67"/>
            </a:gs>
            <a:gs pos="50000">
              <a:srgbClr val="6DA3D2"/>
            </a:gs>
            <a:gs pos="100000">
              <a:srgbClr val="6DA3D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1428750" y="528638"/>
            <a:ext cx="7219950" cy="587375"/>
          </a:xfrm>
          <a:prstGeom prst="rect">
            <a:avLst/>
          </a:prstGeom>
          <a:solidFill>
            <a:srgbClr val="1D5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2800" dirty="0">
              <a:cs typeface="Arial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495300" y="1117600"/>
            <a:ext cx="81534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rnd" cmpd="sng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dirty="0">
              <a:cs typeface="Arial"/>
            </a:endParaRPr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84200" y="1193800"/>
            <a:ext cx="79883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4" name="Rechteck 13"/>
          <p:cNvSpPr/>
          <p:nvPr/>
        </p:nvSpPr>
        <p:spPr>
          <a:xfrm>
            <a:off x="495300" y="6262688"/>
            <a:ext cx="8153400" cy="444500"/>
          </a:xfrm>
          <a:prstGeom prst="rect">
            <a:avLst/>
          </a:prstGeom>
          <a:solidFill>
            <a:srgbClr val="016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dirty="0">
              <a:cs typeface="Arial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84200" y="63055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2F2F2"/>
                </a:solidFill>
                <a:cs typeface="Arial" charset="0"/>
              </a:defRPr>
            </a:lvl1pPr>
          </a:lstStyle>
          <a:p>
            <a:fld id="{7AC6E3B7-D7C1-4B0A-804E-6489CC8F16C2}" type="datetime1">
              <a:rPr lang="de-DE"/>
              <a:pPr/>
              <a:t>21.09.2011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38900" y="63055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2F2F2"/>
                </a:solidFill>
                <a:cs typeface="Arial" charset="0"/>
              </a:defRPr>
            </a:lvl1pPr>
          </a:lstStyle>
          <a:p>
            <a:fld id="{8CCE5CF0-FC0A-4399-9FB4-62DD2063FF96}" type="slidenum">
              <a:rPr lang="de-DE"/>
              <a:pPr/>
              <a:t>‹#›</a:t>
            </a:fld>
            <a:endParaRPr lang="de-DE"/>
          </a:p>
        </p:txBody>
      </p:sp>
      <p:pic>
        <p:nvPicPr>
          <p:cNvPr id="1032" name="Picture 3" descr="C:\Dokumente und Einstellungen\lajos\Desktop\IGE PowerPoint\header_globus_01png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88" y="285750"/>
            <a:ext cx="1111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071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bg1">
                    <a:lumMod val="9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000" kern="1200">
          <a:solidFill>
            <a:srgbClr val="F2F2F2"/>
          </a:solidFill>
          <a:latin typeface="+mj-lt"/>
          <a:ea typeface="ＭＳ Ｐゴシック" charset="-128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F2F2F2"/>
          </a:solidFill>
          <a:latin typeface="Arial" charset="0"/>
          <a:ea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F2F2F2"/>
          </a:solidFill>
          <a:latin typeface="Arial" charset="0"/>
          <a:ea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F2F2F2"/>
          </a:solidFill>
          <a:latin typeface="Arial" charset="0"/>
          <a:ea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F2F2F2"/>
          </a:solidFill>
          <a:latin typeface="Arial" charset="0"/>
          <a:ea typeface="ＭＳ Ｐゴシック" charset="-128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F2F2F2"/>
          </a:solidFill>
          <a:latin typeface="Calibri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F2F2F2"/>
          </a:solidFill>
          <a:latin typeface="Calibri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F2F2F2"/>
          </a:solidFill>
          <a:latin typeface="Calibri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000">
          <a:solidFill>
            <a:srgbClr val="F2F2F2"/>
          </a:solidFill>
          <a:latin typeface="Calibri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ea typeface="+mj-ea"/>
              </a:rPr>
              <a:t>IGE Globus Appliances</a:t>
            </a:r>
            <a:endParaRPr lang="de-DE" dirty="0">
              <a:ea typeface="+mj-ea"/>
            </a:endParaRPr>
          </a:p>
        </p:txBody>
      </p:sp>
      <p:sp>
        <p:nvSpPr>
          <p:cNvPr id="20" name="Textplatzhalter 19"/>
          <p:cNvSpPr>
            <a:spLocks noGrp="1"/>
          </p:cNvSpPr>
          <p:nvPr>
            <p:ph type="body" idx="1"/>
          </p:nvPr>
        </p:nvSpPr>
        <p:spPr>
          <a:xfrm>
            <a:off x="584200" y="3429000"/>
            <a:ext cx="7988300" cy="723900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ea typeface="+mn-ea"/>
              </a:rPr>
              <a:t>Dr. Ioan Lucian Muntean, Dr. Adrian Colesa</a:t>
            </a:r>
          </a:p>
          <a:p>
            <a:pPr eaLnBrk="1" hangingPunct="1">
              <a:defRPr/>
            </a:pPr>
            <a:r>
              <a:rPr lang="de-DE" dirty="0" smtClean="0">
                <a:ea typeface="+mn-ea"/>
              </a:rPr>
              <a:t>Technical University of Cluj-Napoca</a:t>
            </a:r>
            <a:endParaRPr lang="de-DE" dirty="0">
              <a:ea typeface="+mn-ea"/>
            </a:endParaRPr>
          </a:p>
        </p:txBody>
      </p:sp>
      <p:sp>
        <p:nvSpPr>
          <p:cNvPr id="4" name="Textplatzhalter 19"/>
          <p:cNvSpPr txBox="1">
            <a:spLocks/>
          </p:cNvSpPr>
          <p:nvPr/>
        </p:nvSpPr>
        <p:spPr bwMode="auto">
          <a:xfrm>
            <a:off x="582362" y="5454290"/>
            <a:ext cx="79883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Virtualisation &amp; Cloud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Computing Technology</a:t>
            </a:r>
            <a:endParaRPr kumimoji="0" lang="de-DE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EGI Technical Forum,</a:t>
            </a:r>
            <a:r>
              <a:rPr kumimoji="0" lang="de-DE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Lyon, </a:t>
            </a:r>
            <a:r>
              <a:rPr lang="de-DE" sz="1800" baseline="0" dirty="0" smtClean="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rPr>
              <a:t>21.09.2011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 with </a:t>
            </a:r>
            <a:r>
              <a:rPr lang="en-US" dirty="0" err="1" smtClean="0"/>
              <a:t>StratusLab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to have the </a:t>
            </a:r>
            <a:r>
              <a:rPr lang="en-US" dirty="0" err="1" smtClean="0"/>
              <a:t>StratusLab</a:t>
            </a:r>
            <a:r>
              <a:rPr lang="en-US" dirty="0" smtClean="0"/>
              <a:t> Reference Cloud</a:t>
            </a:r>
          </a:p>
          <a:p>
            <a:r>
              <a:rPr lang="en-US" dirty="0" smtClean="0"/>
              <a:t>Prompt and clear support </a:t>
            </a:r>
            <a:r>
              <a:rPr lang="en-US" dirty="0" smtClean="0"/>
              <a:t>replies</a:t>
            </a:r>
            <a:endParaRPr lang="en-US" dirty="0" smtClean="0"/>
          </a:p>
          <a:p>
            <a:r>
              <a:rPr lang="en-US" dirty="0" smtClean="0"/>
              <a:t>Good tutorials for basic use-cases</a:t>
            </a:r>
          </a:p>
          <a:p>
            <a:r>
              <a:rPr lang="en-US" dirty="0" smtClean="0"/>
              <a:t>Tutorials with deeper technical insights would be helpful</a:t>
            </a:r>
          </a:p>
          <a:p>
            <a:r>
              <a:rPr lang="en-US" dirty="0" smtClean="0"/>
              <a:t>Good usability of the </a:t>
            </a:r>
            <a:r>
              <a:rPr lang="en-US" dirty="0" err="1" smtClean="0"/>
              <a:t>StratusLab</a:t>
            </a:r>
            <a:r>
              <a:rPr lang="en-US" dirty="0" smtClean="0"/>
              <a:t> software in general</a:t>
            </a:r>
          </a:p>
          <a:p>
            <a:r>
              <a:rPr lang="en-US" dirty="0" smtClean="0"/>
              <a:t>No restart operation available for regular users so far </a:t>
            </a:r>
            <a:endParaRPr lang="en-US" dirty="0" smtClean="0"/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available with the Persistent Disk Service</a:t>
            </a:r>
          </a:p>
          <a:p>
            <a:r>
              <a:rPr lang="en-US" dirty="0" smtClean="0">
                <a:sym typeface="Wingdings" pitchFamily="2" charset="2"/>
              </a:rPr>
              <a:t>Have not investigated </a:t>
            </a:r>
            <a:r>
              <a:rPr lang="en-US" dirty="0" smtClean="0">
                <a:sym typeface="Wingdings" pitchFamily="2" charset="2"/>
              </a:rPr>
              <a:t>the </a:t>
            </a:r>
            <a:r>
              <a:rPr lang="en-US" dirty="0" smtClean="0">
                <a:sym typeface="Wingdings" pitchFamily="2" charset="2"/>
              </a:rPr>
              <a:t>performance and scaling of </a:t>
            </a:r>
            <a:r>
              <a:rPr lang="en-US" dirty="0" err="1" smtClean="0">
                <a:sym typeface="Wingdings" pitchFamily="2" charset="2"/>
              </a:rPr>
              <a:t>StratusLab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yet</a:t>
            </a:r>
          </a:p>
          <a:p>
            <a:r>
              <a:rPr lang="en-US" dirty="0" smtClean="0">
                <a:sym typeface="Wingdings" pitchFamily="2" charset="2"/>
              </a:rPr>
              <a:t>Looking forward to </a:t>
            </a:r>
            <a:r>
              <a:rPr lang="en-US" dirty="0" smtClean="0">
                <a:sym typeface="Wingdings" pitchFamily="2" charset="2"/>
              </a:rPr>
              <a:t>the new </a:t>
            </a:r>
            <a:r>
              <a:rPr lang="en-US" dirty="0" err="1" smtClean="0">
                <a:sym typeface="Wingdings" pitchFamily="2" charset="2"/>
              </a:rPr>
              <a:t>StratusLab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release version 1.2!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… and to sign the </a:t>
            </a:r>
            <a:r>
              <a:rPr lang="en-US" dirty="0" err="1" smtClean="0">
                <a:sym typeface="Wingdings" pitchFamily="2" charset="2"/>
              </a:rPr>
              <a:t>MoU</a:t>
            </a:r>
            <a:r>
              <a:rPr lang="en-US" dirty="0" smtClean="0">
                <a:sym typeface="Wingdings" pitchFamily="2" charset="2"/>
              </a:rPr>
              <a:t> with the </a:t>
            </a:r>
            <a:r>
              <a:rPr lang="en-US" dirty="0" err="1" smtClean="0">
                <a:sym typeface="Wingdings" pitchFamily="2" charset="2"/>
              </a:rPr>
              <a:t>StratusLab</a:t>
            </a:r>
            <a:endParaRPr lang="ro-RO" dirty="0" smtClean="0"/>
          </a:p>
          <a:p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 deployment </a:t>
            </a:r>
            <a:r>
              <a:rPr lang="en-US" dirty="0" smtClean="0"/>
              <a:t>of </a:t>
            </a:r>
            <a:r>
              <a:rPr lang="en-US" dirty="0" smtClean="0"/>
              <a:t>GT components </a:t>
            </a:r>
            <a:r>
              <a:rPr lang="en-US" dirty="0" smtClean="0"/>
              <a:t>in various combinations to </a:t>
            </a:r>
            <a:r>
              <a:rPr lang="en-US" dirty="0" smtClean="0"/>
              <a:t>appliances</a:t>
            </a:r>
          </a:p>
          <a:p>
            <a:pPr lvl="1"/>
            <a:r>
              <a:rPr lang="en-US" dirty="0" smtClean="0"/>
              <a:t>Globus Provisioning tool (UC)</a:t>
            </a:r>
          </a:p>
          <a:p>
            <a:pPr lvl="1"/>
            <a:r>
              <a:rPr lang="en-US" dirty="0" smtClean="0"/>
              <a:t>Workflow </a:t>
            </a:r>
            <a:r>
              <a:rPr lang="en-US" dirty="0" smtClean="0"/>
              <a:t>approach (TU Dortmund)</a:t>
            </a:r>
            <a:endParaRPr lang="en-US" dirty="0" smtClean="0"/>
          </a:p>
          <a:p>
            <a:r>
              <a:rPr lang="en-US" dirty="0" smtClean="0"/>
              <a:t>Automate deployments of </a:t>
            </a:r>
            <a:r>
              <a:rPr lang="en-US" i="1" dirty="0" smtClean="0"/>
              <a:t>start-and-use</a:t>
            </a:r>
            <a:r>
              <a:rPr lang="en-US" dirty="0" smtClean="0"/>
              <a:t> Globus-based appliances</a:t>
            </a:r>
          </a:p>
          <a:p>
            <a:r>
              <a:rPr lang="en-US" dirty="0" smtClean="0"/>
              <a:t>Packaged GT 5.2 and new adaptations</a:t>
            </a:r>
          </a:p>
          <a:p>
            <a:r>
              <a:rPr lang="en-US" dirty="0" smtClean="0"/>
              <a:t>IGE appliances available soon for UC1, UC2 (GridFTP)</a:t>
            </a:r>
            <a:endParaRPr lang="ro-RO" dirty="0" smtClean="0"/>
          </a:p>
          <a:p>
            <a:endParaRPr lang="ro-RO" sz="1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292643" y="3347928"/>
          <a:ext cx="6936432" cy="2191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/>
          </a:p>
        </p:txBody>
      </p:sp>
      <p:pic>
        <p:nvPicPr>
          <p:cNvPr id="5" name="Picture 4" descr="IGE-Webp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557253"/>
            <a:ext cx="5507891" cy="440974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56750" y="6387234"/>
            <a:ext cx="8058440" cy="2880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Initiative for Globus in Europe: http://www.ige-project.eu/</a:t>
            </a:r>
            <a:endParaRPr lang="ro-RO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ro-R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IGE Software</a:t>
            </a:r>
          </a:p>
          <a:p>
            <a:endParaRPr lang="en-US" sz="2400" dirty="0" smtClean="0"/>
          </a:p>
          <a:p>
            <a:r>
              <a:rPr lang="en-US" sz="2400" dirty="0" smtClean="0"/>
              <a:t>Appliances</a:t>
            </a:r>
          </a:p>
          <a:p>
            <a:endParaRPr lang="en-US" sz="2400" dirty="0" smtClean="0"/>
          </a:p>
          <a:p>
            <a:r>
              <a:rPr lang="en-US" sz="2400" dirty="0" smtClean="0"/>
              <a:t>Experiences with </a:t>
            </a:r>
            <a:r>
              <a:rPr lang="en-US" sz="2400" dirty="0" err="1" smtClean="0"/>
              <a:t>StratusLab</a:t>
            </a:r>
            <a:endParaRPr lang="ro-R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Initiative for Globus in Europe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FP7 DCI project, October 2010 – March 2013, 11 partners</a:t>
            </a:r>
          </a:p>
          <a:p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Coordinate Globus activities in Europe</a:t>
            </a:r>
          </a:p>
          <a:p>
            <a:pPr lvl="1"/>
            <a:r>
              <a:rPr lang="en-US" dirty="0" smtClean="0"/>
              <a:t>C</a:t>
            </a:r>
            <a:r>
              <a:rPr lang="ro-RO" dirty="0" smtClean="0"/>
              <a:t>ontinuously support the European computing infrastructures</a:t>
            </a:r>
            <a:endParaRPr lang="en-US" dirty="0" smtClean="0"/>
          </a:p>
          <a:p>
            <a:pPr lvl="1"/>
            <a:r>
              <a:rPr lang="en-US" dirty="0" smtClean="0"/>
              <a:t>S</a:t>
            </a:r>
            <a:r>
              <a:rPr lang="ro-RO" dirty="0" smtClean="0"/>
              <a:t>erve as a central point of contact in Europe for Globus</a:t>
            </a:r>
            <a:endParaRPr lang="en-US" dirty="0" smtClean="0"/>
          </a:p>
          <a:p>
            <a:pPr lvl="1"/>
            <a:r>
              <a:rPr lang="en-US" dirty="0" smtClean="0"/>
              <a:t>D</a:t>
            </a:r>
            <a:r>
              <a:rPr lang="ro-RO" dirty="0" smtClean="0"/>
              <a:t>rive the Globus developments forward in accordance with the requirements of European users</a:t>
            </a:r>
            <a:endParaRPr lang="en-US" dirty="0" smtClean="0"/>
          </a:p>
          <a:p>
            <a:pPr lvl="1"/>
            <a:r>
              <a:rPr lang="en-US" dirty="0" smtClean="0"/>
              <a:t>S</a:t>
            </a:r>
            <a:r>
              <a:rPr lang="ro-RO" dirty="0" smtClean="0"/>
              <a:t>trengthen the influence of European developers in the Globus Alliance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ro-RO" dirty="0" smtClean="0"/>
              <a:t>omprehensive service provider for the European e-infrastructures regarding the development, </a:t>
            </a:r>
            <a:r>
              <a:rPr lang="ro-RO" dirty="0" smtClean="0"/>
              <a:t>customi</a:t>
            </a:r>
            <a:r>
              <a:rPr lang="en-US" dirty="0" smtClean="0"/>
              <a:t>z</a:t>
            </a:r>
            <a:r>
              <a:rPr lang="ro-RO" dirty="0" smtClean="0"/>
              <a:t>ation</a:t>
            </a:r>
            <a:r>
              <a:rPr lang="ro-RO" dirty="0" smtClean="0"/>
              <a:t>, provisioning, </a:t>
            </a:r>
            <a:r>
              <a:rPr lang="ro-RO" dirty="0" smtClean="0"/>
              <a:t>support</a:t>
            </a:r>
            <a:r>
              <a:rPr lang="en-US" dirty="0" smtClean="0"/>
              <a:t>,</a:t>
            </a:r>
            <a:r>
              <a:rPr lang="ro-RO" dirty="0" smtClean="0"/>
              <a:t> </a:t>
            </a:r>
            <a:r>
              <a:rPr lang="ro-RO" dirty="0" smtClean="0"/>
              <a:t>and maintenance of components of the Globus Toolkit</a:t>
            </a:r>
            <a:endParaRPr lang="en-US" dirty="0" smtClean="0"/>
          </a:p>
          <a:p>
            <a:endParaRPr lang="ro-RO" dirty="0"/>
          </a:p>
        </p:txBody>
      </p:sp>
      <p:sp>
        <p:nvSpPr>
          <p:cNvPr id="4" name="Rectangle 3"/>
          <p:cNvSpPr/>
          <p:nvPr/>
        </p:nvSpPr>
        <p:spPr>
          <a:xfrm>
            <a:off x="556750" y="6387234"/>
            <a:ext cx="8058440" cy="2880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Initiative for Globus in Europe: http://www.ige-project.eu/</a:t>
            </a:r>
            <a:endParaRPr lang="ro-RO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IGE Software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Packaged GT5 as RPM and </a:t>
            </a:r>
            <a:r>
              <a:rPr lang="en-US" dirty="0" err="1" smtClean="0"/>
              <a:t>deb</a:t>
            </a:r>
            <a:endParaRPr lang="en-US" dirty="0" smtClean="0"/>
          </a:p>
          <a:p>
            <a:pPr lvl="1"/>
            <a:r>
              <a:rPr lang="en-US" dirty="0" smtClean="0"/>
              <a:t>GT 5.0.3, GT 5.0.4, </a:t>
            </a:r>
            <a:r>
              <a:rPr lang="en-US" dirty="0" smtClean="0"/>
              <a:t>and GT 5.2 (in preparation)</a:t>
            </a:r>
            <a:endParaRPr lang="en-US" dirty="0" smtClean="0"/>
          </a:p>
          <a:p>
            <a:r>
              <a:rPr lang="en-US" dirty="0" smtClean="0"/>
              <a:t>Wide range of supported platforms</a:t>
            </a:r>
          </a:p>
          <a:p>
            <a:pPr lvl="1"/>
            <a:r>
              <a:rPr lang="en-US" dirty="0" err="1" smtClean="0"/>
              <a:t>Redhat</a:t>
            </a:r>
            <a:r>
              <a:rPr lang="en-US" dirty="0" smtClean="0"/>
              <a:t>, Fedora, Scientific Linux, </a:t>
            </a:r>
            <a:r>
              <a:rPr lang="en-US" dirty="0" err="1" smtClean="0"/>
              <a:t>Ubuntu</a:t>
            </a:r>
            <a:r>
              <a:rPr lang="en-US" dirty="0" smtClean="0"/>
              <a:t>, </a:t>
            </a:r>
            <a:r>
              <a:rPr lang="en-US" dirty="0" err="1" smtClean="0"/>
              <a:t>Debian</a:t>
            </a:r>
            <a:endParaRPr lang="en-US" dirty="0" smtClean="0"/>
          </a:p>
          <a:p>
            <a:r>
              <a:rPr lang="en-US" dirty="0" smtClean="0"/>
              <a:t>Community software adaptations</a:t>
            </a:r>
          </a:p>
          <a:p>
            <a:pPr lvl="1"/>
            <a:r>
              <a:rPr lang="en-US" dirty="0" smtClean="0"/>
              <a:t>Selected examples: </a:t>
            </a:r>
            <a:r>
              <a:rPr lang="en-US" dirty="0" err="1" smtClean="0"/>
              <a:t>GridWay</a:t>
            </a:r>
            <a:r>
              <a:rPr lang="en-US" dirty="0" smtClean="0"/>
              <a:t>, </a:t>
            </a:r>
            <a:r>
              <a:rPr lang="en-US" dirty="0" err="1" smtClean="0"/>
              <a:t>GridSAM</a:t>
            </a:r>
            <a:r>
              <a:rPr lang="en-US" dirty="0" smtClean="0"/>
              <a:t>, </a:t>
            </a:r>
            <a:r>
              <a:rPr lang="en-US" dirty="0" smtClean="0"/>
              <a:t>GSI-</a:t>
            </a:r>
            <a:r>
              <a:rPr lang="en-US" dirty="0" err="1" smtClean="0"/>
              <a:t>SSHTerm</a:t>
            </a:r>
            <a:r>
              <a:rPr lang="en-US" dirty="0" smtClean="0"/>
              <a:t>, </a:t>
            </a:r>
            <a:r>
              <a:rPr lang="en-US" dirty="0" err="1" smtClean="0"/>
              <a:t>GridSAFE</a:t>
            </a:r>
            <a:endParaRPr lang="en-US" dirty="0" smtClean="0"/>
          </a:p>
          <a:p>
            <a:pPr lvl="1"/>
            <a:r>
              <a:rPr lang="en-US" dirty="0" smtClean="0"/>
              <a:t>Coming up: LCAPS/LCMAPS, </a:t>
            </a:r>
            <a:r>
              <a:rPr lang="en-US" dirty="0" err="1" smtClean="0"/>
              <a:t>Adhoc</a:t>
            </a:r>
            <a:r>
              <a:rPr lang="en-US" dirty="0" smtClean="0"/>
              <a:t> etc.</a:t>
            </a:r>
          </a:p>
          <a:p>
            <a:r>
              <a:rPr lang="en-US" dirty="0" smtClean="0"/>
              <a:t>Public releases</a:t>
            </a:r>
          </a:p>
          <a:p>
            <a:pPr lvl="1"/>
            <a:r>
              <a:rPr lang="en-US" dirty="0" smtClean="0"/>
              <a:t>IGE 1.0.0 (GT 5.0.3) </a:t>
            </a:r>
          </a:p>
          <a:p>
            <a:pPr lvl="1"/>
            <a:r>
              <a:rPr lang="en-US" dirty="0" smtClean="0"/>
              <a:t>Technology preview (GT 5.0.4 + software adaptations)</a:t>
            </a:r>
          </a:p>
          <a:p>
            <a:endParaRPr lang="ro-RO" dirty="0"/>
          </a:p>
        </p:txBody>
      </p:sp>
      <p:sp>
        <p:nvSpPr>
          <p:cNvPr id="4" name="Rectangle 3"/>
          <p:cNvSpPr/>
          <p:nvPr/>
        </p:nvSpPr>
        <p:spPr>
          <a:xfrm>
            <a:off x="556750" y="6387234"/>
            <a:ext cx="8058440" cy="2880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More info at: </a:t>
            </a:r>
            <a:r>
              <a:rPr lang="en-US" sz="1800" dirty="0" smtClean="0"/>
              <a:t>http://</a:t>
            </a:r>
            <a:r>
              <a:rPr lang="en-US" sz="1800" dirty="0" smtClean="0"/>
              <a:t>www.ige-project.eu/releases</a:t>
            </a:r>
            <a:endParaRPr lang="ro-RO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IGE Software and the Cloud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/>
          </a:p>
        </p:txBody>
      </p:sp>
      <p:grpSp>
        <p:nvGrpSpPr>
          <p:cNvPr id="4" name="Group 3"/>
          <p:cNvGrpSpPr/>
          <p:nvPr/>
        </p:nvGrpSpPr>
        <p:grpSpPr>
          <a:xfrm>
            <a:off x="462705" y="1790534"/>
            <a:ext cx="8187400" cy="3552644"/>
            <a:chOff x="35496" y="1988840"/>
            <a:chExt cx="8879018" cy="4248472"/>
          </a:xfrm>
        </p:grpSpPr>
        <p:sp>
          <p:nvSpPr>
            <p:cNvPr id="5" name="Right Arrow 4"/>
            <p:cNvSpPr/>
            <p:nvPr/>
          </p:nvSpPr>
          <p:spPr>
            <a:xfrm>
              <a:off x="1907704" y="3016376"/>
              <a:ext cx="648072" cy="3406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sz="1400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4211960" y="3018986"/>
              <a:ext cx="648072" cy="3406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sz="1400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6444208" y="3016376"/>
              <a:ext cx="648072" cy="3406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sz="1400"/>
            </a:p>
          </p:txBody>
        </p:sp>
        <p:grpSp>
          <p:nvGrpSpPr>
            <p:cNvPr id="8" name="Group 35"/>
            <p:cNvGrpSpPr/>
            <p:nvPr/>
          </p:nvGrpSpPr>
          <p:grpSpPr>
            <a:xfrm>
              <a:off x="7114314" y="1988840"/>
              <a:ext cx="1800200" cy="2808312"/>
              <a:chOff x="7114314" y="1988840"/>
              <a:chExt cx="1800200" cy="280831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7114314" y="1988840"/>
                <a:ext cx="1800200" cy="280831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1400" dirty="0" smtClean="0"/>
                  <a:t>Beneficiaries</a:t>
                </a:r>
                <a:endParaRPr lang="ro-RO" sz="1400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236296" y="2337533"/>
                <a:ext cx="1584176" cy="4823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EGI</a:t>
                </a:r>
                <a:endParaRPr lang="ro-RO" sz="1400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236296" y="2946648"/>
                <a:ext cx="1584176" cy="4823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Communities</a:t>
                </a:r>
                <a:endParaRPr lang="ro-RO" sz="1400" dirty="0"/>
              </a:p>
            </p:txBody>
          </p:sp>
        </p:grpSp>
        <p:grpSp>
          <p:nvGrpSpPr>
            <p:cNvPr id="9" name="Group 34"/>
            <p:cNvGrpSpPr/>
            <p:nvPr/>
          </p:nvGrpSpPr>
          <p:grpSpPr>
            <a:xfrm>
              <a:off x="4860032" y="1988840"/>
              <a:ext cx="1800200" cy="2808312"/>
              <a:chOff x="4572000" y="1988840"/>
              <a:chExt cx="1800200" cy="2808312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4572000" y="1988840"/>
                <a:ext cx="1800200" cy="280831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1400" dirty="0" smtClean="0"/>
                  <a:t>Marketplaces</a:t>
                </a:r>
                <a:endParaRPr lang="ro-RO" sz="1400" dirty="0"/>
              </a:p>
            </p:txBody>
          </p:sp>
          <p:sp>
            <p:nvSpPr>
              <p:cNvPr id="27" name="Rectangle 8"/>
              <p:cNvSpPr/>
              <p:nvPr/>
            </p:nvSpPr>
            <p:spPr>
              <a:xfrm>
                <a:off x="4688076" y="2348880"/>
                <a:ext cx="1584176" cy="72008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StratusLab</a:t>
                </a:r>
                <a:endParaRPr lang="ro-RO" sz="1400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688076" y="3140968"/>
                <a:ext cx="1584176" cy="69837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Amazon EC2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688076" y="3933056"/>
                <a:ext cx="1584176" cy="698376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Yet another Marketplace</a:t>
                </a:r>
                <a:endParaRPr lang="ro-RO" sz="1400" dirty="0"/>
              </a:p>
            </p:txBody>
          </p:sp>
        </p:grpSp>
        <p:grpSp>
          <p:nvGrpSpPr>
            <p:cNvPr id="10" name="Group 32"/>
            <p:cNvGrpSpPr/>
            <p:nvPr/>
          </p:nvGrpSpPr>
          <p:grpSpPr>
            <a:xfrm>
              <a:off x="35496" y="1988840"/>
              <a:ext cx="2088232" cy="4248472"/>
              <a:chOff x="35496" y="1988840"/>
              <a:chExt cx="2088232" cy="424847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35496" y="1988840"/>
                <a:ext cx="2088232" cy="424847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1400" dirty="0" smtClean="0"/>
                  <a:t>IGE Software Repository</a:t>
                </a:r>
                <a:endParaRPr lang="ro-RO" sz="1400" dirty="0"/>
              </a:p>
            </p:txBody>
          </p:sp>
          <p:sp>
            <p:nvSpPr>
              <p:cNvPr id="19" name="Rectangle 10"/>
              <p:cNvSpPr/>
              <p:nvPr/>
            </p:nvSpPr>
            <p:spPr>
              <a:xfrm>
                <a:off x="118521" y="2636912"/>
                <a:ext cx="1944216" cy="43204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GridFTP</a:t>
                </a:r>
                <a:endParaRPr lang="ro-RO" sz="14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07504" y="3140968"/>
                <a:ext cx="1944216" cy="43204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GRAM</a:t>
                </a:r>
                <a:endParaRPr lang="ro-RO" sz="1400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07504" y="4149080"/>
                <a:ext cx="1944216" cy="43204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GridWay</a:t>
                </a:r>
                <a:endParaRPr lang="ro-RO" sz="1400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07504" y="4653136"/>
                <a:ext cx="1944216" cy="43204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OGSA-DAI</a:t>
                </a:r>
                <a:endParaRPr lang="ro-RO" sz="1400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07504" y="5157192"/>
                <a:ext cx="1944216" cy="43204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GridSAFE</a:t>
                </a:r>
                <a:endParaRPr lang="ro-RO" sz="1400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07504" y="3645024"/>
                <a:ext cx="1944216" cy="43204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GSISSH</a:t>
                </a:r>
                <a:endParaRPr lang="ro-RO" sz="140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07504" y="5661248"/>
                <a:ext cx="1944216" cy="43204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…</a:t>
                </a:r>
                <a:endParaRPr lang="ro-RO" sz="1400" dirty="0"/>
              </a:p>
            </p:txBody>
          </p:sp>
        </p:grpSp>
        <p:grpSp>
          <p:nvGrpSpPr>
            <p:cNvPr id="11" name="Group 33"/>
            <p:cNvGrpSpPr/>
            <p:nvPr/>
          </p:nvGrpSpPr>
          <p:grpSpPr>
            <a:xfrm>
              <a:off x="2555776" y="1988840"/>
              <a:ext cx="1944216" cy="3600400"/>
              <a:chOff x="2483768" y="1988840"/>
              <a:chExt cx="1944216" cy="3600400"/>
            </a:xfrm>
          </p:grpSpPr>
          <p:sp>
            <p:nvSpPr>
              <p:cNvPr id="12" name="Rectangle 6"/>
              <p:cNvSpPr/>
              <p:nvPr/>
            </p:nvSpPr>
            <p:spPr>
              <a:xfrm>
                <a:off x="2483768" y="1988840"/>
                <a:ext cx="1944216" cy="36004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1400" dirty="0" smtClean="0"/>
                  <a:t>IGE Globus Appliances</a:t>
                </a:r>
                <a:endParaRPr lang="ro-RO" sz="14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649818" y="2708920"/>
                <a:ext cx="1634150" cy="432048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GridFTP</a:t>
                </a:r>
                <a:endParaRPr lang="ro-RO" sz="14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638801" y="3284984"/>
                <a:ext cx="1634150" cy="432048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GRAM+GridFTP</a:t>
                </a:r>
                <a:endParaRPr lang="ro-RO" sz="1400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638801" y="3861048"/>
                <a:ext cx="1634150" cy="432048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GridWay</a:t>
                </a:r>
                <a:endParaRPr lang="ro-RO" sz="14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638801" y="4437112"/>
                <a:ext cx="1634150" cy="432048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/>
                  <a:t>MyProxy</a:t>
                </a:r>
                <a:endParaRPr lang="ro-RO" sz="1400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649818" y="5013176"/>
                <a:ext cx="1634150" cy="432048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…</a:t>
                </a:r>
                <a:endParaRPr lang="ro-RO" sz="14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IGE Appliances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/>
          </a:p>
        </p:txBody>
      </p:sp>
      <p:graphicFrame>
        <p:nvGraphicFramePr>
          <p:cNvPr id="4" name="Diagram 3"/>
          <p:cNvGraphicFramePr/>
          <p:nvPr/>
        </p:nvGraphicFramePr>
        <p:xfrm>
          <a:off x="592248" y="1184514"/>
          <a:ext cx="7582268" cy="4654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95740" y="5821392"/>
            <a:ext cx="5550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>
                <a:solidFill>
                  <a:srgbClr val="0070C0"/>
                </a:solidFill>
              </a:rPr>
              <a:t>Project partners responsible UCM and UTCN</a:t>
            </a:r>
            <a:endParaRPr lang="ro-RO" sz="1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/>
          </a:p>
        </p:txBody>
      </p:sp>
      <p:graphicFrame>
        <p:nvGraphicFramePr>
          <p:cNvPr id="4" name="Diagram 3"/>
          <p:cNvGraphicFramePr/>
          <p:nvPr/>
        </p:nvGraphicFramePr>
        <p:xfrm>
          <a:off x="250720" y="1188126"/>
          <a:ext cx="6408712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77"/>
          <p:cNvSpPr txBox="1">
            <a:spLocks noChangeArrowheads="1"/>
          </p:cNvSpPr>
          <p:nvPr/>
        </p:nvSpPr>
        <p:spPr bwMode="auto">
          <a:xfrm>
            <a:off x="6551712" y="2559716"/>
            <a:ext cx="2592288" cy="2464394"/>
          </a:xfrm>
          <a:prstGeom prst="rect">
            <a:avLst/>
          </a:prstGeom>
          <a:solidFill>
            <a:schemeClr val="bg1"/>
          </a:solidFill>
          <a:ln w="9398">
            <a:solidFill>
              <a:srgbClr val="333333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r>
              <a:rPr lang="en-US" sz="1400" b="1" dirty="0" smtClean="0"/>
              <a:t>VMI Preparation</a:t>
            </a:r>
            <a:r>
              <a:rPr lang="ro-RO" sz="1400" b="1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Local creation, configuration and testing with KVM</a:t>
            </a:r>
            <a:endParaRPr lang="ro-RO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OS installation</a:t>
            </a:r>
            <a:endParaRPr lang="ro-RO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GT5 component installation</a:t>
            </a:r>
            <a:endParaRPr lang="ro-RO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Storage of VMI to a public location</a:t>
            </a:r>
            <a:endParaRPr lang="ro-RO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VMI Metadata creation &amp; signing</a:t>
            </a:r>
            <a:endParaRPr lang="ro-RO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VMI metadata publication in the </a:t>
            </a:r>
            <a:r>
              <a:rPr lang="en-US" sz="1400" dirty="0" err="1" smtClean="0"/>
              <a:t>StratusLab</a:t>
            </a:r>
            <a:r>
              <a:rPr lang="en-US" sz="1400" dirty="0" smtClean="0"/>
              <a:t> Marketplace</a:t>
            </a:r>
            <a:endParaRPr lang="ro-RO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830161" y="5556984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 smtClean="0">
                <a:solidFill>
                  <a:srgbClr val="0070C0"/>
                </a:solidFill>
              </a:rPr>
              <a:t>Compliant to </a:t>
            </a:r>
            <a:r>
              <a:rPr lang="en-US" sz="1800" b="1" dirty="0" err="1" smtClean="0">
                <a:solidFill>
                  <a:srgbClr val="0070C0"/>
                </a:solidFill>
              </a:rPr>
              <a:t>StratusLab</a:t>
            </a:r>
            <a:r>
              <a:rPr lang="en-US" sz="1800" b="1" dirty="0" smtClean="0">
                <a:solidFill>
                  <a:srgbClr val="0070C0"/>
                </a:solidFill>
              </a:rPr>
              <a:t> procedures</a:t>
            </a:r>
            <a:endParaRPr lang="ro-RO" sz="1800" b="1" dirty="0">
              <a:solidFill>
                <a:srgbClr val="0070C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flipV="1">
            <a:off x="7808899" y="5102905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/>
          </a:p>
        </p:txBody>
      </p:sp>
      <p:pic>
        <p:nvPicPr>
          <p:cNvPr id="4" name="Picture 3" descr="IGE-VMI-Stor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5" y="1268761"/>
            <a:ext cx="4896544" cy="3860416"/>
          </a:xfrm>
          <a:prstGeom prst="rect">
            <a:avLst/>
          </a:prstGeom>
        </p:spPr>
      </p:pic>
      <p:pic>
        <p:nvPicPr>
          <p:cNvPr id="5" name="Picture 4" descr="StratusLabMarketplac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526" y="2721166"/>
            <a:ext cx="6517022" cy="381930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68196" y="1268760"/>
            <a:ext cx="2160240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StratusLab</a:t>
            </a:r>
            <a:r>
              <a:rPr lang="en-US" sz="1600" dirty="0" smtClean="0"/>
              <a:t> Appliance  Repository</a:t>
            </a:r>
            <a:endParaRPr lang="ro-RO" sz="1600" dirty="0"/>
          </a:p>
        </p:txBody>
      </p:sp>
      <p:sp>
        <p:nvSpPr>
          <p:cNvPr id="7" name="Right Arrow 6"/>
          <p:cNvSpPr/>
          <p:nvPr/>
        </p:nvSpPr>
        <p:spPr>
          <a:xfrm>
            <a:off x="5076056" y="1556792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sz="1600"/>
          </a:p>
        </p:txBody>
      </p:sp>
      <p:sp>
        <p:nvSpPr>
          <p:cNvPr id="8" name="TextBox 7"/>
          <p:cNvSpPr txBox="1"/>
          <p:nvPr/>
        </p:nvSpPr>
        <p:spPr>
          <a:xfrm>
            <a:off x="418646" y="5457998"/>
            <a:ext cx="3131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Metadata already published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in </a:t>
            </a:r>
            <a:r>
              <a:rPr lang="en-US" sz="1600" dirty="0" smtClean="0"/>
              <a:t>the </a:t>
            </a:r>
            <a:r>
              <a:rPr lang="en-US" sz="1600" dirty="0" err="1" smtClean="0"/>
              <a:t>StratusLab</a:t>
            </a:r>
            <a:r>
              <a:rPr lang="en-US" sz="1600" dirty="0" smtClean="0"/>
              <a:t> Metadata Repository</a:t>
            </a:r>
            <a:endParaRPr lang="ro-RO" sz="1600" dirty="0"/>
          </a:p>
        </p:txBody>
      </p:sp>
      <p:sp>
        <p:nvSpPr>
          <p:cNvPr id="9" name="Right Arrow 8"/>
          <p:cNvSpPr/>
          <p:nvPr/>
        </p:nvSpPr>
        <p:spPr>
          <a:xfrm>
            <a:off x="2267744" y="6093296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Appliances in Action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DCI Summer School in Budapest, July 2011</a:t>
            </a:r>
          </a:p>
          <a:p>
            <a:pPr lvl="1"/>
            <a:r>
              <a:rPr lang="en-US" dirty="0" smtClean="0"/>
              <a:t>Amazon EC2 </a:t>
            </a:r>
            <a:r>
              <a:rPr lang="en-US" dirty="0" smtClean="0"/>
              <a:t>VMIs </a:t>
            </a:r>
            <a:r>
              <a:rPr lang="en-US" dirty="0" smtClean="0"/>
              <a:t>(Basic &amp; Start-and-Use appliances)</a:t>
            </a:r>
          </a:p>
          <a:p>
            <a:endParaRPr lang="en-US" dirty="0" smtClean="0"/>
          </a:p>
          <a:p>
            <a:r>
              <a:rPr lang="en-US" dirty="0" err="1" smtClean="0"/>
              <a:t>GridKa</a:t>
            </a:r>
            <a:r>
              <a:rPr lang="en-US" dirty="0" smtClean="0"/>
              <a:t> </a:t>
            </a:r>
            <a:r>
              <a:rPr lang="en-US" dirty="0" smtClean="0"/>
              <a:t>Summer School in Karlsruhe, September 2011</a:t>
            </a:r>
          </a:p>
          <a:p>
            <a:pPr lvl="1"/>
            <a:r>
              <a:rPr lang="en-US" dirty="0" smtClean="0"/>
              <a:t>Amazon EC2 </a:t>
            </a:r>
            <a:r>
              <a:rPr lang="en-US" dirty="0" smtClean="0"/>
              <a:t>VMIs </a:t>
            </a:r>
            <a:r>
              <a:rPr lang="en-US" dirty="0" smtClean="0"/>
              <a:t>(Basic &amp; Start-and-Use appliances)</a:t>
            </a:r>
          </a:p>
          <a:p>
            <a:endParaRPr lang="en-US" dirty="0" smtClean="0"/>
          </a:p>
          <a:p>
            <a:r>
              <a:rPr lang="en-US" dirty="0" smtClean="0"/>
              <a:t>Considering </a:t>
            </a:r>
            <a:r>
              <a:rPr lang="en-US" dirty="0" smtClean="0"/>
              <a:t>to deploy a </a:t>
            </a:r>
            <a:r>
              <a:rPr lang="en-US" dirty="0" err="1" smtClean="0"/>
              <a:t>StratusLab</a:t>
            </a:r>
            <a:r>
              <a:rPr lang="en-US" dirty="0" smtClean="0"/>
              <a:t> Cloud within the IGE Test Bed</a:t>
            </a:r>
          </a:p>
          <a:p>
            <a:pPr lvl="1"/>
            <a:r>
              <a:rPr lang="en-US" dirty="0" smtClean="0"/>
              <a:t>Support software certification in IGE</a:t>
            </a:r>
            <a:endParaRPr lang="ro-RO" dirty="0" smtClean="0"/>
          </a:p>
          <a:p>
            <a:endParaRPr lang="ro-RO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IGE</Template>
  <TotalTime>43</TotalTime>
  <Words>725</Words>
  <Application>Microsoft Office PowerPoint</Application>
  <PresentationFormat>On-screen Show (4:3)</PresentationFormat>
  <Paragraphs>131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ＭＳ Ｐゴシック</vt:lpstr>
      <vt:lpstr>IGE</vt:lpstr>
      <vt:lpstr>IGE Globus Appliances</vt:lpstr>
      <vt:lpstr>Outline</vt:lpstr>
      <vt:lpstr>Initiative for Globus in Europe</vt:lpstr>
      <vt:lpstr>IGE Software</vt:lpstr>
      <vt:lpstr>IGE Software and the Cloud</vt:lpstr>
      <vt:lpstr>Types of IGE Appliances</vt:lpstr>
      <vt:lpstr>Current Status</vt:lpstr>
      <vt:lpstr>Current Status</vt:lpstr>
      <vt:lpstr>Appliances in Action</vt:lpstr>
      <vt:lpstr>Experiences with StratusLab</vt:lpstr>
      <vt:lpstr>Next Steps</vt:lpstr>
      <vt:lpstr>Thank You for Your Attention!</vt:lpstr>
    </vt:vector>
  </TitlesOfParts>
  <Manager>Alexander Papaspyrou</Manager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IGE Globus Appliances</dc:title>
  <dc:creator>muntean</dc:creator>
  <cp:keywords>IGE, Initiative, Globus Europe</cp:keywords>
  <cp:lastModifiedBy>muntean</cp:lastModifiedBy>
  <cp:revision>28</cp:revision>
  <dcterms:created xsi:type="dcterms:W3CDTF">2011-09-21T07:14:14Z</dcterms:created>
  <dcterms:modified xsi:type="dcterms:W3CDTF">2011-09-21T07:57:51Z</dcterms:modified>
  <cp:category>Projects, EU, FP7, ICT</cp:category>
</cp:coreProperties>
</file>