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Kelsey/ SPG Virtualisation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Kelsey/ SPG Virtualisation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 SPG Virtualisation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Kelsey/ SPG Virtualisation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77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dms.cern.ch/document/108077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77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Draft Security Virtualisation Policy</a:t>
            </a:r>
            <a:br>
              <a:rPr lang="en-GB" sz="3600" dirty="0" smtClean="0"/>
            </a:br>
            <a:r>
              <a:rPr lang="en-GB" sz="3600" dirty="0" smtClean="0"/>
              <a:t>(for Romain Wartel – CERN)</a:t>
            </a:r>
            <a:endParaRPr lang="en-GB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 smtClean="0"/>
              <a:t>EGI Technical Forum</a:t>
            </a:r>
            <a:br>
              <a:rPr lang="en-GB" sz="2400" dirty="0" smtClean="0"/>
            </a:br>
            <a:r>
              <a:rPr lang="en-GB" sz="2400" dirty="0" smtClean="0"/>
              <a:t>Lyon, </a:t>
            </a:r>
            <a:r>
              <a:rPr lang="en-GB" sz="2400" dirty="0" smtClean="0"/>
              <a:t>21 </a:t>
            </a:r>
            <a:r>
              <a:rPr lang="en-GB" sz="2400" dirty="0" smtClean="0"/>
              <a:t>Sep 2011</a:t>
            </a:r>
          </a:p>
          <a:p>
            <a:r>
              <a:rPr lang="en-GB" sz="2400" dirty="0" smtClean="0"/>
              <a:t>David Kelsey, STFC/RAL</a:t>
            </a:r>
            <a:endParaRPr lang="en-GB" sz="2400" dirty="0"/>
          </a:p>
        </p:txBody>
      </p:sp>
      <p:pic>
        <p:nvPicPr>
          <p:cNvPr id="7" name="Picture 6" descr="GridPP_logo_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5445224"/>
            <a:ext cx="2772920" cy="825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policy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</a:t>
            </a:r>
            <a:r>
              <a:rPr lang="en-US" dirty="0" smtClean="0"/>
              <a:t>Security Policy </a:t>
            </a:r>
            <a:r>
              <a:rPr lang="en-US" dirty="0" smtClean="0"/>
              <a:t>for</a:t>
            </a:r>
            <a:r>
              <a:rPr lang="en-US" dirty="0" smtClean="0"/>
              <a:t> </a:t>
            </a:r>
            <a:r>
              <a:rPr lang="en-US" dirty="0" smtClean="0"/>
              <a:t>the Endorsement and Operation of Virtual Machine </a:t>
            </a:r>
            <a:r>
              <a:rPr lang="en-US" dirty="0" smtClean="0"/>
              <a:t>Images</a:t>
            </a:r>
          </a:p>
          <a:p>
            <a:r>
              <a:rPr lang="en-US" dirty="0" smtClean="0"/>
              <a:t>SPG editorial team leader:</a:t>
            </a:r>
            <a:br>
              <a:rPr lang="en-US" dirty="0" smtClean="0"/>
            </a:br>
            <a:r>
              <a:rPr lang="en-US" dirty="0" smtClean="0"/>
              <a:t> Romain Wartel, CERN</a:t>
            </a:r>
          </a:p>
          <a:p>
            <a:r>
              <a:rPr lang="en-GB" dirty="0" smtClean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documents.egi.eu/document/771</a:t>
            </a:r>
            <a:endParaRPr lang="en-GB" dirty="0" smtClean="0"/>
          </a:p>
          <a:p>
            <a:r>
              <a:rPr lang="en-GB" dirty="0" smtClean="0"/>
              <a:t>Now under external review</a:t>
            </a:r>
          </a:p>
          <a:p>
            <a:pPr lvl="1"/>
            <a:r>
              <a:rPr lang="en-GB" dirty="0" smtClean="0"/>
              <a:t>Comments invited by 28 Sep 2011</a:t>
            </a:r>
          </a:p>
          <a:p>
            <a:pPr lvl="1"/>
            <a:r>
              <a:rPr lang="en-GB" dirty="0" smtClean="0"/>
              <a:t>s</a:t>
            </a:r>
            <a:r>
              <a:rPr lang="en-GB" dirty="0" smtClean="0"/>
              <a:t>pg-discuss AT mailman DOT </a:t>
            </a:r>
            <a:r>
              <a:rPr lang="en-GB" dirty="0" err="1" smtClean="0"/>
              <a:t>egi</a:t>
            </a:r>
            <a:r>
              <a:rPr lang="en-GB" dirty="0" smtClean="0"/>
              <a:t> DOT </a:t>
            </a:r>
            <a:r>
              <a:rPr lang="en-GB" dirty="0" err="1" smtClean="0"/>
              <a:t>eu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21 Sep 2010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Kelsey/ SPG Virtualisation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Growing demand for EGI to use Virtual services, e.g. VRCs running their services</a:t>
            </a:r>
          </a:p>
          <a:p>
            <a:r>
              <a:rPr lang="en-GB" dirty="0" smtClean="0"/>
              <a:t>Several different roles re VM images</a:t>
            </a:r>
          </a:p>
          <a:p>
            <a:pPr lvl="1"/>
            <a:r>
              <a:rPr lang="en-GB" dirty="0" smtClean="0"/>
              <a:t>Producer</a:t>
            </a:r>
          </a:p>
          <a:p>
            <a:pPr lvl="1"/>
            <a:r>
              <a:rPr lang="en-GB" dirty="0" smtClean="0"/>
              <a:t>Endorser </a:t>
            </a:r>
          </a:p>
          <a:p>
            <a:pPr lvl="1"/>
            <a:r>
              <a:rPr lang="en-GB" dirty="0" smtClean="0"/>
              <a:t>Operator</a:t>
            </a:r>
          </a:p>
          <a:p>
            <a:r>
              <a:rPr lang="en-GB" dirty="0" smtClean="0"/>
              <a:t>How do we build trust such that Resource Centres will allow VM images to be instantiated?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 SPG Virtualisation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HEPiX Virtualisation Working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Virtual Grid worker nodes</a:t>
            </a:r>
          </a:p>
          <a:p>
            <a:r>
              <a:rPr lang="en-GB" sz="2800" dirty="0" smtClean="0"/>
              <a:t>Transparent to end user</a:t>
            </a:r>
          </a:p>
          <a:p>
            <a:pPr lvl="1"/>
            <a:r>
              <a:rPr lang="en-GB" sz="2400" dirty="0" smtClean="0"/>
              <a:t>Same as payload running on real WN</a:t>
            </a:r>
          </a:p>
          <a:p>
            <a:pPr lvl="1"/>
            <a:r>
              <a:rPr lang="en-GB" sz="2400" dirty="0" smtClean="0"/>
              <a:t>Same access to local trusted services</a:t>
            </a:r>
          </a:p>
          <a:p>
            <a:r>
              <a:rPr lang="en-GB" sz="2800" dirty="0" smtClean="0"/>
              <a:t>Producer and Endorser do not have root access to running VM images</a:t>
            </a:r>
          </a:p>
          <a:p>
            <a:r>
              <a:rPr lang="en-GB" sz="2800" dirty="0" smtClean="0"/>
              <a:t>Endorser maintains signed list of endorsed images</a:t>
            </a:r>
          </a:p>
          <a:p>
            <a:r>
              <a:rPr lang="en-GB" sz="2800" dirty="0" smtClean="0"/>
              <a:t>Draft security policy</a:t>
            </a:r>
            <a:endParaRPr lang="en-GB" sz="2800" dirty="0" smtClean="0"/>
          </a:p>
          <a:p>
            <a:r>
              <a:rPr lang="en-GB" sz="2800" dirty="0" smtClean="0">
                <a:hlinkClick r:id="rId2"/>
              </a:rPr>
              <a:t>https</a:t>
            </a:r>
            <a:r>
              <a:rPr lang="en-GB" sz="2800" dirty="0" smtClean="0">
                <a:hlinkClick r:id="rId2"/>
              </a:rPr>
              <a:t>://edms.cern.ch/document/1080777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Kelsey/ SPG Virtualisation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security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Build on the earlier work of HEPiX</a:t>
            </a:r>
          </a:p>
          <a:p>
            <a:r>
              <a:rPr lang="en-GB" dirty="0" smtClean="0"/>
              <a:t>Include more use cases</a:t>
            </a:r>
          </a:p>
          <a:p>
            <a:r>
              <a:rPr lang="en-GB" dirty="0" smtClean="0"/>
              <a:t>Place responsibilities on the VM operator as well as the VM endorser</a:t>
            </a:r>
          </a:p>
          <a:p>
            <a:r>
              <a:rPr lang="en-GB" dirty="0" smtClean="0"/>
              <a:t>Policy which also works with the </a:t>
            </a:r>
            <a:r>
              <a:rPr lang="en-GB" dirty="0" err="1" smtClean="0"/>
              <a:t>StratusLab</a:t>
            </a:r>
            <a:r>
              <a:rPr lang="en-GB" dirty="0" smtClean="0"/>
              <a:t> VM Marketplace</a:t>
            </a:r>
          </a:p>
          <a:p>
            <a:pPr lvl="1"/>
            <a:r>
              <a:rPr lang="en-GB" dirty="0" smtClean="0"/>
              <a:t>registry of images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 SPG Virtualisation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cases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11188" y="1412875"/>
          <a:ext cx="807561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871"/>
                <a:gridCol w="2691871"/>
                <a:gridCol w="2691871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VM</a:t>
                      </a:r>
                      <a:r>
                        <a:rPr lang="en-GB" baseline="0" dirty="0" smtClean="0"/>
                        <a:t> e</a:t>
                      </a:r>
                      <a:r>
                        <a:rPr lang="en-GB" dirty="0" smtClean="0"/>
                        <a:t>ndorser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VM operator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Use case</a:t>
                      </a:r>
                      <a:r>
                        <a:rPr lang="en-GB" baseline="0" dirty="0" smtClean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Local resource centre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Local resource centre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Use case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External</a:t>
                      </a:r>
                      <a:r>
                        <a:rPr lang="en-GB" baseline="0" dirty="0" smtClean="0"/>
                        <a:t> 3</a:t>
                      </a:r>
                      <a:r>
                        <a:rPr lang="en-GB" baseline="30000" dirty="0" smtClean="0"/>
                        <a:t>rd</a:t>
                      </a:r>
                      <a:r>
                        <a:rPr lang="en-GB" baseline="0" dirty="0" smtClean="0"/>
                        <a:t> party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Local resource centre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Use case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External 3</a:t>
                      </a:r>
                      <a:r>
                        <a:rPr lang="en-GB" baseline="30000" dirty="0" smtClean="0"/>
                        <a:t>rd</a:t>
                      </a:r>
                      <a:r>
                        <a:rPr lang="en-GB" dirty="0" smtClean="0"/>
                        <a:t> party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External 3</a:t>
                      </a:r>
                      <a:r>
                        <a:rPr lang="en-GB" baseline="30000" dirty="0" smtClean="0"/>
                        <a:t>rd</a:t>
                      </a:r>
                      <a:r>
                        <a:rPr lang="en-GB" dirty="0" smtClean="0"/>
                        <a:t> party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 SPG Virtualisation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3645024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Use case 1: Users do not see virtualisation – no extra policy requirements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Use case 2: Trust relationship between RC and Endorser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Use case 3: Trust relationships between RC and VM Operator and between VM Operator and Endorser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Note – this policy does not address the Cloud Provider model – end users able to submit their own images which then run inside a tightly controlled and sandboxed environment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Show actual 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https://documents.egi.eu/document/771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 SPG Virtualisation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 SPG Virtualisation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329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EGI-InSPIRE-Slide-Template_v4</vt:lpstr>
      <vt:lpstr>Draft Security Virtualisation Policy (for Romain Wartel – CERN)</vt:lpstr>
      <vt:lpstr>New policy</vt:lpstr>
      <vt:lpstr>Aims of policy</vt:lpstr>
      <vt:lpstr>HEPiX Virtualisation Working Group</vt:lpstr>
      <vt:lpstr>EGI security policy</vt:lpstr>
      <vt:lpstr>Use cases</vt:lpstr>
      <vt:lpstr>Show actual text</vt:lpstr>
      <vt:lpstr>Discussion?</vt:lpstr>
    </vt:vector>
  </TitlesOfParts>
  <Company>PPD, RAL, 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Kelsey</dc:creator>
  <cp:lastModifiedBy>Kelsey</cp:lastModifiedBy>
  <cp:revision>114</cp:revision>
  <dcterms:created xsi:type="dcterms:W3CDTF">2010-09-13T13:40:42Z</dcterms:created>
  <dcterms:modified xsi:type="dcterms:W3CDTF">2011-09-20T09:27:22Z</dcterms:modified>
</cp:coreProperties>
</file>