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2"/>
  </p:notesMasterIdLst>
  <p:sldIdLst>
    <p:sldId id="258" r:id="rId2"/>
    <p:sldId id="279" r:id="rId3"/>
    <p:sldId id="281" r:id="rId4"/>
    <p:sldId id="282" r:id="rId5"/>
    <p:sldId id="284" r:id="rId6"/>
    <p:sldId id="260" r:id="rId7"/>
    <p:sldId id="269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23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45" autoAdjust="0"/>
  </p:normalViewPr>
  <p:slideViewPr>
    <p:cSldViewPr>
      <p:cViewPr>
        <p:scale>
          <a:sx n="70" d="100"/>
          <a:sy n="70" d="100"/>
        </p:scale>
        <p:origin x="-1158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FC723AD4-AAE7-E645-9D11-09E36E28C145}" type="datetimeFigureOut">
              <a:rPr lang="en-US"/>
              <a:pPr/>
              <a:t>9/22/2011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9B87174C-5845-5546-9086-BD1E0D2CDB4B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91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xGUS</a:t>
            </a:r>
            <a:r>
              <a:rPr lang="de-DE" dirty="0" smtClean="0"/>
              <a:t> </a:t>
            </a:r>
            <a:r>
              <a:rPr lang="de-DE" dirty="0" err="1" smtClean="0"/>
              <a:t>provides</a:t>
            </a:r>
            <a:r>
              <a:rPr lang="de-DE" dirty="0" smtClean="0"/>
              <a:t> easy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an </a:t>
            </a:r>
            <a:r>
              <a:rPr lang="de-DE" dirty="0" err="1" smtClean="0"/>
              <a:t>own</a:t>
            </a:r>
            <a:r>
              <a:rPr lang="de-DE" dirty="0" smtClean="0"/>
              <a:t> </a:t>
            </a:r>
            <a:r>
              <a:rPr lang="de-DE" dirty="0" err="1" smtClean="0"/>
              <a:t>helpdesk</a:t>
            </a:r>
            <a:r>
              <a:rPr lang="de-DE" dirty="0" smtClean="0"/>
              <a:t> </a:t>
            </a:r>
            <a:r>
              <a:rPr lang="de-DE" dirty="0" err="1" smtClean="0"/>
              <a:t>system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NGIs </a:t>
            </a:r>
            <a:r>
              <a:rPr lang="de-DE" dirty="0" err="1" smtClean="0"/>
              <a:t>or</a:t>
            </a:r>
            <a:r>
              <a:rPr lang="de-DE" dirty="0" smtClean="0"/>
              <a:t> User Communities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GGUS </a:t>
            </a:r>
            <a:r>
              <a:rPr lang="de-DE" dirty="0" err="1" smtClean="0"/>
              <a:t>interfaced</a:t>
            </a:r>
            <a:endParaRPr lang="de-DE" dirty="0" smtClean="0"/>
          </a:p>
          <a:p>
            <a:r>
              <a:rPr lang="de-DE" dirty="0" smtClean="0"/>
              <a:t>	Tickets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routed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GGUS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xGUS</a:t>
            </a:r>
            <a:r>
              <a:rPr lang="de-DE" dirty="0" smtClean="0"/>
              <a:t> </a:t>
            </a:r>
            <a:r>
              <a:rPr lang="de-DE" dirty="0" err="1" smtClean="0"/>
              <a:t>helpdesks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vice</a:t>
            </a:r>
            <a:r>
              <a:rPr lang="de-DE" dirty="0" smtClean="0"/>
              <a:t> </a:t>
            </a:r>
            <a:r>
              <a:rPr lang="de-DE" dirty="0" err="1" smtClean="0"/>
              <a:t>versa</a:t>
            </a:r>
            <a:r>
              <a:rPr lang="de-DE" dirty="0" smtClean="0"/>
              <a:t>. </a:t>
            </a:r>
            <a:r>
              <a:rPr lang="de-DE" dirty="0" err="1" smtClean="0"/>
              <a:t>Changes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either</a:t>
            </a:r>
            <a:r>
              <a:rPr lang="de-DE" baseline="0" dirty="0" smtClean="0"/>
              <a:t> ticket </a:t>
            </a:r>
            <a:r>
              <a:rPr lang="de-DE" baseline="0" dirty="0" err="1" smtClean="0"/>
              <a:t>system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synchronized</a:t>
            </a:r>
            <a:r>
              <a:rPr lang="de-DE" baseline="0" dirty="0" smtClean="0"/>
              <a:t>. – </a:t>
            </a:r>
            <a:r>
              <a:rPr lang="de-DE" baseline="0" dirty="0" err="1" smtClean="0"/>
              <a:t>see</a:t>
            </a:r>
            <a:r>
              <a:rPr lang="de-DE" baseline="0" dirty="0" smtClean="0"/>
              <a:t> also </a:t>
            </a:r>
            <a:r>
              <a:rPr lang="de-DE" baseline="0" dirty="0" err="1" smtClean="0"/>
              <a:t>later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slide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Administration (support </a:t>
            </a:r>
            <a:r>
              <a:rPr lang="de-DE" dirty="0" err="1" smtClean="0"/>
              <a:t>units</a:t>
            </a:r>
            <a:r>
              <a:rPr lang="de-DE" dirty="0" smtClean="0"/>
              <a:t>, </a:t>
            </a:r>
            <a:r>
              <a:rPr lang="de-DE" dirty="0" err="1" smtClean="0"/>
              <a:t>problem</a:t>
            </a:r>
            <a:r>
              <a:rPr lang="de-DE" dirty="0" smtClean="0"/>
              <a:t> </a:t>
            </a:r>
            <a:r>
              <a:rPr lang="de-DE" dirty="0" err="1" smtClean="0"/>
              <a:t>types</a:t>
            </a:r>
            <a:r>
              <a:rPr lang="de-DE" dirty="0" smtClean="0"/>
              <a:t>, etc.) via web</a:t>
            </a:r>
          </a:p>
          <a:p>
            <a:r>
              <a:rPr lang="de-DE" dirty="0" smtClean="0"/>
              <a:t>	Client NGI </a:t>
            </a:r>
            <a:r>
              <a:rPr lang="de-DE" dirty="0" err="1" smtClean="0"/>
              <a:t>or</a:t>
            </a:r>
            <a:r>
              <a:rPr lang="de-DE" dirty="0" smtClean="0"/>
              <a:t> User Community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edit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lists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which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displayed</a:t>
            </a:r>
            <a:r>
              <a:rPr lang="de-DE" baseline="0" dirty="0" smtClean="0"/>
              <a:t> on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portal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ticket_search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ticket_info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ticket_submit</a:t>
            </a:r>
            <a:r>
              <a:rPr lang="de-DE" baseline="0" dirty="0" smtClean="0"/>
              <a:t>: </a:t>
            </a:r>
            <a:r>
              <a:rPr lang="de-DE" baseline="0" dirty="0" err="1" smtClean="0"/>
              <a:t>problem</a:t>
            </a:r>
            <a:r>
              <a:rPr lang="de-DE" baseline="0" dirty="0" smtClean="0"/>
              <a:t> type, Vos, </a:t>
            </a:r>
            <a:r>
              <a:rPr lang="de-DE" baseline="0" dirty="0" err="1" smtClean="0"/>
              <a:t>sites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Responsible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units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They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also </a:t>
            </a:r>
            <a:r>
              <a:rPr lang="de-DE" baseline="0" dirty="0" err="1" smtClean="0"/>
              <a:t>edit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links on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mainpage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support </a:t>
            </a:r>
            <a:r>
              <a:rPr lang="de-DE" baseline="0" dirty="0" err="1" smtClean="0"/>
              <a:t>page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which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displayed</a:t>
            </a:r>
            <a:r>
              <a:rPr lang="de-DE" baseline="0" dirty="0" smtClean="0"/>
              <a:t> on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portal</a:t>
            </a:r>
            <a:r>
              <a:rPr lang="de-DE" baseline="0" dirty="0" smtClean="0"/>
              <a:t>. – </a:t>
            </a:r>
            <a:r>
              <a:rPr lang="de-DE" baseline="0" dirty="0" err="1" smtClean="0"/>
              <a:t>see</a:t>
            </a:r>
            <a:r>
              <a:rPr lang="de-DE" baseline="0" dirty="0" smtClean="0"/>
              <a:t> also </a:t>
            </a:r>
            <a:r>
              <a:rPr lang="de-DE" baseline="0" dirty="0" err="1" smtClean="0"/>
              <a:t>later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slide</a:t>
            </a:r>
            <a:endParaRPr lang="de-DE" baseline="0" dirty="0" smtClean="0"/>
          </a:p>
          <a:p>
            <a:endParaRPr lang="de-DE" dirty="0" smtClean="0"/>
          </a:p>
          <a:p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deployment</a:t>
            </a:r>
            <a:r>
              <a:rPr lang="de-DE" dirty="0" smtClean="0"/>
              <a:t>/</a:t>
            </a:r>
            <a:r>
              <a:rPr lang="de-DE" dirty="0" err="1" smtClean="0"/>
              <a:t>installation</a:t>
            </a:r>
            <a:r>
              <a:rPr lang="de-DE" dirty="0" smtClean="0"/>
              <a:t>: Operation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maintenance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KIT</a:t>
            </a:r>
          </a:p>
          <a:p>
            <a:r>
              <a:rPr lang="de-DE" dirty="0" smtClean="0"/>
              <a:t>	</a:t>
            </a:r>
            <a:r>
              <a:rPr lang="de-DE" dirty="0" err="1" smtClean="0"/>
              <a:t>xGUS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hosted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at</a:t>
            </a:r>
            <a:r>
              <a:rPr lang="de-DE" baseline="0" dirty="0" smtClean="0"/>
              <a:t> KIT. Development in </a:t>
            </a:r>
            <a:r>
              <a:rPr lang="de-DE" baseline="0" dirty="0" err="1" smtClean="0"/>
              <a:t>harmony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GGUS </a:t>
            </a:r>
            <a:r>
              <a:rPr lang="de-DE" baseline="0" dirty="0" err="1" smtClean="0"/>
              <a:t>developments</a:t>
            </a:r>
            <a:r>
              <a:rPr lang="de-DE" baseline="0" dirty="0" smtClean="0"/>
              <a:t>.</a:t>
            </a:r>
            <a:endParaRPr lang="de-DE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7174C-5845-5546-9086-BD1E0D2CDB4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669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Attachments</a:t>
            </a:r>
          </a:p>
          <a:p>
            <a:r>
              <a:rPr lang="de-DE" dirty="0" smtClean="0"/>
              <a:t>	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added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submitter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support </a:t>
            </a:r>
            <a:r>
              <a:rPr lang="de-DE" dirty="0" err="1" smtClean="0"/>
              <a:t>staff</a:t>
            </a:r>
            <a:endParaRPr lang="de-DE" dirty="0" smtClean="0"/>
          </a:p>
          <a:p>
            <a:r>
              <a:rPr lang="de-DE" dirty="0" smtClean="0"/>
              <a:t>Ticket </a:t>
            </a:r>
            <a:r>
              <a:rPr lang="de-DE" dirty="0" err="1" smtClean="0"/>
              <a:t>relations</a:t>
            </a:r>
            <a:r>
              <a:rPr lang="de-DE" dirty="0" smtClean="0"/>
              <a:t>: Parent/Child, Master/Slave</a:t>
            </a:r>
          </a:p>
          <a:p>
            <a:r>
              <a:rPr lang="de-DE" dirty="0" smtClean="0"/>
              <a:t>	Parent </a:t>
            </a:r>
            <a:r>
              <a:rPr lang="de-DE" dirty="0" err="1" smtClean="0"/>
              <a:t>cannot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closed</a:t>
            </a:r>
            <a:r>
              <a:rPr lang="de-DE" dirty="0" smtClean="0"/>
              <a:t> </a:t>
            </a:r>
            <a:r>
              <a:rPr lang="de-DE" dirty="0" err="1" smtClean="0"/>
              <a:t>before</a:t>
            </a:r>
            <a:r>
              <a:rPr lang="de-DE" dirty="0" smtClean="0"/>
              <a:t> Child </a:t>
            </a:r>
            <a:r>
              <a:rPr lang="de-DE" dirty="0" err="1" smtClean="0"/>
              <a:t>tickets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solved</a:t>
            </a:r>
            <a:endParaRPr lang="de-DE" dirty="0" smtClean="0"/>
          </a:p>
          <a:p>
            <a:r>
              <a:rPr lang="de-DE" dirty="0" smtClean="0"/>
              <a:t>	Master </a:t>
            </a:r>
            <a:r>
              <a:rPr lang="de-DE" dirty="0" err="1" smtClean="0"/>
              <a:t>solution</a:t>
            </a:r>
            <a:r>
              <a:rPr lang="de-DE" dirty="0" smtClean="0"/>
              <a:t> </a:t>
            </a:r>
            <a:r>
              <a:rPr lang="de-DE" dirty="0" err="1" smtClean="0"/>
              <a:t>solves</a:t>
            </a:r>
            <a:r>
              <a:rPr lang="de-DE" dirty="0" smtClean="0"/>
              <a:t> all </a:t>
            </a:r>
            <a:r>
              <a:rPr lang="de-DE" dirty="0" err="1" smtClean="0"/>
              <a:t>slave</a:t>
            </a:r>
            <a:r>
              <a:rPr lang="de-DE" dirty="0" smtClean="0"/>
              <a:t> </a:t>
            </a:r>
            <a:r>
              <a:rPr lang="de-DE" dirty="0" err="1" smtClean="0"/>
              <a:t>tickets</a:t>
            </a:r>
            <a:endParaRPr lang="de-DE" dirty="0" smtClean="0"/>
          </a:p>
          <a:p>
            <a:r>
              <a:rPr lang="de-DE" dirty="0" err="1" smtClean="0"/>
              <a:t>Duplicate</a:t>
            </a:r>
            <a:r>
              <a:rPr lang="de-DE" dirty="0" smtClean="0"/>
              <a:t> </a:t>
            </a:r>
            <a:r>
              <a:rPr lang="de-DE" dirty="0" err="1" smtClean="0"/>
              <a:t>tickets</a:t>
            </a:r>
            <a:endParaRPr lang="de-DE" dirty="0" smtClean="0"/>
          </a:p>
          <a:p>
            <a:r>
              <a:rPr lang="de-DE" dirty="0" smtClean="0"/>
              <a:t>	</a:t>
            </a:r>
            <a:r>
              <a:rPr lang="de-DE" dirty="0" err="1" smtClean="0"/>
              <a:t>If</a:t>
            </a:r>
            <a:r>
              <a:rPr lang="de-DE" dirty="0" smtClean="0"/>
              <a:t> ticket </a:t>
            </a:r>
            <a:r>
              <a:rPr lang="de-DE" dirty="0" err="1" smtClean="0"/>
              <a:t>cannot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solved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support </a:t>
            </a:r>
            <a:r>
              <a:rPr lang="de-DE" dirty="0" err="1" smtClean="0"/>
              <a:t>unit</a:t>
            </a:r>
            <a:r>
              <a:rPr lang="de-DE" dirty="0" smtClean="0"/>
              <a:t>,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duplicated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15 </a:t>
            </a:r>
            <a:r>
              <a:rPr lang="de-DE" dirty="0" err="1" smtClean="0"/>
              <a:t>times</a:t>
            </a:r>
            <a:r>
              <a:rPr lang="de-DE" dirty="0" smtClean="0"/>
              <a:t>.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Then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duplicated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tickets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assigned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different support </a:t>
            </a:r>
            <a:r>
              <a:rPr lang="de-DE" baseline="0" dirty="0" err="1" smtClean="0"/>
              <a:t>units</a:t>
            </a:r>
            <a:r>
              <a:rPr lang="de-DE" baseline="0" dirty="0" smtClean="0"/>
              <a:t>.</a:t>
            </a:r>
            <a:endParaRPr lang="de-DE" dirty="0" smtClean="0"/>
          </a:p>
          <a:p>
            <a:r>
              <a:rPr lang="de-DE" dirty="0" smtClean="0"/>
              <a:t>Ticket update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creation</a:t>
            </a:r>
            <a:r>
              <a:rPr lang="de-DE" dirty="0" smtClean="0"/>
              <a:t> via </a:t>
            </a:r>
            <a:r>
              <a:rPr lang="de-DE" dirty="0" err="1" smtClean="0"/>
              <a:t>mail</a:t>
            </a:r>
            <a:endParaRPr lang="de-DE" dirty="0" smtClean="0"/>
          </a:p>
          <a:p>
            <a:r>
              <a:rPr lang="de-DE" dirty="0" smtClean="0"/>
              <a:t>Private Dashboard</a:t>
            </a:r>
          </a:p>
          <a:p>
            <a:r>
              <a:rPr lang="de-DE" dirty="0" smtClean="0"/>
              <a:t>	Personal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list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interesting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tickets</a:t>
            </a:r>
            <a:r>
              <a:rPr lang="de-DE" baseline="0" dirty="0" smtClean="0"/>
              <a:t>. Every ticket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added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list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clicking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‚Add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dashboard</a:t>
            </a:r>
            <a:r>
              <a:rPr lang="de-DE" baseline="0" dirty="0" smtClean="0"/>
              <a:t>‘ -link</a:t>
            </a:r>
            <a:endParaRPr lang="de-DE" dirty="0" smtClean="0"/>
          </a:p>
          <a:p>
            <a:r>
              <a:rPr lang="de-DE" dirty="0" smtClean="0"/>
              <a:t>News </a:t>
            </a:r>
            <a:r>
              <a:rPr lang="de-DE" dirty="0" err="1" smtClean="0"/>
              <a:t>module</a:t>
            </a:r>
            <a:endParaRPr lang="de-DE" dirty="0" smtClean="0"/>
          </a:p>
          <a:p>
            <a:r>
              <a:rPr lang="de-DE" dirty="0" smtClean="0"/>
              <a:t>	</a:t>
            </a:r>
            <a:r>
              <a:rPr lang="de-DE" dirty="0" err="1" smtClean="0"/>
              <a:t>Announcement</a:t>
            </a:r>
            <a:r>
              <a:rPr lang="de-DE" dirty="0" smtClean="0"/>
              <a:t> of </a:t>
            </a:r>
            <a:r>
              <a:rPr lang="de-DE" dirty="0" err="1" smtClean="0"/>
              <a:t>events</a:t>
            </a:r>
            <a:r>
              <a:rPr lang="de-DE" dirty="0" smtClean="0"/>
              <a:t>,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maintenances</a:t>
            </a:r>
            <a:r>
              <a:rPr lang="de-DE" baseline="0" dirty="0" smtClean="0"/>
              <a:t> etc., will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displayed</a:t>
            </a:r>
            <a:r>
              <a:rPr lang="de-DE" baseline="0" dirty="0" smtClean="0"/>
              <a:t> on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page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portal</a:t>
            </a:r>
            <a:endParaRPr lang="de-DE" dirty="0" smtClean="0"/>
          </a:p>
          <a:p>
            <a:r>
              <a:rPr lang="de-DE" dirty="0" err="1" smtClean="0"/>
              <a:t>Statistics</a:t>
            </a:r>
            <a:endParaRPr lang="de-DE" dirty="0" smtClean="0"/>
          </a:p>
          <a:p>
            <a:r>
              <a:rPr lang="de-DE" dirty="0" smtClean="0"/>
              <a:t>	Average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solution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times</a:t>
            </a:r>
            <a:r>
              <a:rPr lang="de-DE" baseline="0" dirty="0" smtClean="0"/>
              <a:t>, Tickets </a:t>
            </a:r>
            <a:r>
              <a:rPr lang="de-DE" baseline="0" dirty="0" err="1" smtClean="0"/>
              <a:t>created</a:t>
            </a:r>
            <a:r>
              <a:rPr lang="de-DE" baseline="0" dirty="0" smtClean="0"/>
              <a:t> per support </a:t>
            </a:r>
            <a:r>
              <a:rPr lang="de-DE" baseline="0" dirty="0" err="1" smtClean="0"/>
              <a:t>unit</a:t>
            </a:r>
            <a:r>
              <a:rPr lang="de-DE" baseline="0" dirty="0" smtClean="0"/>
              <a:t> per </a:t>
            </a:r>
            <a:r>
              <a:rPr lang="de-DE" baseline="0" dirty="0" err="1" smtClean="0"/>
              <a:t>week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diagrams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7174C-5845-5546-9086-BD1E0D2CDB4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96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NGI_AEGIS: </a:t>
            </a:r>
            <a:r>
              <a:rPr lang="de-DE" dirty="0" err="1" smtClean="0"/>
              <a:t>Serbia</a:t>
            </a:r>
            <a:endParaRPr lang="de-DE" dirty="0" smtClean="0"/>
          </a:p>
          <a:p>
            <a:r>
              <a:rPr lang="de-DE" dirty="0" smtClean="0"/>
              <a:t>IGALC: </a:t>
            </a:r>
            <a:r>
              <a:rPr lang="de-DE" dirty="0" err="1" smtClean="0"/>
              <a:t>Latin</a:t>
            </a:r>
            <a:r>
              <a:rPr lang="de-DE" dirty="0" smtClean="0"/>
              <a:t> </a:t>
            </a:r>
            <a:r>
              <a:rPr lang="de-DE" dirty="0" err="1" smtClean="0"/>
              <a:t>America</a:t>
            </a:r>
            <a:endParaRPr lang="de-DE" dirty="0" smtClean="0"/>
          </a:p>
          <a:p>
            <a:r>
              <a:rPr lang="de-DE" dirty="0" smtClean="0"/>
              <a:t>NGI_CH: </a:t>
            </a:r>
            <a:r>
              <a:rPr lang="de-DE" dirty="0" err="1" smtClean="0"/>
              <a:t>Switzerland</a:t>
            </a:r>
            <a:endParaRPr lang="de-DE" dirty="0" smtClean="0"/>
          </a:p>
          <a:p>
            <a:r>
              <a:rPr lang="de-DE" dirty="0" smtClean="0"/>
              <a:t>AFRICA_ROC: </a:t>
            </a:r>
            <a:r>
              <a:rPr lang="de-DE" dirty="0" err="1" smtClean="0"/>
              <a:t>Africa</a:t>
            </a:r>
            <a:endParaRPr lang="de-DE" dirty="0" smtClean="0"/>
          </a:p>
          <a:p>
            <a:r>
              <a:rPr lang="de-DE" dirty="0" smtClean="0"/>
              <a:t>NGI_DE: Germany</a:t>
            </a:r>
          </a:p>
          <a:p>
            <a:endParaRPr lang="de-DE" dirty="0" smtClean="0"/>
          </a:p>
          <a:p>
            <a:r>
              <a:rPr lang="de-DE" dirty="0" err="1" smtClean="0"/>
              <a:t>Currently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up</a:t>
            </a:r>
            <a:r>
              <a:rPr lang="de-DE" baseline="0" dirty="0" smtClean="0"/>
              <a:t>: CHINA_ROC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7174C-5845-5546-9086-BD1E0D2CDB4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23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7174C-5845-5546-9086-BD1E0D2CDB4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58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>
              <a:prstTxWarp prst="textNoShape">
                <a:avLst/>
              </a:prstTxWarp>
            </a:bodyPr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76BFE2-E408-4B66-9DF1-1B48231FC8C9}" type="datetime1">
              <a:rPr lang="en-US" smtClean="0"/>
              <a:t>9/22/2011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Technical Forum, Lyon 2011-09-22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B82A0604-2C04-FC48-8060-0DD5189BD7BD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7CC73C-0A23-4750-8666-0E2F97178222}" type="datetime1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Technical Forum, Lyon 2011-09-22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979EC-C478-594C-8623-5C89DCD70304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6767B7-D706-4783-8DC7-29A863586F5F}" type="datetime1">
              <a:rPr lang="en-US" smtClean="0"/>
              <a:t>9/22/2011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Technical Forum, Lyon 2011-09-22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81EC3-3DCA-C04F-8D8C-D6F4C49675AC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4878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907704" y="44624"/>
            <a:ext cx="7236296" cy="620688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BCA62-D37E-46DD-A49C-E686F37EC891}" type="datetime1">
              <a:rPr lang="en-US" smtClean="0"/>
              <a:t>9/22/2011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Technical Forum, Lyon 2011-09-22</a:t>
            </a:r>
            <a:endParaRPr lang="en-US"/>
          </a:p>
        </p:txBody>
      </p:sp>
      <p:sp>
        <p:nvSpPr>
          <p:cNvPr id="6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FBFDD-2709-BC4A-89E1-2821033BFC1C}" type="slidenum">
              <a:rPr lang="fi-FI"/>
              <a:pPr>
                <a:defRPr/>
              </a:pPr>
              <a:t>‹Nr.›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ea typeface="Arial" charset="0"/>
                <a:cs typeface="Arial" charset="0"/>
              </a:defRPr>
            </a:lvl1pPr>
          </a:lstStyle>
          <a:p>
            <a:fld id="{95260C82-4A64-4033-ADD0-01125A0CD10B}" type="datetime1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Technical Forum, Lyon 2011-09-22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ea typeface="Arial" charset="0"/>
                <a:cs typeface="Arial" charset="0"/>
              </a:defRPr>
            </a:lvl1pPr>
          </a:lstStyle>
          <a:p>
            <a:fld id="{E62EEB94-1EC7-5A4B-8DE9-CCB1FC63412F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  <p:sldLayoutId id="2147483663" r:id="rId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xgus.ggus.e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1476374" y="1628801"/>
            <a:ext cx="7488113" cy="1728191"/>
          </a:xfrm>
        </p:spPr>
        <p:txBody>
          <a:bodyPr/>
          <a:lstStyle/>
          <a:p>
            <a:pPr eaLnBrk="1" hangingPunct="1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User Support in NGI-DE 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en-US" dirty="0" smtClean="0"/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 bwMode="auto">
          <a:xfrm>
            <a:off x="2267744" y="2852936"/>
            <a:ext cx="5976664" cy="266429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dirty="0" smtClean="0"/>
          </a:p>
          <a:p>
            <a:pPr eaLnBrk="1" hangingPunct="1"/>
            <a:r>
              <a:rPr lang="de-DE" dirty="0" smtClean="0"/>
              <a:t>Technical </a:t>
            </a:r>
            <a:r>
              <a:rPr lang="de-DE" dirty="0"/>
              <a:t>Forum </a:t>
            </a:r>
            <a:br>
              <a:rPr lang="de-DE" dirty="0"/>
            </a:br>
            <a:r>
              <a:rPr lang="de-DE" dirty="0"/>
              <a:t>Lyon </a:t>
            </a:r>
            <a:r>
              <a:rPr lang="de-DE" dirty="0" smtClean="0"/>
              <a:t>2011-09-22 </a:t>
            </a:r>
          </a:p>
          <a:p>
            <a:pPr eaLnBrk="1" hangingPunct="1"/>
            <a:r>
              <a:rPr lang="en-US" dirty="0" smtClean="0"/>
              <a:t>Torsten Antoni, </a:t>
            </a:r>
            <a:br>
              <a:rPr lang="en-US" dirty="0" smtClean="0"/>
            </a:br>
            <a:r>
              <a:rPr lang="en-US" dirty="0" smtClean="0"/>
              <a:t>Sabine </a:t>
            </a:r>
            <a:r>
              <a:rPr lang="en-US" dirty="0" err="1" smtClean="0"/>
              <a:t>Reißer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4878288"/>
          </a:xfrm>
        </p:spPr>
        <p:txBody>
          <a:bodyPr/>
          <a:lstStyle/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sz="5400" dirty="0" err="1" smtClean="0"/>
              <a:t>Thanks</a:t>
            </a:r>
            <a:r>
              <a:rPr lang="de-DE" sz="5400" dirty="0" smtClean="0"/>
              <a:t> </a:t>
            </a:r>
            <a:r>
              <a:rPr lang="de-DE" sz="5400" dirty="0" err="1" smtClean="0"/>
              <a:t>for</a:t>
            </a:r>
            <a:r>
              <a:rPr lang="de-DE" sz="5400" dirty="0" smtClean="0"/>
              <a:t> </a:t>
            </a:r>
            <a:r>
              <a:rPr lang="de-DE" sz="5400" dirty="0" err="1" smtClean="0"/>
              <a:t>your</a:t>
            </a:r>
            <a:r>
              <a:rPr lang="de-DE" sz="5400" dirty="0" smtClean="0"/>
              <a:t> </a:t>
            </a:r>
            <a:r>
              <a:rPr lang="de-DE" sz="5400" dirty="0" err="1" smtClean="0"/>
              <a:t>attention</a:t>
            </a:r>
            <a:r>
              <a:rPr lang="de-DE" sz="5400" dirty="0" smtClean="0"/>
              <a:t>!</a:t>
            </a:r>
            <a:endParaRPr lang="en-US" sz="5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Technical Forum, Lyon 2011-09-22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AFBFDD-2709-BC4A-89E1-2821033BFC1C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499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GridKA</a:t>
            </a:r>
            <a:r>
              <a:rPr lang="de-DE" dirty="0" smtClean="0"/>
              <a:t> School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196753"/>
            <a:ext cx="8506916" cy="4958010"/>
          </a:xfrm>
        </p:spPr>
        <p:txBody>
          <a:bodyPr/>
          <a:lstStyle/>
          <a:p>
            <a:r>
              <a:rPr lang="en-US" sz="3000" dirty="0" err="1"/>
              <a:t>Sommer</a:t>
            </a:r>
            <a:r>
              <a:rPr lang="en-US" sz="3000" dirty="0"/>
              <a:t> school for Grid und Cloud Computing</a:t>
            </a:r>
          </a:p>
          <a:p>
            <a:pPr lvl="1"/>
            <a:r>
              <a:rPr lang="en-US" sz="2400" dirty="0"/>
              <a:t>4(½) days</a:t>
            </a:r>
          </a:p>
          <a:p>
            <a:pPr lvl="1"/>
            <a:r>
              <a:rPr lang="en-US" sz="2400" dirty="0"/>
              <a:t>50% auditorium lectures, 50% hands-on tutorials and workshops</a:t>
            </a:r>
          </a:p>
          <a:p>
            <a:pPr lvl="1"/>
            <a:r>
              <a:rPr lang="en-US" sz="2400" dirty="0"/>
              <a:t>Introduction lecture</a:t>
            </a:r>
            <a:r>
              <a:rPr lang="de-DE" sz="2400" dirty="0"/>
              <a:t> on </a:t>
            </a:r>
            <a:r>
              <a:rPr lang="de-DE" sz="2400" dirty="0" err="1"/>
              <a:t>Monday</a:t>
            </a:r>
            <a:r>
              <a:rPr lang="de-DE" sz="2400" dirty="0"/>
              <a:t>, </a:t>
            </a:r>
            <a:r>
              <a:rPr lang="de-DE" sz="2400" dirty="0" err="1"/>
              <a:t>closing</a:t>
            </a:r>
            <a:r>
              <a:rPr lang="de-DE" sz="2400" dirty="0"/>
              <a:t> </a:t>
            </a:r>
            <a:r>
              <a:rPr lang="de-DE" sz="2400" dirty="0" err="1"/>
              <a:t>keynote</a:t>
            </a:r>
            <a:r>
              <a:rPr lang="de-DE" sz="2400" dirty="0"/>
              <a:t> </a:t>
            </a:r>
            <a:r>
              <a:rPr lang="en-US" sz="2400" dirty="0"/>
              <a:t>on Friday</a:t>
            </a:r>
          </a:p>
          <a:p>
            <a:pPr lvl="1"/>
            <a:r>
              <a:rPr lang="en-US" sz="2400" dirty="0"/>
              <a:t>Security Workshop on Friday afternoon</a:t>
            </a:r>
          </a:p>
          <a:p>
            <a:pPr lvl="1"/>
            <a:r>
              <a:rPr lang="en-US" sz="2400" dirty="0"/>
              <a:t>hands-on tutorials and workshops in parallel sessions</a:t>
            </a:r>
          </a:p>
          <a:p>
            <a:pPr lvl="1"/>
            <a:r>
              <a:rPr lang="en-US" sz="2400" dirty="0"/>
              <a:t>2 social events: </a:t>
            </a:r>
            <a:r>
              <a:rPr lang="en-US" sz="2400" dirty="0" smtClean="0"/>
              <a:t>Alsatian </a:t>
            </a:r>
            <a:r>
              <a:rPr lang="en-US" sz="2400" dirty="0"/>
              <a:t>flame pie evening, school dinner</a:t>
            </a:r>
          </a:p>
          <a:p>
            <a:pPr lvl="1"/>
            <a:r>
              <a:rPr lang="en-US" sz="2400" dirty="0"/>
              <a:t>Target groups: users, developers, admins</a:t>
            </a:r>
          </a:p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Technical Forum, Lyon 2011-09-22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79EC-C478-594C-8623-5C89DCD7030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8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GridKA</a:t>
            </a:r>
            <a:r>
              <a:rPr lang="de-DE" dirty="0" smtClean="0"/>
              <a:t> School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196752"/>
            <a:ext cx="8506916" cy="4958012"/>
          </a:xfrm>
        </p:spPr>
        <p:txBody>
          <a:bodyPr/>
          <a:lstStyle/>
          <a:p>
            <a:r>
              <a:rPr lang="en-US" sz="3000" dirty="0"/>
              <a:t>Partner projects</a:t>
            </a:r>
          </a:p>
          <a:p>
            <a:pPr lvl="1"/>
            <a:r>
              <a:rPr lang="en-US" sz="2400" dirty="0"/>
              <a:t>International: </a:t>
            </a:r>
            <a:r>
              <a:rPr lang="en-US" sz="2400" dirty="0" err="1"/>
              <a:t>SwiNG</a:t>
            </a:r>
            <a:r>
              <a:rPr lang="en-US" sz="2400" dirty="0"/>
              <a:t>, EGI, EMI, IGE</a:t>
            </a:r>
          </a:p>
          <a:p>
            <a:pPr lvl="1"/>
            <a:r>
              <a:rPr lang="en-US" sz="2400" dirty="0"/>
              <a:t>National: D-Grid/NGI-DE, HGF Alliance ‘Physics at the </a:t>
            </a:r>
            <a:r>
              <a:rPr lang="en-US" sz="2400" dirty="0" err="1"/>
              <a:t>Tersascacle</a:t>
            </a:r>
            <a:r>
              <a:rPr lang="en-US" sz="2400" dirty="0"/>
              <a:t>’</a:t>
            </a:r>
          </a:p>
          <a:p>
            <a:pPr lvl="1"/>
            <a:r>
              <a:rPr lang="en-US" sz="2400" dirty="0"/>
              <a:t>KIT: KCETA</a:t>
            </a:r>
          </a:p>
          <a:p>
            <a:r>
              <a:rPr lang="en-US" sz="3000" dirty="0"/>
              <a:t>History</a:t>
            </a:r>
          </a:p>
          <a:p>
            <a:pPr lvl="1"/>
            <a:r>
              <a:rPr lang="en-US" sz="2400" dirty="0"/>
              <a:t>GKS was </a:t>
            </a:r>
            <a:r>
              <a:rPr lang="en-US" sz="2400" dirty="0" smtClean="0"/>
              <a:t>founded </a:t>
            </a:r>
            <a:r>
              <a:rPr lang="en-US" sz="2400" dirty="0"/>
              <a:t>in 2003</a:t>
            </a:r>
          </a:p>
          <a:p>
            <a:pPr lvl="1"/>
            <a:r>
              <a:rPr lang="en-US" sz="2400" dirty="0"/>
              <a:t>Oldest annually running international summer school for grid computing in Europe</a:t>
            </a:r>
          </a:p>
          <a:p>
            <a:r>
              <a:rPr lang="en-US" sz="3000" dirty="0"/>
              <a:t>Webpage</a:t>
            </a:r>
          </a:p>
          <a:p>
            <a:pPr lvl="1"/>
            <a:r>
              <a:rPr lang="en-US" sz="2400" u="sng" dirty="0">
                <a:solidFill>
                  <a:srgbClr val="00B050"/>
                </a:solidFill>
              </a:rPr>
              <a:t>http://www.kit.edu/gridka-school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Technical Forum, Lyon 2011-09-22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79EC-C478-594C-8623-5C89DCD7030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6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On-site experiment contacts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196752"/>
            <a:ext cx="8506916" cy="4958012"/>
          </a:xfrm>
        </p:spPr>
        <p:txBody>
          <a:bodyPr/>
          <a:lstStyle/>
          <a:p>
            <a:r>
              <a:rPr lang="en-US" sz="3000" dirty="0" err="1" smtClean="0"/>
              <a:t>GridKA</a:t>
            </a:r>
            <a:r>
              <a:rPr lang="en-US" sz="3000" dirty="0" smtClean="0"/>
              <a:t> </a:t>
            </a:r>
            <a:r>
              <a:rPr lang="en-US" sz="3000" dirty="0"/>
              <a:t>has dedicated people for LHC experiments </a:t>
            </a:r>
            <a:r>
              <a:rPr lang="en-US" sz="3000" dirty="0" smtClean="0"/>
              <a:t>on-site since </a:t>
            </a:r>
            <a:r>
              <a:rPr lang="en-US" sz="3000" dirty="0"/>
              <a:t>spring 2010</a:t>
            </a:r>
          </a:p>
          <a:p>
            <a:r>
              <a:rPr lang="en-US" sz="3000" dirty="0" smtClean="0"/>
              <a:t>Single </a:t>
            </a:r>
            <a:r>
              <a:rPr lang="en-US" sz="3000" dirty="0"/>
              <a:t>point of contact between experiments and </a:t>
            </a:r>
            <a:r>
              <a:rPr lang="en-US" sz="3000" dirty="0" err="1" smtClean="0"/>
              <a:t>GridKA</a:t>
            </a:r>
            <a:endParaRPr lang="en-US" sz="3000" dirty="0"/>
          </a:p>
          <a:p>
            <a:r>
              <a:rPr lang="en-US" sz="3000" dirty="0" smtClean="0"/>
              <a:t>Direct </a:t>
            </a:r>
            <a:r>
              <a:rPr lang="en-US" sz="3000" dirty="0"/>
              <a:t>follow-up of experiment specific issues</a:t>
            </a:r>
          </a:p>
          <a:p>
            <a:r>
              <a:rPr lang="en-US" sz="3000" dirty="0" smtClean="0"/>
              <a:t>Experiment </a:t>
            </a:r>
            <a:r>
              <a:rPr lang="en-US" sz="3000" dirty="0"/>
              <a:t>representatives combine experiences from </a:t>
            </a:r>
            <a:r>
              <a:rPr lang="en-US" sz="3000" dirty="0" smtClean="0"/>
              <a:t>both perspectives</a:t>
            </a:r>
            <a:endParaRPr lang="en-US" sz="3000" dirty="0"/>
          </a:p>
          <a:p>
            <a:r>
              <a:rPr lang="en-US" sz="3000" dirty="0" smtClean="0"/>
              <a:t>Supporting </a:t>
            </a:r>
            <a:r>
              <a:rPr lang="en-US" sz="3000" dirty="0"/>
              <a:t>service admins, become (already are!) </a:t>
            </a:r>
            <a:r>
              <a:rPr lang="en-US" sz="3000" dirty="0" smtClean="0"/>
              <a:t>experts for </a:t>
            </a:r>
            <a:r>
              <a:rPr lang="en-US" sz="3000" dirty="0"/>
              <a:t>services their experiment </a:t>
            </a:r>
            <a:r>
              <a:rPr lang="en-US" sz="3000" dirty="0" smtClean="0"/>
              <a:t>uses</a:t>
            </a:r>
            <a:endParaRPr lang="en-US" sz="3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Technical Forum, Lyon 2011-09-22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79EC-C478-594C-8623-5C89DCD7030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On-site experiment contacts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196752"/>
            <a:ext cx="8506916" cy="4958012"/>
          </a:xfrm>
        </p:spPr>
        <p:txBody>
          <a:bodyPr/>
          <a:lstStyle/>
          <a:p>
            <a:r>
              <a:rPr lang="en-US" sz="2800" dirty="0"/>
              <a:t>Involved in solving technical issues of all production critical services</a:t>
            </a:r>
          </a:p>
          <a:p>
            <a:r>
              <a:rPr lang="en-US" sz="2800" dirty="0"/>
              <a:t>Easing the coordination of T1 activities of experiments within </a:t>
            </a:r>
            <a:r>
              <a:rPr lang="en-US" sz="2800" dirty="0" err="1" smtClean="0"/>
              <a:t>GridKA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/>
              <a:t>All above result in improved formal and informal communication on both sides at T1 level, and not </a:t>
            </a:r>
            <a:r>
              <a:rPr lang="en-US" sz="2800" dirty="0" smtClean="0"/>
              <a:t>only</a:t>
            </a:r>
            <a:endParaRPr lang="en-US" sz="2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Technical Forum, Lyon 2011-09-22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79EC-C478-594C-8623-5C89DCD7030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3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4878288"/>
          </a:xfrm>
        </p:spPr>
        <p:txBody>
          <a:bodyPr/>
          <a:lstStyle/>
          <a:p>
            <a:pPr marL="0" indent="0">
              <a:buNone/>
            </a:pPr>
            <a:r>
              <a:rPr lang="de-DE" dirty="0" err="1" smtClean="0"/>
              <a:t>xGUS</a:t>
            </a:r>
            <a:r>
              <a:rPr lang="de-DE" dirty="0" smtClean="0"/>
              <a:t> </a:t>
            </a:r>
            <a:r>
              <a:rPr lang="de-DE" dirty="0" err="1" smtClean="0"/>
              <a:t>provides</a:t>
            </a:r>
            <a:r>
              <a:rPr lang="de-DE" dirty="0" smtClean="0"/>
              <a:t> easy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an </a:t>
            </a:r>
            <a:r>
              <a:rPr lang="de-DE" dirty="0" err="1" smtClean="0"/>
              <a:t>own</a:t>
            </a:r>
            <a:r>
              <a:rPr lang="de-DE" dirty="0" smtClean="0"/>
              <a:t> </a:t>
            </a:r>
            <a:r>
              <a:rPr lang="de-DE" dirty="0" err="1" smtClean="0"/>
              <a:t>helpdesk</a:t>
            </a:r>
            <a:r>
              <a:rPr lang="de-DE" dirty="0" smtClean="0"/>
              <a:t> </a:t>
            </a:r>
            <a:r>
              <a:rPr lang="de-DE" dirty="0" err="1" smtClean="0"/>
              <a:t>system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NGIs </a:t>
            </a:r>
            <a:r>
              <a:rPr lang="de-DE" dirty="0" err="1" smtClean="0"/>
              <a:t>or</a:t>
            </a:r>
            <a:r>
              <a:rPr lang="de-DE" dirty="0" smtClean="0"/>
              <a:t> User Communities</a:t>
            </a:r>
          </a:p>
          <a:p>
            <a:pPr marL="0" indent="0">
              <a:buNone/>
            </a:pPr>
            <a:endParaRPr lang="de-DE" dirty="0" smtClean="0"/>
          </a:p>
          <a:p>
            <a:pPr lvl="1"/>
            <a:r>
              <a:rPr lang="de-DE" dirty="0" smtClean="0"/>
              <a:t>GGUS </a:t>
            </a:r>
            <a:r>
              <a:rPr lang="de-DE" dirty="0" err="1" smtClean="0"/>
              <a:t>interface</a:t>
            </a:r>
            <a:r>
              <a:rPr lang="de-DE" dirty="0" err="1"/>
              <a:t>d</a:t>
            </a:r>
            <a:endParaRPr lang="de-DE" dirty="0"/>
          </a:p>
          <a:p>
            <a:pPr lvl="1"/>
            <a:r>
              <a:rPr lang="de-DE" dirty="0" smtClean="0"/>
              <a:t>Administration (support </a:t>
            </a:r>
            <a:r>
              <a:rPr lang="de-DE" dirty="0" err="1" smtClean="0"/>
              <a:t>units</a:t>
            </a:r>
            <a:r>
              <a:rPr lang="de-DE" dirty="0" smtClean="0"/>
              <a:t>, </a:t>
            </a:r>
            <a:r>
              <a:rPr lang="de-DE" dirty="0" err="1" smtClean="0"/>
              <a:t>problem</a:t>
            </a:r>
            <a:r>
              <a:rPr lang="de-DE" dirty="0" smtClean="0"/>
              <a:t> </a:t>
            </a:r>
            <a:r>
              <a:rPr lang="de-DE" dirty="0" err="1" smtClean="0"/>
              <a:t>types</a:t>
            </a:r>
            <a:r>
              <a:rPr lang="de-DE" dirty="0" smtClean="0"/>
              <a:t>, etc.) via web</a:t>
            </a:r>
          </a:p>
          <a:p>
            <a:pPr lvl="1"/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/>
              <a:t>local</a:t>
            </a:r>
            <a:r>
              <a:rPr lang="de-DE" dirty="0"/>
              <a:t> </a:t>
            </a:r>
            <a:r>
              <a:rPr lang="de-DE" dirty="0" err="1" smtClean="0"/>
              <a:t>deployment</a:t>
            </a:r>
            <a:r>
              <a:rPr lang="de-DE" dirty="0" smtClean="0"/>
              <a:t>/</a:t>
            </a:r>
            <a:r>
              <a:rPr lang="de-DE" dirty="0" err="1" smtClean="0"/>
              <a:t>installation</a:t>
            </a:r>
            <a:r>
              <a:rPr lang="de-DE" dirty="0" smtClean="0"/>
              <a:t>: Operation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maintenance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KIT</a:t>
            </a:r>
          </a:p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Technical Forum, Lyon 2011-09-22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AFBFDD-2709-BC4A-89E1-2821033BFC1C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907704" y="216024"/>
            <a:ext cx="7236296" cy="620688"/>
          </a:xfrm>
        </p:spPr>
        <p:txBody>
          <a:bodyPr/>
          <a:lstStyle/>
          <a:p>
            <a:pPr algn="ctr"/>
            <a:r>
              <a:rPr lang="en-US" sz="4000" b="0" dirty="0" err="1" smtClean="0"/>
              <a:t>xGUS</a:t>
            </a:r>
            <a:r>
              <a:rPr lang="en-US" sz="4000" b="0" dirty="0" smtClean="0"/>
              <a:t> Helpdesk Template</a:t>
            </a:r>
            <a:endParaRPr lang="en-US" sz="4000" b="0" dirty="0"/>
          </a:p>
        </p:txBody>
      </p:sp>
    </p:spTree>
    <p:extLst>
      <p:ext uri="{BB962C8B-B14F-4D97-AF65-F5344CB8AC3E}">
        <p14:creationId xmlns:p14="http://schemas.microsoft.com/office/powerpoint/2010/main" val="118105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4878288"/>
          </a:xfrm>
        </p:spPr>
        <p:txBody>
          <a:bodyPr/>
          <a:lstStyle/>
          <a:p>
            <a:r>
              <a:rPr lang="de-DE" dirty="0" smtClean="0"/>
              <a:t>Attachments</a:t>
            </a:r>
          </a:p>
          <a:p>
            <a:r>
              <a:rPr lang="de-DE" dirty="0" smtClean="0"/>
              <a:t>Ticket </a:t>
            </a:r>
            <a:r>
              <a:rPr lang="de-DE" dirty="0" err="1" smtClean="0"/>
              <a:t>relations</a:t>
            </a:r>
            <a:r>
              <a:rPr lang="de-DE" dirty="0" smtClean="0"/>
              <a:t>: Parent/Child, Master/Slave</a:t>
            </a:r>
          </a:p>
          <a:p>
            <a:r>
              <a:rPr lang="de-DE" dirty="0" err="1" smtClean="0"/>
              <a:t>Duplicate</a:t>
            </a:r>
            <a:r>
              <a:rPr lang="de-DE" dirty="0" smtClean="0"/>
              <a:t> </a:t>
            </a:r>
            <a:r>
              <a:rPr lang="de-DE" dirty="0" err="1" smtClean="0"/>
              <a:t>tickets</a:t>
            </a:r>
            <a:endParaRPr lang="de-DE" dirty="0" smtClean="0"/>
          </a:p>
          <a:p>
            <a:r>
              <a:rPr lang="de-DE" dirty="0" smtClean="0"/>
              <a:t>Ticket update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creation</a:t>
            </a:r>
            <a:r>
              <a:rPr lang="de-DE" dirty="0" smtClean="0"/>
              <a:t> via </a:t>
            </a:r>
            <a:r>
              <a:rPr lang="de-DE" dirty="0" err="1" smtClean="0"/>
              <a:t>mail</a:t>
            </a:r>
            <a:endParaRPr lang="de-DE" dirty="0" smtClean="0"/>
          </a:p>
          <a:p>
            <a:r>
              <a:rPr lang="de-DE" dirty="0" smtClean="0"/>
              <a:t>Private Dashboard</a:t>
            </a:r>
          </a:p>
          <a:p>
            <a:r>
              <a:rPr lang="de-DE" dirty="0" smtClean="0"/>
              <a:t>News </a:t>
            </a:r>
            <a:r>
              <a:rPr lang="de-DE" dirty="0" err="1" smtClean="0"/>
              <a:t>module</a:t>
            </a:r>
            <a:endParaRPr lang="de-DE" dirty="0" smtClean="0"/>
          </a:p>
          <a:p>
            <a:r>
              <a:rPr lang="de-DE" dirty="0" err="1" smtClean="0"/>
              <a:t>Statistics</a:t>
            </a:r>
            <a:endParaRPr lang="de-DE" dirty="0" smtClean="0"/>
          </a:p>
          <a:p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xGUS</a:t>
            </a:r>
            <a:r>
              <a:rPr lang="de-DE" dirty="0" smtClean="0"/>
              <a:t> Features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Technical Forum, Lyon 2011-09-22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AFBFDD-2709-BC4A-89E1-2821033BFC1C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139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xGUS</a:t>
            </a:r>
            <a:r>
              <a:rPr lang="de-DE" dirty="0" smtClean="0"/>
              <a:t> </a:t>
            </a:r>
            <a:r>
              <a:rPr lang="de-DE" dirty="0" err="1" smtClean="0"/>
              <a:t>Instances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Technical Forum, Lyon 2011-09-22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AFBFDD-2709-BC4A-89E1-2821033BFC1C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  <p:pic>
        <p:nvPicPr>
          <p:cNvPr id="8" name="Inhaltsplatzhalt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268760"/>
            <a:ext cx="4302987" cy="4878387"/>
          </a:xfrm>
        </p:spPr>
      </p:pic>
      <p:sp>
        <p:nvSpPr>
          <p:cNvPr id="10" name="Textfeld 9"/>
          <p:cNvSpPr txBox="1"/>
          <p:nvPr/>
        </p:nvSpPr>
        <p:spPr>
          <a:xfrm>
            <a:off x="4644008" y="1412776"/>
            <a:ext cx="43204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de-DE" sz="2800" dirty="0" smtClean="0"/>
              <a:t>helpdesk.aegis.rs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de-DE" sz="2800" dirty="0"/>
              <a:t>x</a:t>
            </a:r>
            <a:r>
              <a:rPr lang="de-DE" sz="2800" dirty="0" smtClean="0"/>
              <a:t>gus.ggus.eu/</a:t>
            </a:r>
            <a:r>
              <a:rPr lang="de-DE" sz="2800" dirty="0" err="1" smtClean="0"/>
              <a:t>igalc</a:t>
            </a:r>
            <a:endParaRPr lang="de-DE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de-DE" sz="2800" dirty="0"/>
              <a:t>x</a:t>
            </a:r>
            <a:r>
              <a:rPr lang="de-DE" sz="2800" dirty="0" smtClean="0"/>
              <a:t>gus.ggus.eu/</a:t>
            </a:r>
            <a:r>
              <a:rPr lang="de-DE" sz="2800" dirty="0" err="1" smtClean="0"/>
              <a:t>ngi_ch</a:t>
            </a:r>
            <a:endParaRPr lang="de-DE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de-DE" sz="2800" dirty="0"/>
              <a:t>s</a:t>
            </a:r>
            <a:r>
              <a:rPr lang="de-DE" sz="2800" dirty="0" smtClean="0"/>
              <a:t>upport.africa-roc.org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de-DE" sz="2800" dirty="0"/>
              <a:t>h</a:t>
            </a:r>
            <a:r>
              <a:rPr lang="de-DE" sz="2800" dirty="0" smtClean="0"/>
              <a:t>elpdesk.ngi-de.eu</a:t>
            </a:r>
          </a:p>
        </p:txBody>
      </p:sp>
    </p:spTree>
    <p:extLst>
      <p:ext uri="{BB962C8B-B14F-4D97-AF65-F5344CB8AC3E}">
        <p14:creationId xmlns:p14="http://schemas.microsoft.com/office/powerpoint/2010/main" val="22799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636912"/>
            <a:ext cx="5328592" cy="3046805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xGUS</a:t>
            </a:r>
            <a:r>
              <a:rPr lang="de-DE" dirty="0" smtClean="0"/>
              <a:t> Homepage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Technical Forum, Lyon 2011-09-22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AFBFDD-2709-BC4A-89E1-2821033BFC1C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  <p:sp>
        <p:nvSpPr>
          <p:cNvPr id="7" name="Textfeld 6"/>
          <p:cNvSpPr txBox="1"/>
          <p:nvPr/>
        </p:nvSpPr>
        <p:spPr>
          <a:xfrm>
            <a:off x="467544" y="1412776"/>
            <a:ext cx="37157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hlinkClick r:id="rId4"/>
              </a:rPr>
              <a:t>http://xgus.ggus.eu</a:t>
            </a:r>
            <a:endParaRPr lang="de-DE" sz="2800" dirty="0" smtClean="0"/>
          </a:p>
          <a:p>
            <a:endParaRPr lang="de-DE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de-DE" sz="2800" dirty="0" smtClean="0"/>
              <a:t>Screenshots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sz="2800" dirty="0" smtClean="0"/>
              <a:t>List of </a:t>
            </a:r>
            <a:r>
              <a:rPr lang="de-DE" sz="2800" dirty="0" err="1" smtClean="0"/>
              <a:t>instances</a:t>
            </a:r>
            <a:endParaRPr lang="de-DE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de-DE" sz="2800" dirty="0" smtClean="0"/>
              <a:t>Test </a:t>
            </a:r>
            <a:r>
              <a:rPr lang="de-DE" sz="2800" dirty="0" err="1" smtClean="0"/>
              <a:t>instance</a:t>
            </a:r>
            <a:endParaRPr lang="de-DE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de-DE" sz="2800" dirty="0" err="1" smtClean="0"/>
              <a:t>How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get</a:t>
            </a:r>
            <a:r>
              <a:rPr lang="de-DE" sz="2800" dirty="0" smtClean="0"/>
              <a:t> an </a:t>
            </a:r>
          </a:p>
          <a:p>
            <a:pPr lvl="1"/>
            <a:r>
              <a:rPr lang="de-DE" sz="2800" dirty="0" err="1" smtClean="0"/>
              <a:t>xGUS</a:t>
            </a:r>
            <a:r>
              <a:rPr lang="de-DE" sz="2800" dirty="0" smtClean="0"/>
              <a:t> </a:t>
            </a:r>
            <a:r>
              <a:rPr lang="de-DE" sz="2800" dirty="0" err="1" smtClean="0"/>
              <a:t>instance</a:t>
            </a:r>
            <a:endParaRPr lang="en-US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de-DE" sz="2800" dirty="0" smtClean="0"/>
              <a:t>Information</a:t>
            </a:r>
          </a:p>
        </p:txBody>
      </p:sp>
    </p:spTree>
    <p:extLst>
      <p:ext uri="{BB962C8B-B14F-4D97-AF65-F5344CB8AC3E}">
        <p14:creationId xmlns:p14="http://schemas.microsoft.com/office/powerpoint/2010/main" val="146499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</Template>
  <TotalTime>0</TotalTime>
  <Words>396</Words>
  <Application>Microsoft Office PowerPoint</Application>
  <PresentationFormat>Bildschirmpräsentation (4:3)</PresentationFormat>
  <Paragraphs>120</Paragraphs>
  <Slides>10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EGI-InSPIRE-Slide-Template_v4</vt:lpstr>
      <vt:lpstr> User Support in NGI-DE   </vt:lpstr>
      <vt:lpstr>GridKA School</vt:lpstr>
      <vt:lpstr>GridKA School</vt:lpstr>
      <vt:lpstr>On-site experiment contacts</vt:lpstr>
      <vt:lpstr>On-site experiment contacts</vt:lpstr>
      <vt:lpstr>xGUS Helpdesk Template</vt:lpstr>
      <vt:lpstr>Some xGUS Features</vt:lpstr>
      <vt:lpstr>xGUS Instances</vt:lpstr>
      <vt:lpstr>xGUS Homepage</vt:lpstr>
      <vt:lpstr>PowerPoint-Präsentation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Jamie Shiers</dc:creator>
  <cp:lastModifiedBy>Antoni, Torsten</cp:lastModifiedBy>
  <cp:revision>114</cp:revision>
  <dcterms:created xsi:type="dcterms:W3CDTF">2010-09-16T10:31:35Z</dcterms:created>
  <dcterms:modified xsi:type="dcterms:W3CDTF">2011-09-22T12:14:32Z</dcterms:modified>
</cp:coreProperties>
</file>