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1"/>
  </p:notesMasterIdLst>
  <p:sldIdLst>
    <p:sldId id="258" r:id="rId2"/>
    <p:sldId id="260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8" r:id="rId12"/>
    <p:sldId id="263" r:id="rId13"/>
    <p:sldId id="261" r:id="rId14"/>
    <p:sldId id="264" r:id="rId15"/>
    <p:sldId id="265" r:id="rId16"/>
    <p:sldId id="266" r:id="rId17"/>
    <p:sldId id="267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68914" autoAdjust="0"/>
  </p:normalViewPr>
  <p:slideViewPr>
    <p:cSldViewPr>
      <p:cViewPr>
        <p:scale>
          <a:sx n="97" d="100"/>
          <a:sy n="97" d="100"/>
        </p:scale>
        <p:origin x="-195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easy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helpdesk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NGIs </a:t>
            </a:r>
            <a:r>
              <a:rPr lang="de-DE" dirty="0" err="1" smtClean="0"/>
              <a:t>or</a:t>
            </a:r>
            <a:r>
              <a:rPr lang="de-DE" dirty="0" smtClean="0"/>
              <a:t> User Communities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GGUS </a:t>
            </a:r>
            <a:r>
              <a:rPr lang="de-DE" dirty="0" err="1" smtClean="0"/>
              <a:t>interfaced</a:t>
            </a:r>
            <a:endParaRPr lang="de-DE" dirty="0" smtClean="0"/>
          </a:p>
          <a:p>
            <a:r>
              <a:rPr lang="de-DE" dirty="0" smtClean="0"/>
              <a:t>	Tickets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routed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GGUS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helpdesks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vice</a:t>
            </a:r>
            <a:r>
              <a:rPr lang="de-DE" dirty="0" smtClean="0"/>
              <a:t> </a:t>
            </a:r>
            <a:r>
              <a:rPr lang="de-DE" dirty="0" err="1" smtClean="0"/>
              <a:t>versa</a:t>
            </a:r>
            <a:r>
              <a:rPr lang="de-DE" dirty="0" smtClean="0"/>
              <a:t>. </a:t>
            </a:r>
            <a:r>
              <a:rPr lang="de-DE" dirty="0" err="1" smtClean="0"/>
              <a:t>Changes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either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synchronized</a:t>
            </a:r>
            <a:r>
              <a:rPr lang="de-DE" baseline="0" dirty="0" smtClean="0"/>
              <a:t>. –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slide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Administration (support </a:t>
            </a:r>
            <a:r>
              <a:rPr lang="de-DE" dirty="0" err="1" smtClean="0"/>
              <a:t>units</a:t>
            </a:r>
            <a:r>
              <a:rPr lang="de-DE" dirty="0" smtClean="0"/>
              <a:t>,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, etc.) via web</a:t>
            </a:r>
          </a:p>
          <a:p>
            <a:r>
              <a:rPr lang="de-DE" dirty="0" smtClean="0"/>
              <a:t>	Client NGI </a:t>
            </a:r>
            <a:r>
              <a:rPr lang="de-DE" dirty="0" err="1" smtClean="0"/>
              <a:t>or</a:t>
            </a:r>
            <a:r>
              <a:rPr lang="de-DE" dirty="0" smtClean="0"/>
              <a:t> User Community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portal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ticket_search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ticket_info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ticket_submit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type, Vos, </a:t>
            </a:r>
            <a:r>
              <a:rPr lang="de-DE" baseline="0" dirty="0" err="1" smtClean="0"/>
              <a:t>sites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Responsible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units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edit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links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support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portal</a:t>
            </a:r>
            <a:r>
              <a:rPr lang="de-DE" baseline="0" dirty="0" smtClean="0"/>
              <a:t>. –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slide</a:t>
            </a:r>
            <a:endParaRPr lang="de-DE" baseline="0" dirty="0" smtClean="0"/>
          </a:p>
          <a:p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/</a:t>
            </a:r>
            <a:r>
              <a:rPr lang="de-DE" dirty="0" err="1" smtClean="0"/>
              <a:t>installation</a:t>
            </a:r>
            <a:r>
              <a:rPr lang="de-DE" dirty="0" smtClean="0"/>
              <a:t>: Operation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KIT</a:t>
            </a:r>
          </a:p>
          <a:p>
            <a:r>
              <a:rPr lang="de-DE" dirty="0" smtClean="0"/>
              <a:t>	</a:t>
            </a:r>
            <a:r>
              <a:rPr lang="de-DE" dirty="0" err="1" smtClean="0"/>
              <a:t>xGUS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hosted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KIT. Development in </a:t>
            </a:r>
            <a:r>
              <a:rPr lang="de-DE" baseline="0" dirty="0" err="1" smtClean="0"/>
              <a:t>harmony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GGUS </a:t>
            </a:r>
            <a:r>
              <a:rPr lang="de-DE" baseline="0" dirty="0" err="1" smtClean="0"/>
              <a:t>developments</a:t>
            </a:r>
            <a:r>
              <a:rPr lang="de-DE" baseline="0" dirty="0" smtClean="0"/>
              <a:t>.</a:t>
            </a:r>
            <a:endParaRPr lang="de-D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0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Adding</a:t>
            </a:r>
            <a:r>
              <a:rPr lang="de-DE" dirty="0" smtClean="0"/>
              <a:t>, </a:t>
            </a:r>
            <a:r>
              <a:rPr lang="de-DE" dirty="0" err="1" smtClean="0"/>
              <a:t>deleting</a:t>
            </a:r>
            <a:r>
              <a:rPr lang="de-DE" dirty="0" smtClean="0"/>
              <a:t>, </a:t>
            </a:r>
            <a:r>
              <a:rPr lang="de-DE" dirty="0" err="1" smtClean="0"/>
              <a:t>modifying</a:t>
            </a:r>
            <a:r>
              <a:rPr lang="de-DE" dirty="0" smtClean="0"/>
              <a:t> of support </a:t>
            </a:r>
            <a:r>
              <a:rPr lang="de-DE" dirty="0" err="1" smtClean="0"/>
              <a:t>units</a:t>
            </a:r>
            <a:r>
              <a:rPr lang="de-DE" dirty="0" smtClean="0"/>
              <a:t>. </a:t>
            </a:r>
          </a:p>
          <a:p>
            <a:r>
              <a:rPr lang="de-DE" dirty="0" smtClean="0"/>
              <a:t>-&gt; Site support </a:t>
            </a:r>
            <a:r>
              <a:rPr lang="de-DE" dirty="0" err="1" smtClean="0"/>
              <a:t>units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imported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GOCDB.</a:t>
            </a:r>
          </a:p>
          <a:p>
            <a:r>
              <a:rPr lang="de-DE" dirty="0" err="1" smtClean="0"/>
              <a:t>Orphans</a:t>
            </a:r>
            <a:r>
              <a:rPr lang="de-DE" dirty="0" smtClean="0"/>
              <a:t>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Deleted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still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database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restored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necessary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42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NGI_AEGIS: </a:t>
            </a:r>
            <a:r>
              <a:rPr lang="de-DE" dirty="0" err="1" smtClean="0"/>
              <a:t>Serbia</a:t>
            </a:r>
            <a:endParaRPr lang="de-DE" dirty="0" smtClean="0"/>
          </a:p>
          <a:p>
            <a:r>
              <a:rPr lang="de-DE" dirty="0" smtClean="0"/>
              <a:t>IGALC: </a:t>
            </a:r>
            <a:r>
              <a:rPr lang="de-DE" dirty="0" err="1" smtClean="0"/>
              <a:t>Latin</a:t>
            </a:r>
            <a:r>
              <a:rPr lang="de-DE" dirty="0" smtClean="0"/>
              <a:t> </a:t>
            </a:r>
            <a:r>
              <a:rPr lang="de-DE" dirty="0" err="1" smtClean="0"/>
              <a:t>America</a:t>
            </a:r>
            <a:endParaRPr lang="de-DE" dirty="0" smtClean="0"/>
          </a:p>
          <a:p>
            <a:r>
              <a:rPr lang="de-DE" dirty="0" smtClean="0"/>
              <a:t>NGI_CH: </a:t>
            </a:r>
            <a:r>
              <a:rPr lang="de-DE" dirty="0" err="1" smtClean="0"/>
              <a:t>Switzerland</a:t>
            </a:r>
            <a:endParaRPr lang="de-DE" dirty="0" smtClean="0"/>
          </a:p>
          <a:p>
            <a:r>
              <a:rPr lang="de-DE" dirty="0" smtClean="0"/>
              <a:t>AFRICA_ROC: </a:t>
            </a:r>
            <a:r>
              <a:rPr lang="de-DE" dirty="0" err="1" smtClean="0"/>
              <a:t>Africa</a:t>
            </a:r>
            <a:endParaRPr lang="de-DE" dirty="0" smtClean="0"/>
          </a:p>
          <a:p>
            <a:r>
              <a:rPr lang="de-DE" dirty="0" smtClean="0"/>
              <a:t>NGI_DE: Germany</a:t>
            </a:r>
          </a:p>
          <a:p>
            <a:endParaRPr lang="de-DE" dirty="0" smtClean="0"/>
          </a:p>
          <a:p>
            <a:r>
              <a:rPr lang="de-DE" dirty="0" err="1" smtClean="0"/>
              <a:t>Currently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: CHINA_ROC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3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58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Attachments</a:t>
            </a:r>
          </a:p>
          <a:p>
            <a:r>
              <a:rPr lang="de-DE" dirty="0" smtClean="0"/>
              <a:t>	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submitter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support </a:t>
            </a:r>
            <a:r>
              <a:rPr lang="de-DE" dirty="0" err="1" smtClean="0"/>
              <a:t>staff</a:t>
            </a:r>
            <a:endParaRPr lang="de-DE" dirty="0" smtClean="0"/>
          </a:p>
          <a:p>
            <a:r>
              <a:rPr lang="de-DE" dirty="0" smtClean="0"/>
              <a:t>Ticket </a:t>
            </a:r>
            <a:r>
              <a:rPr lang="de-DE" dirty="0" err="1" smtClean="0"/>
              <a:t>relations</a:t>
            </a:r>
            <a:r>
              <a:rPr lang="de-DE" dirty="0" smtClean="0"/>
              <a:t>: Parent/Child, Master/Slave</a:t>
            </a:r>
          </a:p>
          <a:p>
            <a:r>
              <a:rPr lang="de-DE" dirty="0" smtClean="0"/>
              <a:t>	Parent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closed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Child </a:t>
            </a:r>
            <a:r>
              <a:rPr lang="de-DE" dirty="0" err="1" smtClean="0"/>
              <a:t>tickets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endParaRPr lang="de-DE" dirty="0" smtClean="0"/>
          </a:p>
          <a:p>
            <a:r>
              <a:rPr lang="de-DE" dirty="0" smtClean="0"/>
              <a:t>	Master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solves</a:t>
            </a:r>
            <a:r>
              <a:rPr lang="de-DE" dirty="0" smtClean="0"/>
              <a:t> all </a:t>
            </a:r>
            <a:r>
              <a:rPr lang="de-DE" dirty="0" err="1" smtClean="0"/>
              <a:t>slave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endParaRPr lang="de-DE" dirty="0" smtClean="0"/>
          </a:p>
          <a:p>
            <a:r>
              <a:rPr lang="de-DE" dirty="0" err="1" smtClean="0"/>
              <a:t>Duplicate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endParaRPr lang="de-DE" dirty="0" smtClean="0"/>
          </a:p>
          <a:p>
            <a:r>
              <a:rPr lang="de-DE" dirty="0" smtClean="0"/>
              <a:t>	</a:t>
            </a:r>
            <a:r>
              <a:rPr lang="de-DE" dirty="0" err="1" smtClean="0"/>
              <a:t>If</a:t>
            </a:r>
            <a:r>
              <a:rPr lang="de-DE" dirty="0" smtClean="0"/>
              <a:t> ticket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support </a:t>
            </a:r>
            <a:r>
              <a:rPr lang="de-DE" dirty="0" err="1" smtClean="0"/>
              <a:t>unit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duplicated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15 </a:t>
            </a:r>
            <a:r>
              <a:rPr lang="de-DE" dirty="0" err="1" smtClean="0"/>
              <a:t>times</a:t>
            </a:r>
            <a:r>
              <a:rPr lang="de-DE" dirty="0" smtClean="0"/>
              <a:t>.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duplicated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tickets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different support </a:t>
            </a:r>
            <a:r>
              <a:rPr lang="de-DE" baseline="0" dirty="0" err="1" smtClean="0"/>
              <a:t>units</a:t>
            </a:r>
            <a:r>
              <a:rPr lang="de-DE" baseline="0" dirty="0" smtClean="0"/>
              <a:t>.</a:t>
            </a:r>
            <a:endParaRPr lang="de-DE" dirty="0" smtClean="0"/>
          </a:p>
          <a:p>
            <a:r>
              <a:rPr lang="de-DE" dirty="0" smtClean="0"/>
              <a:t>Ticket update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via </a:t>
            </a:r>
            <a:r>
              <a:rPr lang="de-DE" dirty="0" err="1" smtClean="0"/>
              <a:t>mail</a:t>
            </a:r>
            <a:endParaRPr lang="de-DE" dirty="0" smtClean="0"/>
          </a:p>
          <a:p>
            <a:r>
              <a:rPr lang="de-DE" dirty="0" smtClean="0"/>
              <a:t>Private Dashboard</a:t>
            </a:r>
          </a:p>
          <a:p>
            <a:r>
              <a:rPr lang="de-DE" dirty="0" smtClean="0"/>
              <a:t>	Personal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interesting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tickets</a:t>
            </a:r>
            <a:r>
              <a:rPr lang="de-DE" baseline="0" dirty="0" smtClean="0"/>
              <a:t>. Every ticket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clicking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‚Add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dashboard</a:t>
            </a:r>
            <a:r>
              <a:rPr lang="de-DE" baseline="0" dirty="0" smtClean="0"/>
              <a:t>‘ -link</a:t>
            </a:r>
            <a:endParaRPr lang="de-DE" dirty="0" smtClean="0"/>
          </a:p>
          <a:p>
            <a:r>
              <a:rPr lang="de-DE" dirty="0" smtClean="0"/>
              <a:t>News </a:t>
            </a:r>
            <a:r>
              <a:rPr lang="de-DE" dirty="0" err="1" smtClean="0"/>
              <a:t>module</a:t>
            </a:r>
            <a:endParaRPr lang="de-DE" dirty="0" smtClean="0"/>
          </a:p>
          <a:p>
            <a:r>
              <a:rPr lang="de-DE" dirty="0" smtClean="0"/>
              <a:t>	</a:t>
            </a:r>
            <a:r>
              <a:rPr lang="de-DE" dirty="0" err="1" smtClean="0"/>
              <a:t>Announcement</a:t>
            </a:r>
            <a:r>
              <a:rPr lang="de-DE" dirty="0" smtClean="0"/>
              <a:t> of </a:t>
            </a:r>
            <a:r>
              <a:rPr lang="de-DE" dirty="0" err="1" smtClean="0"/>
              <a:t>events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maintenances</a:t>
            </a:r>
            <a:r>
              <a:rPr lang="de-DE" baseline="0" dirty="0" smtClean="0"/>
              <a:t> etc.,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portal</a:t>
            </a:r>
            <a:endParaRPr lang="de-DE" dirty="0" smtClean="0"/>
          </a:p>
          <a:p>
            <a:r>
              <a:rPr lang="de-DE" dirty="0" err="1" smtClean="0"/>
              <a:t>Statistics</a:t>
            </a:r>
            <a:endParaRPr lang="de-DE" dirty="0" smtClean="0"/>
          </a:p>
          <a:p>
            <a:r>
              <a:rPr lang="de-DE" dirty="0" smtClean="0"/>
              <a:t>	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, Tickets </a:t>
            </a:r>
            <a:r>
              <a:rPr lang="de-DE" baseline="0" dirty="0" err="1" smtClean="0"/>
              <a:t>created</a:t>
            </a:r>
            <a:r>
              <a:rPr lang="de-DE" baseline="0" dirty="0" smtClean="0"/>
              <a:t> per support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per </a:t>
            </a:r>
            <a:r>
              <a:rPr lang="de-DE" baseline="0" dirty="0" err="1" smtClean="0"/>
              <a:t>week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diagrams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 Infobox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summarized</a:t>
            </a:r>
            <a:r>
              <a:rPr lang="de-DE" baseline="0" dirty="0" smtClean="0"/>
              <a:t> information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ticket.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GGUS,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a GGUS id. Link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GGUS ticket.</a:t>
            </a:r>
          </a:p>
          <a:p>
            <a:r>
              <a:rPr lang="de-DE" baseline="0" dirty="0" smtClean="0"/>
              <a:t>2 Description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entered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user</a:t>
            </a:r>
            <a:endParaRPr lang="de-DE" baseline="0" dirty="0" smtClean="0"/>
          </a:p>
          <a:p>
            <a:r>
              <a:rPr lang="de-DE" baseline="0" dirty="0" smtClean="0"/>
              <a:t>3 Solution </a:t>
            </a:r>
          </a:p>
          <a:p>
            <a:r>
              <a:rPr lang="de-DE" baseline="0" dirty="0" smtClean="0"/>
              <a:t>4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solved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submitter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he/</a:t>
            </a:r>
            <a:r>
              <a:rPr lang="de-DE" baseline="0" dirty="0" err="1" smtClean="0"/>
              <a:t>she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Afterwards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cannot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edited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anymore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, he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reopen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ticket.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 Ticket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lists</a:t>
            </a:r>
            <a:r>
              <a:rPr lang="de-DE" dirty="0" smtClean="0"/>
              <a:t> all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Last </a:t>
            </a:r>
            <a:r>
              <a:rPr lang="de-DE" dirty="0" err="1" smtClean="0"/>
              <a:t>Modifier</a:t>
            </a:r>
            <a:r>
              <a:rPr lang="de-DE" dirty="0" smtClean="0"/>
              <a:t>, Date, Time. </a:t>
            </a:r>
            <a:r>
              <a:rPr lang="de-DE" dirty="0" err="1" smtClean="0"/>
              <a:t>If</a:t>
            </a:r>
            <a:r>
              <a:rPr lang="de-DE" dirty="0" smtClean="0"/>
              <a:t> ticket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(</a:t>
            </a:r>
            <a:r>
              <a:rPr lang="de-DE" dirty="0" err="1" smtClean="0"/>
              <a:t>Responsible</a:t>
            </a:r>
            <a:r>
              <a:rPr lang="de-DE" dirty="0" smtClean="0"/>
              <a:t> Unit)</a:t>
            </a:r>
          </a:p>
          <a:p>
            <a:r>
              <a:rPr lang="de-DE" dirty="0" smtClean="0"/>
              <a:t>2 Message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generated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gets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a GGUS support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und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duplicated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GGUS.</a:t>
            </a:r>
          </a:p>
          <a:p>
            <a:r>
              <a:rPr lang="de-DE" baseline="0" dirty="0" smtClean="0"/>
              <a:t>3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somebody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corresponding</a:t>
            </a:r>
            <a:r>
              <a:rPr lang="de-DE" baseline="0" dirty="0" smtClean="0"/>
              <a:t> GGUS ticket,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suffix</a:t>
            </a:r>
            <a:r>
              <a:rPr lang="de-DE" baseline="0" dirty="0" smtClean="0"/>
              <a:t> ‚(GGUS)‘ </a:t>
            </a:r>
            <a:r>
              <a:rPr lang="de-DE" baseline="0" dirty="0" err="1" smtClean="0"/>
              <a:t>behind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Last </a:t>
            </a:r>
            <a:r>
              <a:rPr lang="de-DE" baseline="0" dirty="0" err="1" smtClean="0"/>
              <a:t>Modifiers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name</a:t>
            </a:r>
            <a:endParaRPr lang="de-DE" baseline="0" dirty="0" smtClean="0"/>
          </a:p>
          <a:p>
            <a:r>
              <a:rPr lang="de-DE" baseline="0" dirty="0" smtClean="0"/>
              <a:t>4 Internal/Public </a:t>
            </a:r>
            <a:r>
              <a:rPr lang="de-DE" baseline="0" dirty="0" err="1" smtClean="0"/>
              <a:t>Diary</a:t>
            </a:r>
            <a:r>
              <a:rPr lang="de-DE" baseline="0" dirty="0" smtClean="0"/>
              <a:t>: Public </a:t>
            </a:r>
            <a:r>
              <a:rPr lang="de-DE" baseline="0" dirty="0" err="1" smtClean="0"/>
              <a:t>diary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users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internal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support </a:t>
            </a:r>
            <a:r>
              <a:rPr lang="de-DE" baseline="0" dirty="0" err="1" smtClean="0"/>
              <a:t>staff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Serves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details</a:t>
            </a:r>
            <a:r>
              <a:rPr lang="de-DE" baseline="0" dirty="0" smtClean="0"/>
              <a:t> etc.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doesn‘t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endParaRPr lang="de-DE" baseline="0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86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 </a:t>
            </a:r>
            <a:r>
              <a:rPr lang="de-DE" dirty="0" err="1" smtClean="0"/>
              <a:t>Assign</a:t>
            </a:r>
            <a:r>
              <a:rPr lang="de-DE" dirty="0" smtClean="0"/>
              <a:t> ticket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responsible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endParaRPr lang="de-DE" dirty="0" smtClean="0"/>
          </a:p>
          <a:p>
            <a:r>
              <a:rPr lang="de-DE" dirty="0" smtClean="0"/>
              <a:t>2 Change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Problem type, </a:t>
            </a:r>
            <a:r>
              <a:rPr lang="de-DE" dirty="0" err="1" smtClean="0"/>
              <a:t>priority</a:t>
            </a:r>
            <a:r>
              <a:rPr lang="de-DE" dirty="0" smtClean="0"/>
              <a:t>, ticket </a:t>
            </a:r>
            <a:r>
              <a:rPr lang="de-DE" dirty="0" err="1" smtClean="0"/>
              <a:t>category</a:t>
            </a:r>
            <a:r>
              <a:rPr lang="de-DE" dirty="0" smtClean="0"/>
              <a:t>, </a:t>
            </a:r>
            <a:r>
              <a:rPr lang="de-DE" dirty="0" err="1" smtClean="0"/>
              <a:t>vo</a:t>
            </a:r>
            <a:endParaRPr lang="de-DE" dirty="0" smtClean="0"/>
          </a:p>
          <a:p>
            <a:r>
              <a:rPr lang="de-DE" dirty="0" smtClean="0"/>
              <a:t>3 Internal </a:t>
            </a:r>
            <a:r>
              <a:rPr lang="de-DE" dirty="0" err="1" smtClean="0"/>
              <a:t>diary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endParaRPr lang="de-DE" dirty="0" smtClean="0"/>
          </a:p>
          <a:p>
            <a:r>
              <a:rPr lang="de-DE" dirty="0" smtClean="0"/>
              <a:t>4 Public </a:t>
            </a:r>
            <a:r>
              <a:rPr lang="de-DE" dirty="0" err="1" smtClean="0"/>
              <a:t>diary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53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 Solution </a:t>
            </a:r>
            <a:r>
              <a:rPr lang="de-DE" dirty="0" err="1" smtClean="0"/>
              <a:t>field</a:t>
            </a:r>
            <a:r>
              <a:rPr lang="de-DE" dirty="0" smtClean="0"/>
              <a:t>.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formulated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satisfies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user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2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status</a:t>
            </a:r>
            <a:r>
              <a:rPr lang="de-DE" baseline="0" dirty="0" smtClean="0"/>
              <a:t> ‚on hold‘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‚</a:t>
            </a:r>
            <a:r>
              <a:rPr lang="de-DE" baseline="0" dirty="0" err="1" smtClean="0"/>
              <a:t>waiting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reply</a:t>
            </a:r>
            <a:r>
              <a:rPr lang="de-DE" baseline="0" dirty="0" smtClean="0"/>
              <a:t>‘, </a:t>
            </a:r>
            <a:r>
              <a:rPr lang="de-DE" baseline="0" dirty="0" err="1" smtClean="0"/>
              <a:t>request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reminder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here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Might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software</a:t>
            </a:r>
            <a:r>
              <a:rPr lang="de-DE" baseline="0" dirty="0" smtClean="0"/>
              <a:t> update etc.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72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Ticket </a:t>
            </a:r>
            <a:r>
              <a:rPr lang="de-DE" dirty="0" err="1" smtClean="0"/>
              <a:t>relations</a:t>
            </a:r>
            <a:endParaRPr lang="de-DE" dirty="0" smtClean="0"/>
          </a:p>
          <a:p>
            <a:r>
              <a:rPr lang="de-DE" dirty="0" smtClean="0"/>
              <a:t>1 Master </a:t>
            </a:r>
            <a:r>
              <a:rPr lang="de-DE" dirty="0" err="1" smtClean="0"/>
              <a:t>solves</a:t>
            </a:r>
            <a:r>
              <a:rPr lang="de-DE" dirty="0" smtClean="0"/>
              <a:t> all 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r>
              <a:rPr lang="de-DE" dirty="0" smtClean="0"/>
              <a:t> -&gt; </a:t>
            </a:r>
            <a:r>
              <a:rPr lang="de-DE" dirty="0" err="1" smtClean="0"/>
              <a:t>slave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r>
              <a:rPr lang="de-DE" dirty="0" smtClean="0"/>
              <a:t> </a:t>
            </a:r>
            <a:r>
              <a:rPr lang="de-DE" dirty="0" err="1" smtClean="0"/>
              <a:t>depend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of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master</a:t>
            </a:r>
            <a:r>
              <a:rPr lang="de-DE" dirty="0" smtClean="0"/>
              <a:t> ticket</a:t>
            </a:r>
          </a:p>
          <a:p>
            <a:r>
              <a:rPr lang="de-DE" dirty="0" smtClean="0"/>
              <a:t>2 Parent ticket </a:t>
            </a:r>
            <a:r>
              <a:rPr lang="de-DE" dirty="0" err="1" smtClean="0"/>
              <a:t>depends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of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child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r>
              <a:rPr lang="de-DE" dirty="0" smtClean="0"/>
              <a:t>.</a:t>
            </a:r>
          </a:p>
          <a:p>
            <a:r>
              <a:rPr lang="de-DE" dirty="0" smtClean="0"/>
              <a:t>3 Upload 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screenshot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error</a:t>
            </a:r>
            <a:r>
              <a:rPr lang="de-DE" baseline="0" dirty="0" smtClean="0"/>
              <a:t> log </a:t>
            </a:r>
            <a:r>
              <a:rPr lang="de-DE" baseline="0" dirty="0" err="1" smtClean="0"/>
              <a:t>file</a:t>
            </a:r>
            <a:r>
              <a:rPr lang="de-DE" baseline="0" dirty="0" smtClean="0"/>
              <a:t> etc.</a:t>
            </a:r>
          </a:p>
          <a:p>
            <a:endParaRPr lang="de-DE" baseline="0" dirty="0" smtClean="0"/>
          </a:p>
          <a:p>
            <a:r>
              <a:rPr lang="de-DE" baseline="0" dirty="0" smtClean="0"/>
              <a:t>4 Ticket </a:t>
            </a:r>
            <a:r>
              <a:rPr lang="de-DE" baseline="0" dirty="0" err="1" smtClean="0"/>
              <a:t>subscription</a:t>
            </a:r>
            <a:endParaRPr lang="de-DE" baseline="0" dirty="0" smtClean="0"/>
          </a:p>
          <a:p>
            <a:r>
              <a:rPr lang="de-DE" baseline="0" dirty="0" smtClean="0"/>
              <a:t>	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submitter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not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responsible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subscribe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receive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notifications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changes</a:t>
            </a:r>
            <a:r>
              <a:rPr lang="de-DE" baseline="0" dirty="0" smtClean="0"/>
              <a:t>/</a:t>
            </a:r>
            <a:r>
              <a:rPr lang="de-DE" baseline="0" dirty="0" err="1" smtClean="0"/>
              <a:t>solution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42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Tickets </a:t>
            </a:r>
            <a:r>
              <a:rPr lang="de-DE" dirty="0" err="1" smtClean="0"/>
              <a:t>created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support </a:t>
            </a:r>
            <a:r>
              <a:rPr lang="de-DE" dirty="0" err="1" smtClean="0"/>
              <a:t>unit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last 40 </a:t>
            </a:r>
            <a:r>
              <a:rPr lang="de-DE" dirty="0" err="1" smtClean="0"/>
              <a:t>weeks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3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Average </a:t>
            </a:r>
            <a:r>
              <a:rPr lang="de-DE" dirty="0" err="1" smtClean="0"/>
              <a:t>solving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support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created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given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timeframe</a:t>
            </a:r>
            <a:r>
              <a:rPr lang="de-DE" baseline="0" dirty="0" smtClean="0"/>
              <a:t>.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3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E3842-7C8C-4728-BBFC-69C0822F78FD}" type="datetime1">
              <a:rPr lang="en-US" smtClean="0"/>
              <a:t>8/30/2011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BFBBE-BF79-4C8E-8FCF-B95D94178217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7BABC-27B7-4318-8240-2753198B1924}" type="datetime1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FC8C-2AEB-45E4-9417-1181BF6F33EE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16319161-3BE1-436B-A183-8506855CBD5E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xgus.ggus.e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628801"/>
            <a:ext cx="7488113" cy="1728191"/>
          </a:xfrm>
        </p:spPr>
        <p:txBody>
          <a:bodyPr/>
          <a:lstStyle/>
          <a:p>
            <a:pPr eaLnBrk="1" hangingPunct="1"/>
            <a:r>
              <a:rPr lang="de-DE" dirty="0" err="1" smtClean="0"/>
              <a:t>xGUS</a:t>
            </a:r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>The EGI Helpdesk Template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2852936"/>
            <a:ext cx="5976664" cy="26642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dirty="0"/>
              <a:t>Technical Forum </a:t>
            </a:r>
            <a:br>
              <a:rPr lang="de-DE" dirty="0"/>
            </a:br>
            <a:r>
              <a:rPr lang="de-DE" dirty="0"/>
              <a:t>Lyon 2011-09-20 </a:t>
            </a:r>
            <a:endParaRPr lang="de-DE" dirty="0" smtClean="0"/>
          </a:p>
          <a:p>
            <a:pPr eaLnBrk="1" hangingPunct="1"/>
            <a:r>
              <a:rPr lang="en-US" dirty="0" smtClean="0"/>
              <a:t>Sabine </a:t>
            </a:r>
            <a:r>
              <a:rPr lang="en-US" dirty="0" err="1" smtClean="0"/>
              <a:t>Reißer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Helmut Dres, Günter Grein, </a:t>
            </a:r>
            <a:br>
              <a:rPr lang="en-US" dirty="0" smtClean="0"/>
            </a:br>
            <a:r>
              <a:rPr lang="en-US" dirty="0" smtClean="0"/>
              <a:t>GGUS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752" y="1196975"/>
            <a:ext cx="6616496" cy="487838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Statistics</a:t>
            </a:r>
            <a:r>
              <a:rPr lang="de-DE" dirty="0"/>
              <a:t> </a:t>
            </a:r>
            <a:r>
              <a:rPr lang="de-DE" dirty="0" err="1"/>
              <a:t>generator</a:t>
            </a:r>
            <a:r>
              <a:rPr lang="de-DE" dirty="0"/>
              <a:t> </a:t>
            </a:r>
            <a:r>
              <a:rPr lang="de-DE" dirty="0" smtClean="0"/>
              <a:t>(2)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9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Portal </a:t>
            </a:r>
            <a:r>
              <a:rPr lang="de-DE" dirty="0" err="1" smtClean="0"/>
              <a:t>administrators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customize</a:t>
            </a:r>
            <a:r>
              <a:rPr lang="de-DE" dirty="0" smtClean="0"/>
              <a:t> via web</a:t>
            </a:r>
          </a:p>
          <a:p>
            <a:r>
              <a:rPr lang="de-DE" dirty="0" smtClean="0"/>
              <a:t>Support Units</a:t>
            </a:r>
          </a:p>
          <a:p>
            <a:r>
              <a:rPr lang="de-DE" dirty="0" smtClean="0"/>
              <a:t>Problem </a:t>
            </a:r>
            <a:r>
              <a:rPr lang="de-DE" dirty="0" err="1" smtClean="0"/>
              <a:t>types</a:t>
            </a:r>
            <a:endParaRPr lang="de-DE" dirty="0" smtClean="0"/>
          </a:p>
          <a:p>
            <a:r>
              <a:rPr lang="de-DE" dirty="0" smtClean="0"/>
              <a:t>VOs</a:t>
            </a:r>
          </a:p>
          <a:p>
            <a:r>
              <a:rPr lang="de-DE" dirty="0" smtClean="0"/>
              <a:t>Sites</a:t>
            </a:r>
          </a:p>
          <a:p>
            <a:r>
              <a:rPr lang="de-DE" dirty="0" smtClean="0"/>
              <a:t>Links on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 smtClean="0"/>
          </a:p>
          <a:p>
            <a:r>
              <a:rPr lang="de-DE" dirty="0" smtClean="0"/>
              <a:t>Links </a:t>
            </a:r>
            <a:r>
              <a:rPr lang="de-DE" dirty="0" err="1" smtClean="0"/>
              <a:t>for</a:t>
            </a:r>
            <a:r>
              <a:rPr lang="de-DE" dirty="0" smtClean="0"/>
              <a:t> support </a:t>
            </a:r>
            <a:r>
              <a:rPr lang="de-DE" dirty="0" err="1" smtClean="0"/>
              <a:t>staff</a:t>
            </a:r>
            <a:endParaRPr lang="de-DE" dirty="0" smtClean="0"/>
          </a:p>
          <a:p>
            <a:r>
              <a:rPr lang="de-DE" dirty="0" smtClean="0"/>
              <a:t>Portal </a:t>
            </a:r>
            <a:r>
              <a:rPr lang="de-DE" dirty="0" err="1" smtClean="0"/>
              <a:t>colors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Portal Administration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99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404249"/>
            <a:ext cx="8496300" cy="446383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Portal Administration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7" name="Pfeil nach links 6"/>
          <p:cNvSpPr/>
          <p:nvPr/>
        </p:nvSpPr>
        <p:spPr>
          <a:xfrm>
            <a:off x="6300192" y="2826644"/>
            <a:ext cx="978408" cy="484632"/>
          </a:xfrm>
          <a:prstGeom prst="leftArrow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Instances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302987" cy="4878387"/>
          </a:xfrm>
        </p:spPr>
      </p:pic>
      <p:sp>
        <p:nvSpPr>
          <p:cNvPr id="10" name="Textfeld 9"/>
          <p:cNvSpPr txBox="1"/>
          <p:nvPr/>
        </p:nvSpPr>
        <p:spPr>
          <a:xfrm>
            <a:off x="4644008" y="1412776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2800" dirty="0" smtClean="0"/>
              <a:t>helpdesk.aegis.rs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x</a:t>
            </a:r>
            <a:r>
              <a:rPr lang="de-DE" sz="2800" dirty="0" smtClean="0"/>
              <a:t>gus.ggus.eu/</a:t>
            </a:r>
            <a:r>
              <a:rPr lang="de-DE" sz="2800" dirty="0" err="1" smtClean="0"/>
              <a:t>igalc</a:t>
            </a:r>
            <a:endParaRPr lang="de-DE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x</a:t>
            </a:r>
            <a:r>
              <a:rPr lang="de-DE" sz="2800" dirty="0" smtClean="0"/>
              <a:t>gus.ggus.eu/</a:t>
            </a:r>
            <a:r>
              <a:rPr lang="de-DE" sz="2800" dirty="0" err="1" smtClean="0"/>
              <a:t>ngi_ch</a:t>
            </a:r>
            <a:endParaRPr lang="de-DE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s</a:t>
            </a:r>
            <a:r>
              <a:rPr lang="de-DE" sz="2800" dirty="0" smtClean="0"/>
              <a:t>upport.africa-roc.org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h</a:t>
            </a:r>
            <a:r>
              <a:rPr lang="de-DE" sz="2800" dirty="0" smtClean="0"/>
              <a:t>elpdesk.ngi-de.eu</a:t>
            </a:r>
          </a:p>
        </p:txBody>
      </p:sp>
    </p:spTree>
    <p:extLst>
      <p:ext uri="{BB962C8B-B14F-4D97-AF65-F5344CB8AC3E}">
        <p14:creationId xmlns:p14="http://schemas.microsoft.com/office/powerpoint/2010/main" val="2279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6912"/>
            <a:ext cx="5328592" cy="304680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xGUS</a:t>
            </a:r>
            <a:r>
              <a:rPr lang="de-DE" dirty="0" smtClean="0"/>
              <a:t> Homepage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7" name="Textfeld 6"/>
          <p:cNvSpPr txBox="1"/>
          <p:nvPr/>
        </p:nvSpPr>
        <p:spPr>
          <a:xfrm>
            <a:off x="467544" y="1412776"/>
            <a:ext cx="3715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hlinkClick r:id="rId4"/>
              </a:rPr>
              <a:t>http://xgus.ggus.eu</a:t>
            </a:r>
            <a:endParaRPr lang="de-DE" sz="2800" dirty="0" smtClean="0"/>
          </a:p>
          <a:p>
            <a:endParaRPr lang="de-DE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Screenshots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List of </a:t>
            </a:r>
            <a:r>
              <a:rPr lang="de-DE" sz="2800" dirty="0" err="1" smtClean="0"/>
              <a:t>instances</a:t>
            </a:r>
            <a:endParaRPr lang="de-DE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Test </a:t>
            </a:r>
            <a:r>
              <a:rPr lang="de-DE" sz="2800" dirty="0" err="1" smtClean="0"/>
              <a:t>instance</a:t>
            </a:r>
            <a:endParaRPr lang="de-DE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get</a:t>
            </a:r>
            <a:r>
              <a:rPr lang="de-DE" sz="2800" dirty="0" smtClean="0"/>
              <a:t> an </a:t>
            </a:r>
          </a:p>
          <a:p>
            <a:pPr lvl="1"/>
            <a:r>
              <a:rPr lang="de-DE" sz="2800" dirty="0" err="1" smtClean="0"/>
              <a:t>xGUS</a:t>
            </a:r>
            <a:r>
              <a:rPr lang="de-DE" sz="2800" dirty="0" smtClean="0"/>
              <a:t> </a:t>
            </a:r>
            <a:r>
              <a:rPr lang="de-DE" sz="2800" dirty="0" err="1" smtClean="0"/>
              <a:t>instance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5400" dirty="0" err="1" smtClean="0"/>
              <a:t>Thanks</a:t>
            </a:r>
            <a:r>
              <a:rPr lang="de-DE" sz="5400" dirty="0" smtClean="0"/>
              <a:t> </a:t>
            </a:r>
            <a:r>
              <a:rPr lang="de-DE" sz="5400" dirty="0" err="1" smtClean="0"/>
              <a:t>for</a:t>
            </a:r>
            <a:r>
              <a:rPr lang="de-DE" sz="5400" dirty="0" smtClean="0"/>
              <a:t> </a:t>
            </a:r>
            <a:r>
              <a:rPr lang="de-DE" sz="5400" dirty="0" err="1" smtClean="0"/>
              <a:t>your</a:t>
            </a:r>
            <a:r>
              <a:rPr lang="de-DE" sz="5400" dirty="0" smtClean="0"/>
              <a:t> </a:t>
            </a:r>
            <a:r>
              <a:rPr lang="de-DE" sz="5400" dirty="0" err="1" smtClean="0"/>
              <a:t>attention</a:t>
            </a:r>
            <a:r>
              <a:rPr lang="de-DE" sz="5400" dirty="0" smtClean="0"/>
              <a:t>!</a:t>
            </a:r>
            <a:endParaRPr lang="en-US" sz="5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pPr marL="0" indent="0" algn="ctr">
              <a:buNone/>
            </a:pPr>
            <a:r>
              <a:rPr lang="de-DE" sz="6000" dirty="0" smtClean="0"/>
              <a:t>Backup </a:t>
            </a:r>
            <a:r>
              <a:rPr lang="de-DE" sz="6000" dirty="0" err="1" smtClean="0"/>
              <a:t>slides</a:t>
            </a:r>
            <a:endParaRPr lang="en-US" sz="6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38" y="1196975"/>
            <a:ext cx="5778124" cy="487838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Ticket </a:t>
            </a:r>
            <a:r>
              <a:rPr lang="de-DE" dirty="0" err="1" smtClean="0"/>
              <a:t>Submit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404011"/>
            <a:ext cx="8496300" cy="446431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Ticket Search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30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7" y="1264444"/>
            <a:ext cx="6486525" cy="474345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announcement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30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easy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helpdesk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NGIs </a:t>
            </a:r>
            <a:r>
              <a:rPr lang="de-DE" dirty="0" err="1" smtClean="0"/>
              <a:t>or</a:t>
            </a:r>
            <a:r>
              <a:rPr lang="de-DE" dirty="0" smtClean="0"/>
              <a:t> User Communities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GGUS </a:t>
            </a:r>
            <a:r>
              <a:rPr lang="de-DE" dirty="0" err="1" smtClean="0"/>
              <a:t>interface</a:t>
            </a:r>
            <a:r>
              <a:rPr lang="de-DE" dirty="0" err="1"/>
              <a:t>d</a:t>
            </a:r>
            <a:endParaRPr lang="de-DE" dirty="0"/>
          </a:p>
          <a:p>
            <a:pPr lvl="1"/>
            <a:r>
              <a:rPr lang="de-DE" dirty="0" smtClean="0"/>
              <a:t>Administration (support </a:t>
            </a:r>
            <a:r>
              <a:rPr lang="de-DE" dirty="0" err="1" smtClean="0"/>
              <a:t>units</a:t>
            </a:r>
            <a:r>
              <a:rPr lang="de-DE" dirty="0" smtClean="0"/>
              <a:t>,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, etc.) via web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/</a:t>
            </a:r>
            <a:r>
              <a:rPr lang="de-DE" dirty="0" err="1" smtClean="0"/>
              <a:t>installation</a:t>
            </a:r>
            <a:r>
              <a:rPr lang="de-DE" dirty="0" smtClean="0"/>
              <a:t>: Operation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KIT</a:t>
            </a:r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xGUS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0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r>
              <a:rPr lang="de-DE" dirty="0" smtClean="0"/>
              <a:t>Attachments</a:t>
            </a:r>
          </a:p>
          <a:p>
            <a:r>
              <a:rPr lang="de-DE" dirty="0" smtClean="0"/>
              <a:t>Ticket </a:t>
            </a:r>
            <a:r>
              <a:rPr lang="de-DE" dirty="0" err="1" smtClean="0"/>
              <a:t>relations</a:t>
            </a:r>
            <a:r>
              <a:rPr lang="de-DE" dirty="0" smtClean="0"/>
              <a:t>: Parent/Child, Master/Slave</a:t>
            </a:r>
          </a:p>
          <a:p>
            <a:r>
              <a:rPr lang="de-DE" dirty="0" err="1" smtClean="0"/>
              <a:t>Duplicate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endParaRPr lang="de-DE" dirty="0" smtClean="0"/>
          </a:p>
          <a:p>
            <a:r>
              <a:rPr lang="de-DE" dirty="0" smtClean="0"/>
              <a:t>Ticket update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via </a:t>
            </a:r>
            <a:r>
              <a:rPr lang="de-DE" dirty="0" err="1" smtClean="0"/>
              <a:t>mail</a:t>
            </a:r>
            <a:endParaRPr lang="de-DE" dirty="0" smtClean="0"/>
          </a:p>
          <a:p>
            <a:r>
              <a:rPr lang="de-DE" dirty="0" smtClean="0"/>
              <a:t>Private Dashboard</a:t>
            </a:r>
          </a:p>
          <a:p>
            <a:r>
              <a:rPr lang="de-DE" dirty="0" smtClean="0"/>
              <a:t>News </a:t>
            </a:r>
            <a:r>
              <a:rPr lang="de-DE" dirty="0" err="1" smtClean="0"/>
              <a:t>module</a:t>
            </a:r>
            <a:endParaRPr lang="de-DE" dirty="0" smtClean="0"/>
          </a:p>
          <a:p>
            <a:r>
              <a:rPr lang="de-DE" dirty="0" err="1" smtClean="0"/>
              <a:t>Statistics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Features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3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1288256"/>
            <a:ext cx="7562850" cy="469582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Ticket Information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8" name="Ellipse 7"/>
          <p:cNvSpPr/>
          <p:nvPr/>
        </p:nvSpPr>
        <p:spPr>
          <a:xfrm>
            <a:off x="7812360" y="1844824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1</a:t>
            </a:r>
            <a:endParaRPr lang="en-US" sz="3200" dirty="0"/>
          </a:p>
        </p:txBody>
      </p:sp>
      <p:sp>
        <p:nvSpPr>
          <p:cNvPr id="10" name="Ellipse 9"/>
          <p:cNvSpPr/>
          <p:nvPr/>
        </p:nvSpPr>
        <p:spPr>
          <a:xfrm>
            <a:off x="1115616" y="3501008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2</a:t>
            </a:r>
            <a:endParaRPr lang="en-US" sz="3200" dirty="0"/>
          </a:p>
        </p:txBody>
      </p:sp>
      <p:sp>
        <p:nvSpPr>
          <p:cNvPr id="11" name="Ellipse 10"/>
          <p:cNvSpPr/>
          <p:nvPr/>
        </p:nvSpPr>
        <p:spPr>
          <a:xfrm>
            <a:off x="2771800" y="4725144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3</a:t>
            </a:r>
            <a:endParaRPr lang="en-US" sz="3200" dirty="0"/>
          </a:p>
        </p:txBody>
      </p:sp>
      <p:sp>
        <p:nvSpPr>
          <p:cNvPr id="12" name="Ellipse 11"/>
          <p:cNvSpPr/>
          <p:nvPr/>
        </p:nvSpPr>
        <p:spPr>
          <a:xfrm>
            <a:off x="5148064" y="5517232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13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1993106"/>
            <a:ext cx="7562850" cy="328612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Ticket </a:t>
            </a:r>
            <a:r>
              <a:rPr lang="de-DE" dirty="0" err="1" smtClean="0"/>
              <a:t>History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7" name="Ellipse 6"/>
          <p:cNvSpPr/>
          <p:nvPr/>
        </p:nvSpPr>
        <p:spPr>
          <a:xfrm>
            <a:off x="6128901" y="3761981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4</a:t>
            </a:r>
            <a:endParaRPr lang="en-US" sz="3200" dirty="0"/>
          </a:p>
        </p:txBody>
      </p:sp>
      <p:sp>
        <p:nvSpPr>
          <p:cNvPr id="8" name="Ellipse 7"/>
          <p:cNvSpPr/>
          <p:nvPr/>
        </p:nvSpPr>
        <p:spPr>
          <a:xfrm>
            <a:off x="2051720" y="3789040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3</a:t>
            </a:r>
            <a:endParaRPr lang="en-US" sz="3200" dirty="0"/>
          </a:p>
        </p:txBody>
      </p:sp>
      <p:sp>
        <p:nvSpPr>
          <p:cNvPr id="9" name="Ellipse 8"/>
          <p:cNvSpPr/>
          <p:nvPr/>
        </p:nvSpPr>
        <p:spPr>
          <a:xfrm>
            <a:off x="8213808" y="3140968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2</a:t>
            </a:r>
            <a:endParaRPr lang="en-US" sz="3200" dirty="0"/>
          </a:p>
        </p:txBody>
      </p:sp>
      <p:sp>
        <p:nvSpPr>
          <p:cNvPr id="10" name="Ellipse 9"/>
          <p:cNvSpPr/>
          <p:nvPr/>
        </p:nvSpPr>
        <p:spPr>
          <a:xfrm>
            <a:off x="5940152" y="2348880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82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17" y="1196975"/>
            <a:ext cx="6469166" cy="487838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Ticket Modify (1)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7" name="Ellipse 6"/>
          <p:cNvSpPr/>
          <p:nvPr/>
        </p:nvSpPr>
        <p:spPr>
          <a:xfrm>
            <a:off x="4572000" y="4725144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4</a:t>
            </a:r>
            <a:endParaRPr lang="en-US" sz="3200" dirty="0"/>
          </a:p>
        </p:txBody>
      </p:sp>
      <p:sp>
        <p:nvSpPr>
          <p:cNvPr id="8" name="Ellipse 7"/>
          <p:cNvSpPr/>
          <p:nvPr/>
        </p:nvSpPr>
        <p:spPr>
          <a:xfrm>
            <a:off x="5292080" y="1811544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2</a:t>
            </a:r>
            <a:endParaRPr lang="en-US" sz="3200" dirty="0"/>
          </a:p>
        </p:txBody>
      </p:sp>
      <p:sp>
        <p:nvSpPr>
          <p:cNvPr id="9" name="Ellipse 8"/>
          <p:cNvSpPr/>
          <p:nvPr/>
        </p:nvSpPr>
        <p:spPr>
          <a:xfrm>
            <a:off x="4572000" y="3443575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3</a:t>
            </a:r>
            <a:endParaRPr lang="en-US" sz="3200" dirty="0"/>
          </a:p>
        </p:txBody>
      </p:sp>
      <p:sp>
        <p:nvSpPr>
          <p:cNvPr id="10" name="Ellipse 9"/>
          <p:cNvSpPr/>
          <p:nvPr/>
        </p:nvSpPr>
        <p:spPr>
          <a:xfrm>
            <a:off x="899592" y="1556792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07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78" y="1196975"/>
            <a:ext cx="6554044" cy="487838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Ticket Modify </a:t>
            </a:r>
            <a:r>
              <a:rPr lang="de-DE" dirty="0" smtClean="0"/>
              <a:t>(2)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7" name="Ellipse 6"/>
          <p:cNvSpPr/>
          <p:nvPr/>
        </p:nvSpPr>
        <p:spPr>
          <a:xfrm>
            <a:off x="2267744" y="2204864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1</a:t>
            </a:r>
            <a:endParaRPr lang="en-US" sz="3200" dirty="0"/>
          </a:p>
        </p:txBody>
      </p:sp>
      <p:sp>
        <p:nvSpPr>
          <p:cNvPr id="9" name="Ellipse 8"/>
          <p:cNvSpPr/>
          <p:nvPr/>
        </p:nvSpPr>
        <p:spPr>
          <a:xfrm>
            <a:off x="4283968" y="4005064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07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1250156"/>
            <a:ext cx="7562850" cy="477202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Ticket Modify </a:t>
            </a:r>
            <a:r>
              <a:rPr lang="de-DE" dirty="0" smtClean="0"/>
              <a:t>(3)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7" name="Ellipse 6"/>
          <p:cNvSpPr/>
          <p:nvPr/>
        </p:nvSpPr>
        <p:spPr>
          <a:xfrm>
            <a:off x="2123728" y="1700808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1</a:t>
            </a:r>
            <a:endParaRPr lang="en-US" sz="3200" dirty="0"/>
          </a:p>
        </p:txBody>
      </p:sp>
      <p:sp>
        <p:nvSpPr>
          <p:cNvPr id="8" name="Ellipse 7"/>
          <p:cNvSpPr/>
          <p:nvPr/>
        </p:nvSpPr>
        <p:spPr>
          <a:xfrm>
            <a:off x="395536" y="2852936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2</a:t>
            </a:r>
            <a:endParaRPr lang="en-US" sz="3200" dirty="0"/>
          </a:p>
        </p:txBody>
      </p:sp>
      <p:sp>
        <p:nvSpPr>
          <p:cNvPr id="9" name="Ellipse 8"/>
          <p:cNvSpPr/>
          <p:nvPr/>
        </p:nvSpPr>
        <p:spPr>
          <a:xfrm>
            <a:off x="467544" y="4077072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 smtClean="0"/>
              <a:t>3</a:t>
            </a:r>
            <a:endParaRPr lang="en-US" sz="3200" dirty="0"/>
          </a:p>
        </p:txBody>
      </p:sp>
      <p:sp>
        <p:nvSpPr>
          <p:cNvPr id="10" name="Ellipse 9"/>
          <p:cNvSpPr/>
          <p:nvPr/>
        </p:nvSpPr>
        <p:spPr>
          <a:xfrm>
            <a:off x="367916" y="5013176"/>
            <a:ext cx="504056" cy="504056"/>
          </a:xfrm>
          <a:prstGeom prst="ellipse">
            <a:avLst/>
          </a:prstGeom>
          <a:solidFill>
            <a:srgbClr val="E9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3200" dirty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07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51" y="1196975"/>
            <a:ext cx="6613898" cy="487838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generator</a:t>
            </a:r>
            <a:r>
              <a:rPr lang="de-DE" dirty="0" smtClean="0"/>
              <a:t> (1)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9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715</Words>
  <Application>Microsoft Office PowerPoint</Application>
  <PresentationFormat>Bildschirmpräsentation (4:3)</PresentationFormat>
  <Paragraphs>182</Paragraphs>
  <Slides>19</Slides>
  <Notes>14</Notes>
  <HiddenSlides>4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EGI-InSPIRE-Slide-Template_v4</vt:lpstr>
      <vt:lpstr>xGUS   The EGI Helpdesk Template  </vt:lpstr>
      <vt:lpstr>What is xGUS?</vt:lpstr>
      <vt:lpstr>Some xGUS Features</vt:lpstr>
      <vt:lpstr>Ticket Information</vt:lpstr>
      <vt:lpstr>Ticket History</vt:lpstr>
      <vt:lpstr>Ticket Modify (1)</vt:lpstr>
      <vt:lpstr>Ticket Modify (2)</vt:lpstr>
      <vt:lpstr>Ticket Modify (3)</vt:lpstr>
      <vt:lpstr>Statistics generator (1)</vt:lpstr>
      <vt:lpstr>Statistics generator (2)</vt:lpstr>
      <vt:lpstr>Portal Administration</vt:lpstr>
      <vt:lpstr>Portal Administration</vt:lpstr>
      <vt:lpstr>xGUS Instances</vt:lpstr>
      <vt:lpstr>xGUS Homepage</vt:lpstr>
      <vt:lpstr>PowerPoint-Präsentation</vt:lpstr>
      <vt:lpstr>PowerPoint-Präsentation</vt:lpstr>
      <vt:lpstr>Ticket Submit</vt:lpstr>
      <vt:lpstr>Ticket Search</vt:lpstr>
      <vt:lpstr>Create maintenance announcement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Sabine Reißer</cp:lastModifiedBy>
  <cp:revision>107</cp:revision>
  <dcterms:created xsi:type="dcterms:W3CDTF">2010-09-16T10:31:35Z</dcterms:created>
  <dcterms:modified xsi:type="dcterms:W3CDTF">2011-08-30T16:12:32Z</dcterms:modified>
</cp:coreProperties>
</file>