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7"/>
  </p:notesMasterIdLst>
  <p:sldIdLst>
    <p:sldId id="258" r:id="rId4"/>
    <p:sldId id="421" r:id="rId5"/>
    <p:sldId id="42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9" autoAdjust="0"/>
    <p:restoredTop sz="99281" autoAdjust="0"/>
  </p:normalViewPr>
  <p:slideViewPr>
    <p:cSldViewPr>
      <p:cViewPr varScale="1">
        <p:scale>
          <a:sx n="69" d="100"/>
          <a:sy n="69" d="100"/>
        </p:scale>
        <p:origin x="-7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1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229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Where to the NGIs fit in?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6643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797D46E-FE48-44A4-AD90-540913E2D176}" type="datetime1">
              <a:rPr lang="en-GB" smtClean="0"/>
              <a:pPr>
                <a:defRPr/>
              </a:pPr>
              <a:t>20/09/2011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3958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FF59-8002-46C8-86C4-211EE22B39B7}" type="datetime1">
              <a:rPr lang="en-GB" smtClean="0"/>
              <a:pPr/>
              <a:t>20/09/2011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BA7E-98DB-430E-AE39-8AE2A08777D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3518520" y="6448251"/>
            <a:ext cx="2709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EGI Technical Forum 2011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http://tf2011.egi.eu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825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E62C6-D1EF-4B99-989A-B9519A5E871F}" type="datetime1">
              <a:rPr lang="en-GB" smtClean="0"/>
              <a:pPr>
                <a:defRPr/>
              </a:pPr>
              <a:t>20/09/2011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0CC5-E9F9-4C4F-9E6E-CE4C8550E4EA}" type="datetime1">
              <a:rPr lang="en-GB" smtClean="0"/>
              <a:pPr>
                <a:defRPr/>
              </a:pPr>
              <a:t>20/09/2011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CEFB69-3A1A-40F9-A725-6A056CDB5DB5}" type="datetime1">
              <a:rPr lang="en-GB" smtClean="0"/>
              <a:pPr>
                <a:defRPr/>
              </a:pPr>
              <a:t>20/09/2011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7A3A6-4ECE-4A33-8B95-A9F524F2275D}" type="datetime1">
              <a:rPr lang="en-GB" smtClean="0"/>
              <a:pPr>
                <a:defRPr/>
              </a:pPr>
              <a:t>20/09/2011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C8EB56-51B2-4437-9BE3-4E42C28E0E2C}" type="datetime1">
              <a:rPr lang="en-GB" smtClean="0"/>
              <a:pPr>
                <a:defRPr/>
              </a:pPr>
              <a:t>20/09/2011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B0A0A1B-C4C1-4A44-A1B4-F234FFA1D13E}" type="datetime1">
              <a:rPr lang="en-GB" smtClean="0"/>
              <a:pPr>
                <a:defRPr/>
              </a:pPr>
              <a:t>20/09/2011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Date Placeholder 3"/>
          <p:cNvSpPr txBox="1">
            <a:spLocks/>
          </p:cNvSpPr>
          <p:nvPr userDrawn="1"/>
        </p:nvSpPr>
        <p:spPr>
          <a:xfrm>
            <a:off x="3518520" y="6448251"/>
            <a:ext cx="2709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EGI Technical Forum 2011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http://tf2011.egi.eu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20/09/2011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3518520" y="6448251"/>
            <a:ext cx="2709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EGI Technical Forum 2011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http://tf2011.egi.eu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9978D5-D72A-4623-A9C8-7EA007951FE5}" type="datetime1">
              <a:rPr lang="en-GB" smtClean="0"/>
              <a:pPr>
                <a:defRPr/>
              </a:pPr>
              <a:t>20/09/2011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3518520" y="6448251"/>
            <a:ext cx="2709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EGI Technical Forum 2011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http://tf2011.egi.eu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93306D1-B4EE-4158-A0CE-5BE46619B428}" type="datetime1">
              <a:rPr lang="en-GB" smtClean="0"/>
              <a:pPr>
                <a:defRPr/>
              </a:pPr>
              <a:t>20/09/2011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45F0523-ED96-41FF-B10D-24B87089AAC0}" type="datetime1">
              <a:rPr lang="en-GB" smtClean="0"/>
              <a:pPr>
                <a:defRPr/>
              </a:pPr>
              <a:t>20/09/2011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3792988-DDA9-4FE9-9344-81D3F27A3F97}" type="datetime1">
              <a:rPr lang="en-GB" smtClean="0"/>
              <a:pPr>
                <a:defRPr/>
              </a:pPr>
              <a:t>20/09/2011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ucst@egi.e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412776"/>
            <a:ext cx="7668344" cy="2450703"/>
          </a:xfrm>
        </p:spPr>
        <p:txBody>
          <a:bodyPr/>
          <a:lstStyle/>
          <a:p>
            <a:r>
              <a:rPr lang="en-GB" dirty="0" smtClean="0"/>
              <a:t>Portal technologies for</a:t>
            </a:r>
            <a:br>
              <a:rPr lang="en-GB" dirty="0" smtClean="0"/>
            </a:br>
            <a:r>
              <a:rPr lang="en-GB" dirty="0" smtClean="0"/>
              <a:t> EGI Communities</a:t>
            </a:r>
          </a:p>
        </p:txBody>
      </p:sp>
      <p:sp>
        <p:nvSpPr>
          <p:cNvPr id="3076" name="Date Placeholder 4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A79CEE8-73BE-4A9D-9D9C-35F056CEE5FF}" type="datetime1">
              <a:rPr lang="en-GB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20/09/2011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solidFill>
                <a:schemeClr val="bg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339752" y="3598168"/>
            <a:ext cx="5832648" cy="1343000"/>
          </a:xfrm>
        </p:spPr>
        <p:txBody>
          <a:bodyPr/>
          <a:lstStyle/>
          <a:p>
            <a:r>
              <a:rPr lang="en-GB" dirty="0" smtClean="0"/>
              <a:t>Session convener: </a:t>
            </a:r>
            <a:br>
              <a:rPr lang="en-GB" dirty="0" smtClean="0"/>
            </a:br>
            <a:r>
              <a:rPr lang="en-GB" dirty="0" err="1" smtClean="0"/>
              <a:t>Gergely</a:t>
            </a:r>
            <a:r>
              <a:rPr lang="en-GB" dirty="0" smtClean="0"/>
              <a:t> </a:t>
            </a:r>
            <a:r>
              <a:rPr lang="en-GB" dirty="0" err="1" smtClean="0"/>
              <a:t>Sipos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gergely.sipos@egi.eu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747849" y="1124744"/>
            <a:ext cx="1396152" cy="20882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Key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EGI ecosystem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BA7E-98DB-430E-AE39-8AE2A08777D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5496" y="5109051"/>
            <a:ext cx="2448272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dirty="0" smtClean="0"/>
              <a:t>Infrastructure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35496" y="4244955"/>
            <a:ext cx="2448272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dirty="0" smtClean="0"/>
              <a:t>Platforms</a:t>
            </a:r>
            <a:endParaRPr lang="en-GB" sz="3200" dirty="0"/>
          </a:p>
        </p:txBody>
      </p:sp>
      <p:sp>
        <p:nvSpPr>
          <p:cNvPr id="8" name="Rectangle 7"/>
          <p:cNvSpPr/>
          <p:nvPr/>
        </p:nvSpPr>
        <p:spPr>
          <a:xfrm>
            <a:off x="35496" y="3212976"/>
            <a:ext cx="2448272" cy="9599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dirty="0" smtClean="0"/>
              <a:t>Software</a:t>
            </a:r>
            <a:endParaRPr lang="en-GB" sz="3200" dirty="0"/>
          </a:p>
        </p:txBody>
      </p:sp>
      <p:grpSp>
        <p:nvGrpSpPr>
          <p:cNvPr id="9" name="Group 13"/>
          <p:cNvGrpSpPr/>
          <p:nvPr/>
        </p:nvGrpSpPr>
        <p:grpSpPr>
          <a:xfrm>
            <a:off x="2627784" y="4231721"/>
            <a:ext cx="4968552" cy="792088"/>
            <a:chOff x="2627784" y="4231721"/>
            <a:chExt cx="4968552" cy="792088"/>
          </a:xfrm>
        </p:grpSpPr>
        <p:sp>
          <p:nvSpPr>
            <p:cNvPr id="11" name="Rectangle 10"/>
            <p:cNvSpPr/>
            <p:nvPr/>
          </p:nvSpPr>
          <p:spPr>
            <a:xfrm>
              <a:off x="2627784" y="4231721"/>
              <a:ext cx="496855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43808" y="4449010"/>
              <a:ext cx="766133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/>
                <a:t>gLite</a:t>
              </a:r>
              <a:endParaRPr lang="en-GB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679438" y="4449010"/>
              <a:ext cx="1127210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UNICORE</a:t>
              </a:r>
              <a:endParaRPr lang="en-GB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76145" y="4449010"/>
              <a:ext cx="921746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/>
                <a:t>dCache</a:t>
              </a:r>
              <a:endParaRPr lang="en-GB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867388" y="4449010"/>
              <a:ext cx="582199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ARC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519084" y="4449010"/>
              <a:ext cx="840054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Globus</a:t>
              </a:r>
              <a:endParaRPr lang="en-GB" dirty="0"/>
            </a:p>
          </p:txBody>
        </p:sp>
      </p:grpSp>
      <p:grpSp>
        <p:nvGrpSpPr>
          <p:cNvPr id="14" name="Group 8"/>
          <p:cNvGrpSpPr/>
          <p:nvPr/>
        </p:nvGrpSpPr>
        <p:grpSpPr>
          <a:xfrm>
            <a:off x="2627784" y="3212976"/>
            <a:ext cx="4968552" cy="946737"/>
            <a:chOff x="2627784" y="3367625"/>
            <a:chExt cx="4968552" cy="792088"/>
          </a:xfrm>
        </p:grpSpPr>
        <p:sp>
          <p:nvSpPr>
            <p:cNvPr id="12" name="Rectangle 11"/>
            <p:cNvSpPr/>
            <p:nvPr/>
          </p:nvSpPr>
          <p:spPr>
            <a:xfrm>
              <a:off x="2627784" y="3367625"/>
              <a:ext cx="496855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093266" y="3548362"/>
              <a:ext cx="1067917" cy="540753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Central Services</a:t>
              </a:r>
              <a:endParaRPr lang="en-GB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332376" y="3548362"/>
              <a:ext cx="1044116" cy="540753"/>
            </a:xfrm>
            <a:prstGeom prst="rect">
              <a:avLst/>
            </a:prstGeom>
            <a:gradFill>
              <a:gsLst>
                <a:gs pos="0">
                  <a:schemeClr val="accent3">
                    <a:shade val="51000"/>
                    <a:satMod val="130000"/>
                  </a:schemeClr>
                </a:gs>
                <a:gs pos="49000">
                  <a:schemeClr val="accent3">
                    <a:shade val="93000"/>
                    <a:satMod val="130000"/>
                  </a:schemeClr>
                </a:gs>
                <a:gs pos="100000">
                  <a:srgbClr val="FF0000"/>
                </a:gs>
              </a:gsLst>
            </a:gra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Domain Services</a:t>
              </a:r>
              <a:endParaRPr lang="en-GB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80113" y="3548362"/>
              <a:ext cx="1368151" cy="540753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Community Services</a:t>
              </a:r>
              <a:endParaRPr lang="en-GB" dirty="0"/>
            </a:p>
          </p:txBody>
        </p:sp>
      </p:grpSp>
      <p:grpSp>
        <p:nvGrpSpPr>
          <p:cNvPr id="18" name="Group 43"/>
          <p:cNvGrpSpPr/>
          <p:nvPr/>
        </p:nvGrpSpPr>
        <p:grpSpPr>
          <a:xfrm>
            <a:off x="2627784" y="1556792"/>
            <a:ext cx="5018551" cy="1288895"/>
            <a:chOff x="3203848" y="1492033"/>
            <a:chExt cx="5018551" cy="1288895"/>
          </a:xfrm>
        </p:grpSpPr>
        <p:pic>
          <p:nvPicPr>
            <p:cNvPr id="39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1492035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0479" y="1492034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2616" y="1492035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3507" y="1492033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3" name="Rectangle 42"/>
          <p:cNvSpPr/>
          <p:nvPr/>
        </p:nvSpPr>
        <p:spPr>
          <a:xfrm>
            <a:off x="35496" y="1196752"/>
            <a:ext cx="2448272" cy="19442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dirty="0" smtClean="0"/>
              <a:t>Virtual Research Communities</a:t>
            </a:r>
          </a:p>
          <a:p>
            <a:pPr algn="ctr"/>
            <a:r>
              <a:rPr lang="en-GB" sz="3200" dirty="0" smtClean="0"/>
              <a:t>(Users)</a:t>
            </a:r>
            <a:endParaRPr lang="en-GB" sz="3200" dirty="0"/>
          </a:p>
        </p:txBody>
      </p:sp>
      <p:grpSp>
        <p:nvGrpSpPr>
          <p:cNvPr id="19" name="Group 24"/>
          <p:cNvGrpSpPr/>
          <p:nvPr/>
        </p:nvGrpSpPr>
        <p:grpSpPr>
          <a:xfrm>
            <a:off x="2627784" y="5095817"/>
            <a:ext cx="4968552" cy="792088"/>
            <a:chOff x="2627784" y="5095817"/>
            <a:chExt cx="4968552" cy="792088"/>
          </a:xfrm>
        </p:grpSpPr>
        <p:sp>
          <p:nvSpPr>
            <p:cNvPr id="10" name="Rectangle 9"/>
            <p:cNvSpPr/>
            <p:nvPr/>
          </p:nvSpPr>
          <p:spPr>
            <a:xfrm>
              <a:off x="2627784" y="5095817"/>
              <a:ext cx="496855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70777" y="5293711"/>
              <a:ext cx="648071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85616" y="5293711"/>
              <a:ext cx="648071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49711" y="5293711"/>
              <a:ext cx="720080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EIRO</a:t>
              </a:r>
              <a:endParaRPr lang="en-GB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657823" y="5285320"/>
              <a:ext cx="648071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88225" y="5285320"/>
              <a:ext cx="648071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7668344" y="3367625"/>
            <a:ext cx="1399306" cy="2509647"/>
            <a:chOff x="7668344" y="3367624"/>
            <a:chExt cx="1399306" cy="2509647"/>
          </a:xfrm>
        </p:grpSpPr>
        <p:sp>
          <p:nvSpPr>
            <p:cNvPr id="49" name="Rectangle 48"/>
            <p:cNvSpPr/>
            <p:nvPr/>
          </p:nvSpPr>
          <p:spPr>
            <a:xfrm rot="16200000">
              <a:off x="7113173" y="3922795"/>
              <a:ext cx="2509647" cy="13993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GB" sz="3200" dirty="0" smtClean="0"/>
                <a:t>Planning &amp; Coordination</a:t>
              </a:r>
              <a:endParaRPr lang="en-GB" sz="3200" dirty="0"/>
            </a:p>
          </p:txBody>
        </p:sp>
        <p:sp>
          <p:nvSpPr>
            <p:cNvPr id="38" name="TextBox 37"/>
            <p:cNvSpPr txBox="1"/>
            <p:nvPr/>
          </p:nvSpPr>
          <p:spPr>
            <a:xfrm rot="16200000">
              <a:off x="7342537" y="4995720"/>
              <a:ext cx="1146378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Support</a:t>
              </a:r>
              <a:endParaRPr lang="en-GB" dirty="0"/>
            </a:p>
          </p:txBody>
        </p:sp>
        <p:sp>
          <p:nvSpPr>
            <p:cNvPr id="48" name="TextBox 47"/>
            <p:cNvSpPr txBox="1"/>
            <p:nvPr/>
          </p:nvSpPr>
          <p:spPr>
            <a:xfrm rot="16200000">
              <a:off x="7411670" y="3785498"/>
              <a:ext cx="1008112" cy="33575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Services</a:t>
              </a:r>
              <a:endParaRPr lang="en-GB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7884368" y="1484784"/>
            <a:ext cx="1176665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Ecosystem</a:t>
            </a:r>
          </a:p>
          <a:p>
            <a:pPr algn="ctr"/>
            <a:r>
              <a:rPr lang="en-GB" dirty="0" smtClean="0"/>
              <a:t>Partners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7884368" y="2229513"/>
            <a:ext cx="1148095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NGIs + EIRO EGI.eu</a:t>
            </a:r>
            <a:endParaRPr lang="en-GB" dirty="0"/>
          </a:p>
        </p:txBody>
      </p:sp>
      <p:sp>
        <p:nvSpPr>
          <p:cNvPr id="44" name="Rectangular Callout 43"/>
          <p:cNvSpPr/>
          <p:nvPr/>
        </p:nvSpPr>
        <p:spPr>
          <a:xfrm>
            <a:off x="3419872" y="1124744"/>
            <a:ext cx="3096344" cy="1656184"/>
          </a:xfrm>
          <a:prstGeom prst="wedgeRectCallout">
            <a:avLst>
              <a:gd name="adj1" fmla="val -251"/>
              <a:gd name="adj2" fmla="val 8074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Portals and portal technologies</a:t>
            </a:r>
            <a:endParaRPr lang="en-GB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752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This workshop aims </a:t>
            </a:r>
            <a:br>
              <a:rPr lang="en-GB" sz="3600" dirty="0" smtClean="0"/>
            </a:br>
            <a:r>
              <a:rPr lang="en-GB" sz="3600" dirty="0" smtClean="0"/>
              <a:t>to answer the questions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What kind of portal-related technologies and best practices are the most widely used and are emerging within the EGI community? How many and which VRCs and NGIs are supporting these? </a:t>
            </a:r>
          </a:p>
          <a:p>
            <a:r>
              <a:rPr lang="en-GB" sz="2400" dirty="0" smtClean="0"/>
              <a:t>What requirements do the user and operation communities have concerning the usage, operation, integration and further-development of portals, </a:t>
            </a:r>
            <a:r>
              <a:rPr lang="en-GB" sz="2400" dirty="0" err="1" smtClean="0"/>
              <a:t>portlets</a:t>
            </a:r>
            <a:r>
              <a:rPr lang="en-GB" sz="2400" dirty="0" smtClean="0"/>
              <a:t> and </a:t>
            </a:r>
            <a:r>
              <a:rPr lang="en-GB" sz="2400" dirty="0" err="1" smtClean="0"/>
              <a:t>iframes</a:t>
            </a:r>
            <a:r>
              <a:rPr lang="en-GB" sz="2400" dirty="0" smtClean="0"/>
              <a:t>?  </a:t>
            </a:r>
          </a:p>
          <a:p>
            <a:r>
              <a:rPr lang="en-GB" sz="2400" dirty="0" smtClean="0"/>
              <a:t>How could a wider and harmonised adoption of these technologies be facilitated within EGI? What role should EGI.eu and the NGIs play in this process? 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20/09/2011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151</Words>
  <Application>Microsoft Office PowerPoint</Application>
  <PresentationFormat>On-screen Show (4:3)</PresentationFormat>
  <Paragraphs>42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EGI-InSPIRE 2</vt:lpstr>
      <vt:lpstr>EG-InSPIRE</vt:lpstr>
      <vt:lpstr>1_EG-InSPIRE</vt:lpstr>
      <vt:lpstr>Portal technologies for  EGI Communities</vt:lpstr>
      <vt:lpstr>The EGI ecosystem</vt:lpstr>
      <vt:lpstr>This workshop aims  to answer the questions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gergely.sipos</cp:lastModifiedBy>
  <cp:revision>462</cp:revision>
  <dcterms:created xsi:type="dcterms:W3CDTF">2010-09-03T12:01:03Z</dcterms:created>
  <dcterms:modified xsi:type="dcterms:W3CDTF">2011-09-20T07:43:27Z</dcterms:modified>
</cp:coreProperties>
</file>