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themes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669979"/>
          </a:xfrm>
        </p:spPr>
        <p:txBody>
          <a:bodyPr/>
          <a:lstStyle/>
          <a:p>
            <a:r>
              <a:rPr lang="en-GB" dirty="0" smtClean="0"/>
              <a:t>Support of multiple disciplines</a:t>
            </a:r>
          </a:p>
          <a:p>
            <a:r>
              <a:rPr lang="en-GB" dirty="0" smtClean="0"/>
              <a:t>Commonality and reuse of existing grid middleware</a:t>
            </a:r>
          </a:p>
          <a:p>
            <a:r>
              <a:rPr lang="en-GB" dirty="0" smtClean="0"/>
              <a:t>Opportunistic usage </a:t>
            </a:r>
            <a:r>
              <a:rPr lang="en-GB" dirty="0" err="1" smtClean="0"/>
              <a:t>vs</a:t>
            </a:r>
            <a:r>
              <a:rPr lang="en-GB" dirty="0" smtClean="0"/>
              <a:t> no </a:t>
            </a:r>
            <a:r>
              <a:rPr lang="en-GB" smtClean="0"/>
              <a:t>free resources</a:t>
            </a:r>
            <a:endParaRPr lang="en-GB" dirty="0" smtClean="0"/>
          </a:p>
          <a:p>
            <a:r>
              <a:rPr lang="en-GB" dirty="0" smtClean="0"/>
              <a:t>Reuse/customization/dissemination of existing application framework</a:t>
            </a:r>
          </a:p>
          <a:p>
            <a:r>
              <a:rPr lang="en-GB" dirty="0" smtClean="0"/>
              <a:t>Pilot activities and prototyping of new solutions (DBs, portals, virtualization)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1399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EGI Resource Centre Forum</a:t>
            </a:r>
          </a:p>
          <a:p>
            <a:pPr lvl="1"/>
            <a:r>
              <a:rPr lang="en-US" sz="2000" dirty="0" smtClean="0"/>
              <a:t>EGI </a:t>
            </a:r>
            <a:r>
              <a:rPr lang="en-US" sz="2000" dirty="0" smtClean="0">
                <a:solidFill>
                  <a:schemeClr val="tx2"/>
                </a:solidFill>
              </a:rPr>
              <a:t>new</a:t>
            </a:r>
            <a:r>
              <a:rPr lang="en-US" sz="2000" dirty="0" smtClean="0"/>
              <a:t> RC coordinating/advisory body to</a:t>
            </a:r>
          </a:p>
          <a:p>
            <a:pPr lvl="2"/>
            <a:r>
              <a:rPr lang="en-US" sz="1800" dirty="0" smtClean="0"/>
              <a:t>facilitate </a:t>
            </a:r>
            <a:r>
              <a:rPr lang="en-US" sz="1800" dirty="0" smtClean="0">
                <a:solidFill>
                  <a:schemeClr val="tx2"/>
                </a:solidFill>
              </a:rPr>
              <a:t>sharing and communication </a:t>
            </a:r>
            <a:r>
              <a:rPr lang="en-US" sz="1800" dirty="0" smtClean="0"/>
              <a:t>between RCs across NGIs</a:t>
            </a:r>
          </a:p>
          <a:p>
            <a:pPr lvl="2"/>
            <a:r>
              <a:rPr lang="en-US" sz="1800" dirty="0" smtClean="0"/>
              <a:t>facilitate </a:t>
            </a:r>
            <a:r>
              <a:rPr lang="en-US" sz="1800" dirty="0" smtClean="0">
                <a:solidFill>
                  <a:schemeClr val="tx2"/>
                </a:solidFill>
              </a:rPr>
              <a:t>innovation</a:t>
            </a:r>
            <a:r>
              <a:rPr lang="en-US" sz="1800" dirty="0" smtClean="0"/>
              <a:t> by sharing of experience and projects, coordinate </a:t>
            </a:r>
            <a:r>
              <a:rPr lang="en-US" sz="1800" dirty="0" smtClean="0">
                <a:solidFill>
                  <a:schemeClr val="tx2"/>
                </a:solidFill>
              </a:rPr>
              <a:t>agreement on common needs</a:t>
            </a:r>
          </a:p>
          <a:p>
            <a:pPr lvl="2"/>
            <a:r>
              <a:rPr lang="en-US" sz="1800" dirty="0" smtClean="0"/>
              <a:t>foster </a:t>
            </a:r>
            <a:r>
              <a:rPr lang="en-US" sz="1800" dirty="0" smtClean="0">
                <a:solidFill>
                  <a:schemeClr val="tx2"/>
                </a:solidFill>
              </a:rPr>
              <a:t>communication between RCs and EGI technology providers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advise OMB </a:t>
            </a:r>
            <a:r>
              <a:rPr lang="en-US" sz="1800" dirty="0" smtClean="0"/>
              <a:t>on RC-specific grid issues</a:t>
            </a:r>
          </a:p>
          <a:p>
            <a:pPr lvl="1"/>
            <a:r>
              <a:rPr lang="en-US" sz="2000" dirty="0" smtClean="0"/>
              <a:t>Owned and chaired by RC representatives (</a:t>
            </a:r>
            <a:r>
              <a:rPr lang="en-US" sz="2000" dirty="0" err="1" smtClean="0"/>
              <a:t>rota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Membership</a:t>
            </a:r>
          </a:p>
          <a:p>
            <a:pPr lvl="2"/>
            <a:r>
              <a:rPr lang="en-US" sz="1800" dirty="0" smtClean="0"/>
              <a:t>Core set of representatives from large </a:t>
            </a:r>
            <a:r>
              <a:rPr lang="en-US" sz="1800" dirty="0" err="1" smtClean="0"/>
              <a:t>centres</a:t>
            </a:r>
            <a:endParaRPr lang="en-US" sz="1800" dirty="0" smtClean="0"/>
          </a:p>
          <a:p>
            <a:pPr lvl="2"/>
            <a:r>
              <a:rPr lang="en-US" sz="1800" dirty="0" smtClean="0"/>
              <a:t>All RCs/NGIs invited to participate</a:t>
            </a:r>
          </a:p>
          <a:p>
            <a:pPr lvl="1"/>
            <a:r>
              <a:rPr lang="en-US" sz="2400" dirty="0" smtClean="0"/>
              <a:t>Monthly meetings, f2f meeting at major events</a:t>
            </a:r>
          </a:p>
          <a:p>
            <a:pPr marL="51435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671</TotalTime>
  <Words>119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EGI-InSPIRE-Slide-Template_v4-5</vt:lpstr>
      <vt:lpstr>Discussion</vt:lpstr>
      <vt:lpstr>Recurrent themes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</dc:title>
  <dc:creator>Tiziana Ferrari</dc:creator>
  <cp:lastModifiedBy>Tiziana Ferrari</cp:lastModifiedBy>
  <cp:revision>6</cp:revision>
  <dcterms:created xsi:type="dcterms:W3CDTF">2011-09-21T11:41:30Z</dcterms:created>
  <dcterms:modified xsi:type="dcterms:W3CDTF">2011-09-21T23:55:47Z</dcterms:modified>
</cp:coreProperties>
</file>