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306" r:id="rId4"/>
    <p:sldId id="316" r:id="rId5"/>
    <p:sldId id="317" r:id="rId6"/>
    <p:sldId id="318" r:id="rId7"/>
    <p:sldId id="319" r:id="rId8"/>
    <p:sldId id="320" r:id="rId9"/>
    <p:sldId id="300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75443" autoAdjust="0"/>
  </p:normalViewPr>
  <p:slideViewPr>
    <p:cSldViewPr showGuides="1">
      <p:cViewPr varScale="1">
        <p:scale>
          <a:sx n="102" d="100"/>
          <a:sy n="102" d="100"/>
        </p:scale>
        <p:origin x="-2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19. 03. 13.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19. 03. 13.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19. 03. 13.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osc-hub.eu/display/EOSC/Community+requirements+DB" TargetMode="External"/><Relationship Id="rId3" Type="http://schemas.openxmlformats.org/officeDocument/2006/relationships/hyperlink" Target="https://jira.eosc-hub.eu/projects/EOSCWP10/issu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lyticsvidhya.com/blog/2018/03/comprehensive-collection-deep-learning-datasets/" TargetMode="External"/><Relationship Id="rId4" Type="http://schemas.openxmlformats.org/officeDocument/2006/relationships/hyperlink" Target="https://www.quandl.com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kaggle.com/datase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requirements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13. March,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0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EOSC-hub CCs</a:t>
            </a:r>
          </a:p>
          <a:p>
            <a:r>
              <a:rPr lang="en-US" dirty="0" smtClean="0"/>
              <a:t>Other EOSC-hub</a:t>
            </a:r>
          </a:p>
          <a:p>
            <a:r>
              <a:rPr lang="en-US" dirty="0" smtClean="0"/>
              <a:t>Others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Requirements was presented to WP10 on Mar 4</a:t>
            </a:r>
          </a:p>
          <a:p>
            <a:pPr lvl="1"/>
            <a:r>
              <a:rPr lang="en-US" dirty="0" smtClean="0"/>
              <a:t>Not only Data requirements (!)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stories at </a:t>
            </a:r>
            <a:r>
              <a:rPr lang="en-US" dirty="0">
                <a:hlinkClick r:id="rId2"/>
              </a:rPr>
              <a:t>https://wiki.eosc-hub.eu/display/EOSC/Community+requirements+</a:t>
            </a:r>
            <a:r>
              <a:rPr lang="en-US" dirty="0" smtClean="0">
                <a:hlinkClick r:id="rId2"/>
              </a:rPr>
              <a:t>DB</a:t>
            </a:r>
            <a:endParaRPr lang="en-US" dirty="0" smtClean="0"/>
          </a:p>
          <a:p>
            <a:pPr lvl="1"/>
            <a:r>
              <a:rPr lang="en-US" dirty="0"/>
              <a:t>Find requirements at </a:t>
            </a:r>
            <a:r>
              <a:rPr lang="en-US" dirty="0">
                <a:hlinkClick r:id="rId3"/>
              </a:rPr>
              <a:t>https://jira.eosc-hub.eu/projects/</a:t>
            </a:r>
            <a:r>
              <a:rPr lang="en-US" dirty="0" smtClean="0">
                <a:hlinkClick r:id="rId3"/>
              </a:rPr>
              <a:t>EOSCWP10/issues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They have to be assigned to people </a:t>
            </a:r>
            <a:r>
              <a:rPr lang="mr-IN" dirty="0" smtClean="0"/>
              <a:t>–</a:t>
            </a:r>
            <a:r>
              <a:rPr lang="en-US" dirty="0" smtClean="0"/>
              <a:t> Diego?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90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ELIXIR</a:t>
            </a:r>
          </a:p>
          <a:p>
            <a:pPr lvl="1"/>
            <a:r>
              <a:rPr lang="en-US" dirty="0" smtClean="0"/>
              <a:t>EOSC-hub File Transfer Service</a:t>
            </a:r>
          </a:p>
          <a:p>
            <a:r>
              <a:rPr lang="en-US" dirty="0" err="1" smtClean="0"/>
              <a:t>Radioastronomy</a:t>
            </a:r>
            <a:endParaRPr lang="en-US" dirty="0" smtClean="0"/>
          </a:p>
          <a:p>
            <a:pPr lvl="1"/>
            <a:r>
              <a:rPr lang="en-US" dirty="0" smtClean="0"/>
              <a:t>Distribute binaries and containers to clusters: CVMFS</a:t>
            </a:r>
          </a:p>
          <a:p>
            <a:r>
              <a:rPr lang="en-US" dirty="0" smtClean="0"/>
              <a:t>Marine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SeaDataNet</a:t>
            </a:r>
            <a:endParaRPr lang="en-US" dirty="0" smtClean="0"/>
          </a:p>
          <a:p>
            <a:pPr lvl="1"/>
            <a:r>
              <a:rPr lang="en-US" dirty="0" smtClean="0"/>
              <a:t>Setup a </a:t>
            </a:r>
            <a:r>
              <a:rPr lang="en-US" dirty="0" err="1" smtClean="0"/>
              <a:t>DataHub</a:t>
            </a:r>
            <a:r>
              <a:rPr lang="en-US" dirty="0" smtClean="0"/>
              <a:t> </a:t>
            </a:r>
            <a:r>
              <a:rPr lang="en-US" dirty="0" err="1" smtClean="0"/>
              <a:t>testbed</a:t>
            </a:r>
            <a:r>
              <a:rPr lang="en-US" dirty="0" smtClean="0"/>
              <a:t> for the </a:t>
            </a:r>
          </a:p>
          <a:p>
            <a:pPr marL="0" indent="0">
              <a:buNone/>
            </a:pPr>
            <a:r>
              <a:rPr lang="en-US" i="1" dirty="0" smtClean="0"/>
              <a:t>+ Many B2* requirements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 smtClean="0"/>
              <a:t>Further requirements may come from Marine (Argo), DMCC (ISGC), ICOS?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88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EOSC-hub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‘Data’ </a:t>
            </a:r>
            <a:r>
              <a:rPr lang="mr-IN" dirty="0" smtClean="0"/>
              <a:t>–</a:t>
            </a:r>
            <a:r>
              <a:rPr lang="en-US" dirty="0" smtClean="0"/>
              <a:t> Still a missing category</a:t>
            </a:r>
          </a:p>
          <a:p>
            <a:pPr lvl="1"/>
            <a:r>
              <a:rPr lang="en-US" dirty="0" smtClean="0"/>
              <a:t>Some motivating examples</a:t>
            </a:r>
          </a:p>
          <a:p>
            <a:pPr lvl="2"/>
            <a:r>
              <a:rPr lang="en-US" dirty="0">
                <a:hlinkClick r:id="rId2"/>
              </a:rPr>
              <a:t>https://www.kaggle.com/</a:t>
            </a:r>
            <a:r>
              <a:rPr lang="en-US" dirty="0" smtClean="0">
                <a:hlinkClick r:id="rId2"/>
              </a:rPr>
              <a:t>datasets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https://www.analyticsvidhya.com/blog/2018/03/comprehensive-collection-deep-learning-datasets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hlinkClick r:id="rId4"/>
              </a:rPr>
              <a:t>https://www.quandl.com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60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(?)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424936" cy="4784400"/>
          </a:xfrm>
        </p:spPr>
        <p:txBody>
          <a:bodyPr/>
          <a:lstStyle/>
          <a:p>
            <a:r>
              <a:rPr lang="en-US" sz="2000" dirty="0" smtClean="0"/>
              <a:t>In early assessment: EMPHASIS (</a:t>
            </a:r>
            <a:r>
              <a:rPr lang="en-US" sz="2000" dirty="0" err="1" smtClean="0"/>
              <a:t>DataHub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New communities at design workshop: </a:t>
            </a:r>
            <a:br>
              <a:rPr lang="en-US" sz="2000" dirty="0" smtClean="0"/>
            </a:br>
            <a:r>
              <a:rPr lang="en-US" sz="2000" dirty="0" smtClean="0"/>
              <a:t>PROCESS; </a:t>
            </a:r>
            <a:r>
              <a:rPr lang="en-US" sz="2000" dirty="0" err="1" smtClean="0"/>
              <a:t>ARIADNEplus</a:t>
            </a:r>
            <a:r>
              <a:rPr lang="en-US" sz="2000" dirty="0" smtClean="0"/>
              <a:t>; </a:t>
            </a:r>
            <a:r>
              <a:rPr lang="en-US" sz="2000" dirty="0" err="1" smtClean="0"/>
              <a:t>AStRON</a:t>
            </a:r>
            <a:r>
              <a:rPr lang="en-US" sz="2000" dirty="0"/>
              <a:t>; </a:t>
            </a:r>
            <a:r>
              <a:rPr lang="en-US" sz="2000" dirty="0" err="1" smtClean="0"/>
              <a:t>NenuFAR</a:t>
            </a:r>
            <a:r>
              <a:rPr lang="en-US" sz="2000" dirty="0" smtClean="0"/>
              <a:t> (</a:t>
            </a:r>
            <a:r>
              <a:rPr lang="en-US" sz="2000" dirty="0" err="1" smtClean="0"/>
              <a:t>radioastronomy</a:t>
            </a:r>
            <a:r>
              <a:rPr lang="en-US" sz="2000" dirty="0" smtClean="0"/>
              <a:t>); EISCAT_3D (containers?); EMPHASIS</a:t>
            </a:r>
          </a:p>
          <a:p>
            <a:r>
              <a:rPr lang="en-US" sz="2000" dirty="0" err="1" smtClean="0"/>
              <a:t>DataHub</a:t>
            </a:r>
            <a:r>
              <a:rPr lang="en-US" sz="2000" dirty="0" smtClean="0"/>
              <a:t>, FTS are the ‘most marketable’</a:t>
            </a:r>
          </a:p>
          <a:p>
            <a:pPr lvl="1"/>
            <a:r>
              <a:rPr lang="en-US" sz="1800" dirty="0" smtClean="0"/>
              <a:t>We need </a:t>
            </a:r>
            <a:r>
              <a:rPr lang="en-US" sz="1800" dirty="0" err="1" smtClean="0"/>
              <a:t>DataHub</a:t>
            </a:r>
            <a:r>
              <a:rPr lang="en-US" sz="1800" dirty="0" smtClean="0"/>
              <a:t> on the Website</a:t>
            </a:r>
          </a:p>
          <a:p>
            <a:pPr lvl="1"/>
            <a:r>
              <a:rPr lang="en-US" sz="1800" dirty="0" smtClean="0"/>
              <a:t>We need better product pages with</a:t>
            </a:r>
          </a:p>
          <a:p>
            <a:pPr lvl="2"/>
            <a:r>
              <a:rPr lang="en-US" sz="1400" dirty="0" smtClean="0"/>
              <a:t>What’s in it for me?</a:t>
            </a:r>
          </a:p>
          <a:p>
            <a:pPr lvl="2"/>
            <a:r>
              <a:rPr lang="en-US" sz="1400" dirty="0" smtClean="0"/>
              <a:t>Getting access</a:t>
            </a:r>
          </a:p>
          <a:p>
            <a:pPr lvl="2"/>
            <a:r>
              <a:rPr lang="en-US" sz="1400" dirty="0" smtClean="0"/>
              <a:t>Typical use cases</a:t>
            </a:r>
          </a:p>
          <a:p>
            <a:pPr lvl="2"/>
            <a:r>
              <a:rPr lang="en-US" sz="1400" dirty="0" smtClean="0"/>
              <a:t>Experiences/examples</a:t>
            </a:r>
          </a:p>
          <a:p>
            <a:pPr lvl="2"/>
            <a:r>
              <a:rPr lang="en-US" sz="1400" dirty="0" smtClean="0"/>
              <a:t>(Downloadable brochure)</a:t>
            </a:r>
          </a:p>
          <a:p>
            <a:r>
              <a:rPr lang="en-US" sz="2000" dirty="0" smtClean="0"/>
              <a:t>Notebooks</a:t>
            </a:r>
          </a:p>
          <a:p>
            <a:pPr lvl="1"/>
            <a:r>
              <a:rPr lang="en-US" sz="1800" dirty="0" smtClean="0"/>
              <a:t>I/O compatibility with B2DROP and </a:t>
            </a:r>
            <a:r>
              <a:rPr lang="en-US" sz="1800" dirty="0" err="1" smtClean="0"/>
              <a:t>DataHub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 We need User Guides</a:t>
            </a:r>
          </a:p>
          <a:p>
            <a:pPr lvl="1"/>
            <a:r>
              <a:rPr lang="en-US" sz="1800" dirty="0" smtClean="0">
                <a:sym typeface="Wingdings"/>
              </a:rPr>
              <a:t>I/O compatibility with FTS?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22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81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OCCA_EGIConference2017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LAROCCA_EGIConference2017</Template>
  <TotalTime>2516</TotalTime>
  <Words>203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LAROCCA_EGIConference2017</vt:lpstr>
      <vt:lpstr>EGI Powerpoint Presentation (body)</vt:lpstr>
      <vt:lpstr>EGI Powerpoint Presentation (closing)</vt:lpstr>
      <vt:lpstr>Data requirements</vt:lpstr>
      <vt:lpstr>Outline</vt:lpstr>
      <vt:lpstr>EOSC-hub CCs</vt:lpstr>
      <vt:lpstr>EOSC-hub CCs</vt:lpstr>
      <vt:lpstr>Other EOSC-hub</vt:lpstr>
      <vt:lpstr>Other (?) communities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with resource providers: selection, SLA, support</dc:title>
  <dc:creator>larocca</dc:creator>
  <cp:lastModifiedBy>Gergely Sipos</cp:lastModifiedBy>
  <cp:revision>246</cp:revision>
  <dcterms:created xsi:type="dcterms:W3CDTF">2017-05-06T07:01:47Z</dcterms:created>
  <dcterms:modified xsi:type="dcterms:W3CDTF">2019-03-13T12:29:08Z</dcterms:modified>
</cp:coreProperties>
</file>