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9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1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6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2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9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6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1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B592-318A-40B6-A2A2-88B96F6DDC4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D1F2-E0DA-4346-8A4C-A8574A44AF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 for EOSC services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SVI (Surfaces, Glasses, Interfaces)</a:t>
            </a:r>
          </a:p>
          <a:p>
            <a:r>
              <a:rPr lang="en-US" dirty="0" smtClean="0"/>
              <a:t>CNRS – Saint-Gobain Research joint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2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1" cy="4525963"/>
          </a:xfrm>
        </p:spPr>
        <p:txBody>
          <a:bodyPr/>
          <a:lstStyle/>
          <a:p>
            <a:r>
              <a:rPr lang="en-US" dirty="0" smtClean="0"/>
              <a:t>Statistical analyses of Raman spectra of glasses</a:t>
            </a:r>
          </a:p>
          <a:p>
            <a:pPr lvl="1"/>
            <a:r>
              <a:rPr lang="en-US" dirty="0" smtClean="0"/>
              <a:t>Based on machine learning</a:t>
            </a:r>
          </a:p>
          <a:p>
            <a:pPr lvl="1"/>
            <a:r>
              <a:rPr lang="en-US" dirty="0" smtClean="0"/>
              <a:t>Applications: inference of glass structure, separation of sources, prediction of composition…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637" y="3130699"/>
            <a:ext cx="469825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Résultat de recherche d'images pour &quot;glass structur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89" y="3573016"/>
            <a:ext cx="31146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34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/>
              <a:t>Main Use case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What?</a:t>
            </a:r>
          </a:p>
          <a:p>
            <a:r>
              <a:rPr lang="en-US" dirty="0" smtClean="0"/>
              <a:t>Raman spectroscopy data</a:t>
            </a:r>
          </a:p>
          <a:p>
            <a:pPr lvl="1"/>
            <a:r>
              <a:rPr lang="en-US" dirty="0" smtClean="0"/>
              <a:t>Share experimental results</a:t>
            </a:r>
          </a:p>
          <a:p>
            <a:pPr lvl="1"/>
            <a:r>
              <a:rPr lang="en-US" dirty="0" smtClean="0"/>
              <a:t>Standardized Treatments in pre-configured environment (Python package)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2050" name="Picture 2" descr="Résultat de recherche d'images pour &quot;icon for several fil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468" y="4365104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pyth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651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Résultat de recherche d'images pour &quot;scikit-lear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8" descr="Résultat de recherche d'images pour &quot;scikit-lear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8" name="Picture 10" descr="Résultat de recherche d'images pour &quot;scikit-lear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190104"/>
            <a:ext cx="200619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èche droite 5"/>
          <p:cNvSpPr/>
          <p:nvPr/>
        </p:nvSpPr>
        <p:spPr>
          <a:xfrm rot="10800000">
            <a:off x="3635896" y="5317604"/>
            <a:ext cx="720080" cy="127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9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Main Use case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How?</a:t>
            </a:r>
          </a:p>
          <a:p>
            <a:r>
              <a:rPr lang="en-US" dirty="0" smtClean="0"/>
              <a:t>Database (SQL?)</a:t>
            </a:r>
          </a:p>
          <a:p>
            <a:pPr lvl="1"/>
            <a:r>
              <a:rPr lang="en-US" dirty="0" smtClean="0"/>
              <a:t>To be filled by a custom script (to be created) from the proprietary </a:t>
            </a:r>
            <a:r>
              <a:rPr lang="en-US" dirty="0" err="1" smtClean="0"/>
              <a:t>datafiles</a:t>
            </a:r>
            <a:endParaRPr lang="en-US" dirty="0" smtClean="0"/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SSH+X11 forwarding;  Web Server</a:t>
            </a:r>
          </a:p>
          <a:p>
            <a:pPr lvl="1"/>
            <a:r>
              <a:rPr lang="en-US" dirty="0" smtClean="0"/>
              <a:t>&lt; 10 simultaneous connections</a:t>
            </a:r>
          </a:p>
          <a:p>
            <a:r>
              <a:rPr lang="en-US" dirty="0" smtClean="0"/>
              <a:t>Computing and storage</a:t>
            </a:r>
          </a:p>
          <a:p>
            <a:pPr lvl="1"/>
            <a:r>
              <a:rPr lang="en-US" dirty="0"/>
              <a:t>4</a:t>
            </a:r>
            <a:r>
              <a:rPr lang="en-US" smtClean="0"/>
              <a:t> </a:t>
            </a:r>
            <a:r>
              <a:rPr lang="en-US" dirty="0" smtClean="0"/>
              <a:t>cores ; RAM </a:t>
            </a:r>
            <a:r>
              <a:rPr lang="en-US" smtClean="0"/>
              <a:t>= </a:t>
            </a:r>
            <a:r>
              <a:rPr lang="en-US" smtClean="0"/>
              <a:t>16 </a:t>
            </a:r>
            <a:r>
              <a:rPr lang="en-US" dirty="0" smtClean="0"/>
              <a:t>Gb; Disk space </a:t>
            </a:r>
            <a:r>
              <a:rPr lang="en-US" smtClean="0"/>
              <a:t>= </a:t>
            </a:r>
            <a:r>
              <a:rPr lang="en-US" smtClean="0"/>
              <a:t>300 </a:t>
            </a:r>
            <a:r>
              <a:rPr lang="en-US" dirty="0" smtClean="0"/>
              <a:t>Gb</a:t>
            </a:r>
            <a:endParaRPr lang="en-US" dirty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Scientific Python suite (</a:t>
            </a:r>
            <a:r>
              <a:rPr lang="en-US" dirty="0" err="1" smtClean="0"/>
              <a:t>eg</a:t>
            </a:r>
            <a:r>
              <a:rPr lang="en-US" dirty="0" smtClean="0"/>
              <a:t> Anaconda: </a:t>
            </a:r>
            <a:r>
              <a:rPr lang="en-US" dirty="0" err="1" smtClean="0"/>
              <a:t>scikit</a:t>
            </a:r>
            <a:r>
              <a:rPr lang="en-US" dirty="0" smtClean="0"/>
              <a:t>-learn, </a:t>
            </a:r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err="1" smtClean="0"/>
              <a:t>scipy</a:t>
            </a:r>
            <a:r>
              <a:rPr lang="en-US" dirty="0" smtClean="0"/>
              <a:t>, </a:t>
            </a:r>
            <a:r>
              <a:rPr lang="en-US" dirty="0" err="1" smtClean="0"/>
              <a:t>matplotlib</a:t>
            </a:r>
            <a:r>
              <a:rPr lang="en-US" dirty="0" smtClean="0"/>
              <a:t>, </a:t>
            </a:r>
            <a:r>
              <a:rPr lang="en-US" dirty="0" err="1" smtClean="0"/>
              <a:t>Jupyter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DB management</a:t>
            </a:r>
          </a:p>
        </p:txBody>
      </p:sp>
    </p:spTree>
    <p:extLst>
      <p:ext uri="{BB962C8B-B14F-4D97-AF65-F5344CB8AC3E}">
        <p14:creationId xmlns:p14="http://schemas.microsoft.com/office/powerpoint/2010/main" val="241753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Use case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Who?</a:t>
            </a:r>
          </a:p>
          <a:p>
            <a:r>
              <a:rPr lang="en-US" dirty="0" smtClean="0"/>
              <a:t>Three labs</a:t>
            </a:r>
          </a:p>
          <a:p>
            <a:pPr lvl="1"/>
            <a:r>
              <a:rPr lang="en-US" dirty="0" smtClean="0"/>
              <a:t>SVI</a:t>
            </a:r>
          </a:p>
          <a:p>
            <a:pPr lvl="1"/>
            <a:r>
              <a:rPr lang="en-US" dirty="0" smtClean="0"/>
              <a:t>B. </a:t>
            </a:r>
            <a:r>
              <a:rPr lang="en-US" dirty="0" err="1" smtClean="0"/>
              <a:t>Hahlen’s</a:t>
            </a:r>
            <a:r>
              <a:rPr lang="en-US" dirty="0" smtClean="0"/>
              <a:t> lab</a:t>
            </a:r>
          </a:p>
          <a:p>
            <a:pPr lvl="1"/>
            <a:r>
              <a:rPr lang="en-US" dirty="0" smtClean="0"/>
              <a:t>C. Le </a:t>
            </a:r>
            <a:r>
              <a:rPr lang="en-US" dirty="0" err="1"/>
              <a:t>L</a:t>
            </a:r>
            <a:r>
              <a:rPr lang="en-US" dirty="0" err="1" smtClean="0"/>
              <a:t>osq’s</a:t>
            </a:r>
            <a:r>
              <a:rPr lang="en-US" dirty="0" smtClean="0"/>
              <a:t> lab</a:t>
            </a:r>
          </a:p>
          <a:p>
            <a:r>
              <a:rPr lang="en-US" dirty="0" smtClean="0"/>
              <a:t>Administrators</a:t>
            </a:r>
          </a:p>
          <a:p>
            <a:r>
              <a:rPr lang="en-US" dirty="0" smtClean="0"/>
              <a:t>User lambda (PhD students, Interns, …)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245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163</Words>
  <Application>Microsoft Office PowerPoint</Application>
  <PresentationFormat>Affichage à l'écran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Demand for EOSC services</vt:lpstr>
      <vt:lpstr>Introduction</vt:lpstr>
      <vt:lpstr>Main Use case</vt:lpstr>
      <vt:lpstr>Main Use case</vt:lpstr>
      <vt:lpstr>Main Use case</vt:lpstr>
    </vt:vector>
  </TitlesOfParts>
  <Company>SAINT-GOBAIN 1.8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EOSC ressources demand</dc:title>
  <dc:creator>Skrelic, Dejan</dc:creator>
  <cp:lastModifiedBy>Skrelic, Dejan</cp:lastModifiedBy>
  <cp:revision>12</cp:revision>
  <dcterms:created xsi:type="dcterms:W3CDTF">2019-01-04T11:22:33Z</dcterms:created>
  <dcterms:modified xsi:type="dcterms:W3CDTF">2019-01-08T13:22:19Z</dcterms:modified>
</cp:coreProperties>
</file>