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sldIdLst>
    <p:sldId id="274" r:id="rId2"/>
    <p:sldId id="282" r:id="rId3"/>
    <p:sldId id="287" r:id="rId4"/>
    <p:sldId id="288" r:id="rId5"/>
    <p:sldId id="290" r:id="rId6"/>
    <p:sldId id="289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86402" autoAdjust="0"/>
  </p:normalViewPr>
  <p:slideViewPr>
    <p:cSldViewPr>
      <p:cViewPr varScale="1">
        <p:scale>
          <a:sx n="112" d="100"/>
          <a:sy n="112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14/02/19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DODAS 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14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February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10288"/>
              </p:ext>
            </p:extLst>
          </p:nvPr>
        </p:nvGraphicFramePr>
        <p:xfrm>
          <a:off x="381000" y="1621106"/>
          <a:ext cx="8511479" cy="28052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49035">
                  <a:extLst>
                    <a:ext uri="{9D8B030D-6E8A-4147-A177-3AD203B41FA5}">
                      <a16:colId xmlns:a16="http://schemas.microsoft.com/office/drawing/2014/main" val="898535302"/>
                    </a:ext>
                  </a:extLst>
                </a:gridCol>
                <a:gridCol w="1849035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47413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339279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INDIGO IAM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07488"/>
              </p:ext>
            </p:extLst>
          </p:nvPr>
        </p:nvGraphicFramePr>
        <p:xfrm>
          <a:off x="381000" y="1621106"/>
          <a:ext cx="8511480" cy="13878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INDIGO PaaS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Enabling Facility: INFN-CNAF, RECAS-BARI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4ACAF48-D053-7A43-BE10-54964F0195DF}"/>
              </a:ext>
            </a:extLst>
          </p:cNvPr>
          <p:cNvSpPr txBox="1">
            <a:spLocks/>
          </p:cNvSpPr>
          <p:nvPr/>
        </p:nvSpPr>
        <p:spPr>
          <a:xfrm>
            <a:off x="316260" y="3315860"/>
            <a:ext cx="8640960" cy="751104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sz="2400" i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DB31F18-AAF1-3E46-B7A0-C6D904B66E74}"/>
              </a:ext>
            </a:extLst>
          </p:cNvPr>
          <p:cNvSpPr/>
          <p:nvPr/>
        </p:nvSpPr>
        <p:spPr>
          <a:xfrm>
            <a:off x="255330" y="33788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Workflow</a:t>
            </a:r>
            <a:r>
              <a:rPr lang="en-GB" dirty="0"/>
              <a:t> 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management, user interfaces and data analytics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0956BE1-7AF8-9B43-B1FF-42938FE6E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31173"/>
              </p:ext>
            </p:extLst>
          </p:nvPr>
        </p:nvGraphicFramePr>
        <p:xfrm>
          <a:off x="304920" y="4114800"/>
          <a:ext cx="8511480" cy="13878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Feature 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The activities are progressing smoothly according to the workplan:</a:t>
            </a:r>
          </a:p>
          <a:p>
            <a:pPr lvl="1"/>
            <a:r>
              <a:rPr lang="en-US" i="1" dirty="0"/>
              <a:t>Concluded scale test of AMS over HNSCI resources</a:t>
            </a:r>
          </a:p>
          <a:p>
            <a:pPr lvl="1"/>
            <a:r>
              <a:rPr lang="en-US" i="1" dirty="0"/>
              <a:t>Fully validate the AWS integration with UK (Imperial College London)</a:t>
            </a:r>
          </a:p>
          <a:p>
            <a:pPr lvl="1"/>
            <a:r>
              <a:rPr lang="en-US" i="1" dirty="0"/>
              <a:t>Concluded the Google cloud integration (exploiting a third party grant)</a:t>
            </a:r>
          </a:p>
          <a:p>
            <a:r>
              <a:rPr lang="en-US" i="1" dirty="0"/>
              <a:t>Work in progress:</a:t>
            </a:r>
          </a:p>
          <a:p>
            <a:pPr lvl="1"/>
            <a:r>
              <a:rPr lang="en-US" i="1" dirty="0"/>
              <a:t>Starting with </a:t>
            </a:r>
            <a:r>
              <a:rPr lang="en-US" i="1" dirty="0" err="1"/>
              <a:t>BigData</a:t>
            </a:r>
            <a:r>
              <a:rPr lang="en-US" i="1" dirty="0"/>
              <a:t> flavor</a:t>
            </a:r>
          </a:p>
          <a:p>
            <a:pPr lvl="2"/>
            <a:r>
              <a:rPr lang="en-US" i="1" dirty="0"/>
              <a:t>Integrating the </a:t>
            </a:r>
            <a:r>
              <a:rPr lang="en-US" i="1" dirty="0" err="1"/>
              <a:t>TFaaS</a:t>
            </a:r>
            <a:r>
              <a:rPr lang="en-US" i="1" dirty="0"/>
              <a:t> of CMS (inference) and the spark (data reduction)</a:t>
            </a:r>
          </a:p>
          <a:p>
            <a:pPr lvl="2"/>
            <a:r>
              <a:rPr lang="en-US" i="1" dirty="0"/>
              <a:t>Training will try to reuse DEEP projects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Work in progress (cont.):</a:t>
            </a:r>
          </a:p>
          <a:p>
            <a:pPr lvl="1"/>
            <a:r>
              <a:rPr lang="en-US" i="1" dirty="0"/>
              <a:t>Accounting integration:</a:t>
            </a:r>
          </a:p>
          <a:p>
            <a:pPr lvl="2"/>
            <a:r>
              <a:rPr lang="en-US" i="1" dirty="0"/>
              <a:t>2 tech meetings (19 Dec, 8 Feb)</a:t>
            </a:r>
          </a:p>
          <a:p>
            <a:pPr lvl="2"/>
            <a:r>
              <a:rPr lang="en-US" i="1" dirty="0"/>
              <a:t>Open points:</a:t>
            </a:r>
          </a:p>
          <a:p>
            <a:pPr lvl="3"/>
            <a:r>
              <a:rPr lang="en-US" i="1" dirty="0"/>
              <a:t>how to establish the trust between DODAS cluster and </a:t>
            </a:r>
            <a:r>
              <a:rPr lang="en-US" i="1" dirty="0" err="1"/>
              <a:t>Apel</a:t>
            </a:r>
            <a:r>
              <a:rPr lang="en-US" i="1" dirty="0"/>
              <a:t> message broker</a:t>
            </a:r>
          </a:p>
          <a:p>
            <a:pPr lvl="3"/>
            <a:r>
              <a:rPr lang="en-US" i="1" dirty="0"/>
              <a:t>GOCDB registration of the DN of the sender</a:t>
            </a:r>
          </a:p>
          <a:p>
            <a:pPr lvl="3"/>
            <a:r>
              <a:rPr lang="en-US" i="1" dirty="0"/>
              <a:t>Double counting</a:t>
            </a:r>
          </a:p>
          <a:p>
            <a:pPr lvl="2"/>
            <a:r>
              <a:rPr lang="en-US" i="1" dirty="0"/>
              <a:t>Next telco on 21 Feb</a:t>
            </a:r>
          </a:p>
          <a:p>
            <a:pPr lvl="3"/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416645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Plan the implementation and integration activities for providing monitoring information</a:t>
            </a:r>
          </a:p>
          <a:p>
            <a:r>
              <a:rPr lang="en-US" i="1" dirty="0"/>
              <a:t>Plan the integration with the </a:t>
            </a:r>
            <a:r>
              <a:rPr lang="en-US" i="1" dirty="0" err="1"/>
              <a:t>FutureGateway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157</TotalTime>
  <Words>302</Words>
  <Application>Microsoft Macintosh PowerPoint</Application>
  <PresentationFormat>Presentazione su schermo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Source Sans Pro</vt:lpstr>
      <vt:lpstr>Wingdings</vt:lpstr>
      <vt:lpstr>slide_base</vt:lpstr>
      <vt:lpstr>Presentazione standard di PowerPoint</vt:lpstr>
      <vt:lpstr>Integration with Access Enabling Services</vt:lpstr>
      <vt:lpstr>Integration with Common Services</vt:lpstr>
      <vt:lpstr>Status, main achievements and issues</vt:lpstr>
      <vt:lpstr>Status, main achievements and issues</vt:lpstr>
      <vt:lpstr>Next steps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Microsoft Office User</cp:lastModifiedBy>
  <cp:revision>21</cp:revision>
  <dcterms:created xsi:type="dcterms:W3CDTF">2018-10-30T08:38:48Z</dcterms:created>
  <dcterms:modified xsi:type="dcterms:W3CDTF">2019-02-14T12:59:18Z</dcterms:modified>
</cp:coreProperties>
</file>