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86" r:id="rId4"/>
    <p:sldId id="283" r:id="rId5"/>
    <p:sldId id="282" r:id="rId6"/>
    <p:sldId id="284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>
        <p:scale>
          <a:sx n="75" d="100"/>
          <a:sy n="75" d="100"/>
        </p:scale>
        <p:origin x="327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04/03/2019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SOCRM-04+Provide+technical+suppo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8jWMwAsaTo-MWRhZTVEUTV5ek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iki.eosc-hub.eu/display/EOSC/Community+requirements+D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>
                <a:solidFill>
                  <a:srgbClr val="1C3046"/>
                </a:solidFill>
                <a:latin typeface="+mn-lt"/>
              </a:rPr>
              <a:t>T10.3 Meeting introduction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Diego Scardaci</a:t>
            </a:r>
          </a:p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EOSC-hub T10.3 leader and AMB co-chair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Procedure available at </a:t>
            </a:r>
            <a:r>
              <a:rPr lang="en-GB" dirty="0">
                <a:hlinkClick r:id="rId2"/>
              </a:rPr>
              <a:t>https://wiki.eosc-hub.eu/display/EOSC/SOCRM-04+Provide+technical+support</a:t>
            </a:r>
            <a:endParaRPr lang="en-GB" dirty="0"/>
          </a:p>
          <a:p>
            <a:r>
              <a:rPr lang="en-GB" dirty="0"/>
              <a:t>Still open for comments!</a:t>
            </a:r>
          </a:p>
          <a:p>
            <a:pPr lvl="1"/>
            <a:r>
              <a:rPr lang="en-GB" dirty="0"/>
              <a:t>Deadline Fri March 8th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SOCRM-04 Provide technical support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492DC2-0067-4BC3-82CF-EBF781C88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https://indico.egi.eu/indico/category/272/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33617B-C278-4B11-BECC-17E4F54C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3DCEE-476D-42BB-B69B-291CA739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513497-27DD-4590-AD7A-2431A22F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Indico entry for meetings with communities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3676F8-7D2A-482B-8FD6-59EB6A66A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19319"/>
            <a:ext cx="9043518" cy="28055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8C7048-1E62-424E-9811-4F9E7BA00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587501"/>
            <a:ext cx="4364758" cy="25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849CC6-48DE-4D12-A592-190F7B542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https://drive.google.com/open?id=0B8jWMwAsaTo-MWRhZTVEUTV5ekk</a:t>
            </a:r>
            <a:endParaRPr lang="en-US" dirty="0"/>
          </a:p>
          <a:p>
            <a:r>
              <a:rPr lang="en-US" dirty="0"/>
              <a:t>Send me your google e-mail address to grant you the edit rights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CA062-4A4B-4346-9C5E-8737B0B6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D62CB-8595-40D9-AF5B-A9089780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E6D782-6F40-4F5E-848F-F6AAAD63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T10.3 google folder</a:t>
            </a:r>
          </a:p>
        </p:txBody>
      </p:sp>
    </p:spTree>
    <p:extLst>
      <p:ext uri="{BB962C8B-B14F-4D97-AF65-F5344CB8AC3E}">
        <p14:creationId xmlns:p14="http://schemas.microsoft.com/office/powerpoint/2010/main" val="240969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38DFEB-D470-40B1-B617-1A0FE145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requirements DB available at </a:t>
            </a:r>
            <a:r>
              <a:rPr lang="en-US" dirty="0">
                <a:hlinkClick r:id="rId2"/>
              </a:rPr>
              <a:t>https://wiki.eosc-hub.eu/display/EOSC/Community+requirements+DB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1164F-7958-45CA-A107-CEABE23C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88B26-A812-4C4A-A07B-B5C16E04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9309E2E-64DF-4DF9-A09F-963F3227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Changes on the Community Requirement DB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2D838-0BE6-4E4C-BAB3-6544CF69F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302839"/>
            <a:ext cx="7467600" cy="3949710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29BE0F6-1A3B-4EE6-9A8D-85D99C6AD93F}"/>
              </a:ext>
            </a:extLst>
          </p:cNvPr>
          <p:cNvSpPr/>
          <p:nvPr/>
        </p:nvSpPr>
        <p:spPr>
          <a:xfrm>
            <a:off x="1400770" y="5257800"/>
            <a:ext cx="14478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157D4D7-AC95-4C3F-A5A9-E00EDCC04F06}"/>
              </a:ext>
            </a:extLst>
          </p:cNvPr>
          <p:cNvSpPr/>
          <p:nvPr/>
        </p:nvSpPr>
        <p:spPr>
          <a:xfrm>
            <a:off x="1400770" y="5690785"/>
            <a:ext cx="14478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1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9B8534-4E5C-45F3-9ED6-7689A01D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3"/>
            <a:ext cx="11521280" cy="7886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https://docs.google.com/document/d/1Cb6eYBHITz8JiFALk4U9y2EulLdLDWu2sU21VERoiYc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279DC-F468-48C3-A3B8-FFB29781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04/03/2019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33C1E-BA1E-44AB-A575-4B5C5B674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943226-FA01-44FA-ACDE-F1B8D487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D10.5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443287-500A-4582-BC48-BF9FAA3F9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362" y="2051050"/>
            <a:ext cx="5898238" cy="430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3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</Template>
  <TotalTime>20</TotalTime>
  <Words>183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Source Sans Pro</vt:lpstr>
      <vt:lpstr>Wingdings</vt:lpstr>
      <vt:lpstr>slide_base</vt:lpstr>
      <vt:lpstr>PowerPoint Presentation</vt:lpstr>
      <vt:lpstr>SOCRM-04 Provide technical support</vt:lpstr>
      <vt:lpstr>Indico entry for meetings with communities</vt:lpstr>
      <vt:lpstr>T10.3 google folder</vt:lpstr>
      <vt:lpstr>Changes on the Community Requirement DB</vt:lpstr>
      <vt:lpstr>D10.5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 Scardaci</cp:lastModifiedBy>
  <cp:revision>7</cp:revision>
  <dcterms:created xsi:type="dcterms:W3CDTF">2019-03-04T08:25:37Z</dcterms:created>
  <dcterms:modified xsi:type="dcterms:W3CDTF">2019-03-04T08:46:31Z</dcterms:modified>
</cp:coreProperties>
</file>