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1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A09ABE1-6C62-4B8D-B88A-FC1243052457}">
  <a:tblStyle styleId="{AA09ABE1-6C62-4B8D-B88A-FC124305245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p:restoredTop sz="94714"/>
  </p:normalViewPr>
  <p:slideViewPr>
    <p:cSldViewPr snapToGrid="0">
      <p:cViewPr varScale="1">
        <p:scale>
          <a:sx n="144" d="100"/>
          <a:sy n="144" d="100"/>
        </p:scale>
        <p:origin x="208" y="26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5ca944efae_0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g5ca944efae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5cc7a3c964_0_45: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g5cc7a3c964_0_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5cc7a3c964_0_5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3" name="Google Shape;213;g5cc7a3c964_0_5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5cc7a3c964_0_69: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0" name="Google Shape;220;g5cc7a3c964_0_6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5cc7a3c964_0_57: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g5cc7a3c964_0_5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5cc7a3c964_0_63: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4" name="Google Shape;234;g5cc7a3c964_0_6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5ca944efae_0_84: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7" name="Google Shape;137;g5ca944efae_0_8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5ca944efae_0_182: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g5ca944efae_0_18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5ca944efae_0_177: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2" name="Google Shape;152;g5ca944efae_0_17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5cc7a3c964_0_87: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9" name="Google Shape;159;g5cc7a3c964_0_8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5cc7a3c964_0_15: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g5cc7a3c964_0_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5cc7a3c964_0_5: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g5cc7a3c964_0_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5cc7a3c964_0_29: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0" name="Google Shape;190;g5cc7a3c964_0_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5cc7a3c964_0_37: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9" name="Google Shape;199;g5cc7a3c964_0_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6"/>
        <p:cNvGrpSpPr/>
        <p:nvPr/>
      </p:nvGrpSpPr>
      <p:grpSpPr>
        <a:xfrm>
          <a:off x="0" y="0"/>
          <a:ext cx="0" cy="0"/>
          <a:chOff x="0" y="0"/>
          <a:chExt cx="0" cy="0"/>
        </a:xfrm>
      </p:grpSpPr>
      <p:sp>
        <p:nvSpPr>
          <p:cNvPr id="57" name="Google Shape;57;p14"/>
          <p:cNvSpPr txBox="1">
            <a:spLocks noGrp="1"/>
          </p:cNvSpPr>
          <p:nvPr>
            <p:ph type="ctrTitle"/>
          </p:nvPr>
        </p:nvSpPr>
        <p:spPr>
          <a:xfrm>
            <a:off x="685800" y="841772"/>
            <a:ext cx="7772400" cy="1790700"/>
          </a:xfrm>
          <a:prstGeom prst="rect">
            <a:avLst/>
          </a:prstGeom>
          <a:noFill/>
          <a:ln>
            <a:noFill/>
          </a:ln>
        </p:spPr>
        <p:txBody>
          <a:bodyPr spcFirstLastPara="1" wrap="square" lIns="91425" tIns="45700" rIns="91425" bIns="45700" anchor="b" anchorCtr="0">
            <a:noAutofit/>
          </a:bodyPr>
          <a:lstStyle>
            <a:lvl1pPr lvl="0" algn="ctr" rtl="0">
              <a:lnSpc>
                <a:spcPct val="90000"/>
              </a:lnSpc>
              <a:spcBef>
                <a:spcPts val="0"/>
              </a:spcBef>
              <a:spcAft>
                <a:spcPts val="0"/>
              </a:spcAft>
              <a:buClr>
                <a:schemeClr val="dk1"/>
              </a:buClr>
              <a:buSzPts val="6000"/>
              <a:buFont typeface="Calibri"/>
              <a:buNone/>
              <a:defRPr sz="6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8" name="Google Shape;58;p14"/>
          <p:cNvSpPr txBox="1">
            <a:spLocks noGrp="1"/>
          </p:cNvSpPr>
          <p:nvPr>
            <p:ph type="subTitle" idx="1"/>
          </p:nvPr>
        </p:nvSpPr>
        <p:spPr>
          <a:xfrm>
            <a:off x="1143000" y="2701528"/>
            <a:ext cx="6858000" cy="1241700"/>
          </a:xfrm>
          <a:prstGeom prst="rect">
            <a:avLst/>
          </a:prstGeom>
          <a:noFill/>
          <a:ln>
            <a:noFill/>
          </a:ln>
        </p:spPr>
        <p:txBody>
          <a:bodyPr spcFirstLastPara="1" wrap="square" lIns="91425" tIns="45700" rIns="91425" bIns="45700" anchor="t" anchorCtr="0">
            <a:noAutofit/>
          </a:bodyPr>
          <a:lstStyle>
            <a:lvl1pPr lvl="0" algn="ctr" rtl="0">
              <a:lnSpc>
                <a:spcPct val="90000"/>
              </a:lnSpc>
              <a:spcBef>
                <a:spcPts val="1000"/>
              </a:spcBef>
              <a:spcAft>
                <a:spcPts val="0"/>
              </a:spcAft>
              <a:buClr>
                <a:schemeClr val="dk1"/>
              </a:buClr>
              <a:buSzPts val="2400"/>
              <a:buNone/>
              <a:defRPr sz="2400"/>
            </a:lvl1pPr>
            <a:lvl2pPr lvl="1" algn="ctr" rtl="0">
              <a:lnSpc>
                <a:spcPct val="90000"/>
              </a:lnSpc>
              <a:spcBef>
                <a:spcPts val="500"/>
              </a:spcBef>
              <a:spcAft>
                <a:spcPts val="0"/>
              </a:spcAft>
              <a:buClr>
                <a:schemeClr val="dk1"/>
              </a:buClr>
              <a:buSzPts val="2000"/>
              <a:buNone/>
              <a:defRPr sz="2000"/>
            </a:lvl2pPr>
            <a:lvl3pPr lvl="2" algn="ctr" rtl="0">
              <a:lnSpc>
                <a:spcPct val="90000"/>
              </a:lnSpc>
              <a:spcBef>
                <a:spcPts val="500"/>
              </a:spcBef>
              <a:spcAft>
                <a:spcPts val="0"/>
              </a:spcAft>
              <a:buClr>
                <a:schemeClr val="dk1"/>
              </a:buClr>
              <a:buSzPts val="1800"/>
              <a:buNone/>
              <a:defRPr sz="1800"/>
            </a:lvl3pPr>
            <a:lvl4pPr lvl="3" algn="ctr" rtl="0">
              <a:lnSpc>
                <a:spcPct val="90000"/>
              </a:lnSpc>
              <a:spcBef>
                <a:spcPts val="500"/>
              </a:spcBef>
              <a:spcAft>
                <a:spcPts val="0"/>
              </a:spcAft>
              <a:buClr>
                <a:schemeClr val="dk1"/>
              </a:buClr>
              <a:buSzPts val="1600"/>
              <a:buNone/>
              <a:defRPr sz="1600"/>
            </a:lvl4pPr>
            <a:lvl5pPr lvl="4" algn="ctr" rtl="0">
              <a:lnSpc>
                <a:spcPct val="90000"/>
              </a:lnSpc>
              <a:spcBef>
                <a:spcPts val="500"/>
              </a:spcBef>
              <a:spcAft>
                <a:spcPts val="0"/>
              </a:spcAft>
              <a:buClr>
                <a:schemeClr val="dk1"/>
              </a:buClr>
              <a:buSzPts val="1600"/>
              <a:buNone/>
              <a:defRPr sz="1600"/>
            </a:lvl5pPr>
            <a:lvl6pPr lvl="5" algn="ctr" rtl="0">
              <a:lnSpc>
                <a:spcPct val="90000"/>
              </a:lnSpc>
              <a:spcBef>
                <a:spcPts val="500"/>
              </a:spcBef>
              <a:spcAft>
                <a:spcPts val="0"/>
              </a:spcAft>
              <a:buClr>
                <a:schemeClr val="dk1"/>
              </a:buClr>
              <a:buSzPts val="1600"/>
              <a:buNone/>
              <a:defRPr sz="1600"/>
            </a:lvl6pPr>
            <a:lvl7pPr lvl="6" algn="ctr" rtl="0">
              <a:lnSpc>
                <a:spcPct val="90000"/>
              </a:lnSpc>
              <a:spcBef>
                <a:spcPts val="500"/>
              </a:spcBef>
              <a:spcAft>
                <a:spcPts val="0"/>
              </a:spcAft>
              <a:buClr>
                <a:schemeClr val="dk1"/>
              </a:buClr>
              <a:buSzPts val="1600"/>
              <a:buNone/>
              <a:defRPr sz="1600"/>
            </a:lvl7pPr>
            <a:lvl8pPr lvl="7" algn="ctr" rtl="0">
              <a:lnSpc>
                <a:spcPct val="90000"/>
              </a:lnSpc>
              <a:spcBef>
                <a:spcPts val="500"/>
              </a:spcBef>
              <a:spcAft>
                <a:spcPts val="0"/>
              </a:spcAft>
              <a:buClr>
                <a:schemeClr val="dk1"/>
              </a:buClr>
              <a:buSzPts val="1600"/>
              <a:buNone/>
              <a:defRPr sz="1600"/>
            </a:lvl8pPr>
            <a:lvl9pPr lvl="8" algn="ctr" rtl="0">
              <a:lnSpc>
                <a:spcPct val="90000"/>
              </a:lnSpc>
              <a:spcBef>
                <a:spcPts val="500"/>
              </a:spcBef>
              <a:spcAft>
                <a:spcPts val="0"/>
              </a:spcAft>
              <a:buClr>
                <a:schemeClr val="dk1"/>
              </a:buClr>
              <a:buSzPts val="1600"/>
              <a:buNone/>
              <a:defRPr sz="1600"/>
            </a:lvl9pPr>
          </a:lstStyle>
          <a:p>
            <a:endParaRPr/>
          </a:p>
        </p:txBody>
      </p:sp>
      <p:sp>
        <p:nvSpPr>
          <p:cNvPr id="59" name="Google Shape;59;p14"/>
          <p:cNvSpPr txBox="1">
            <a:spLocks noGrp="1"/>
          </p:cNvSpPr>
          <p:nvPr>
            <p:ph type="dt" idx="10"/>
          </p:nvPr>
        </p:nvSpPr>
        <p:spPr>
          <a:xfrm>
            <a:off x="628650" y="4767263"/>
            <a:ext cx="2057400" cy="2739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0" name="Google Shape;60;p14"/>
          <p:cNvSpPr txBox="1">
            <a:spLocks noGrp="1"/>
          </p:cNvSpPr>
          <p:nvPr>
            <p:ph type="ftr" idx="11"/>
          </p:nvPr>
        </p:nvSpPr>
        <p:spPr>
          <a:xfrm>
            <a:off x="3028950" y="4767263"/>
            <a:ext cx="3086100" cy="2739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1" name="Google Shape;61;p14"/>
          <p:cNvSpPr txBox="1">
            <a:spLocks noGrp="1"/>
          </p:cNvSpPr>
          <p:nvPr>
            <p:ph type="sldNum" idx="12"/>
          </p:nvPr>
        </p:nvSpPr>
        <p:spPr>
          <a:xfrm>
            <a:off x="6457950" y="4767263"/>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628650" y="273844"/>
            <a:ext cx="7886700" cy="9942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4" name="Google Shape;64;p15"/>
          <p:cNvSpPr txBox="1">
            <a:spLocks noGrp="1"/>
          </p:cNvSpPr>
          <p:nvPr>
            <p:ph type="body" idx="1"/>
          </p:nvPr>
        </p:nvSpPr>
        <p:spPr>
          <a:xfrm>
            <a:off x="628650" y="1369219"/>
            <a:ext cx="7886700" cy="3263400"/>
          </a:xfrm>
          <a:prstGeom prst="rect">
            <a:avLst/>
          </a:prstGeom>
          <a:noFill/>
          <a:ln>
            <a:noFill/>
          </a:ln>
        </p:spPr>
        <p:txBody>
          <a:bodyPr spcFirstLastPara="1" wrap="square" lIns="91425" tIns="45700" rIns="91425" bIns="45700" anchor="t" anchorCtr="0">
            <a:no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65" name="Google Shape;65;p15"/>
          <p:cNvSpPr txBox="1">
            <a:spLocks noGrp="1"/>
          </p:cNvSpPr>
          <p:nvPr>
            <p:ph type="dt" idx="10"/>
          </p:nvPr>
        </p:nvSpPr>
        <p:spPr>
          <a:xfrm>
            <a:off x="628650" y="4767263"/>
            <a:ext cx="2057400" cy="2739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6" name="Google Shape;66;p15"/>
          <p:cNvSpPr txBox="1">
            <a:spLocks noGrp="1"/>
          </p:cNvSpPr>
          <p:nvPr>
            <p:ph type="ftr" idx="11"/>
          </p:nvPr>
        </p:nvSpPr>
        <p:spPr>
          <a:xfrm>
            <a:off x="3028950" y="4767263"/>
            <a:ext cx="3086100" cy="2739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7" name="Google Shape;67;p15"/>
          <p:cNvSpPr txBox="1">
            <a:spLocks noGrp="1"/>
          </p:cNvSpPr>
          <p:nvPr>
            <p:ph type="sldNum" idx="12"/>
          </p:nvPr>
        </p:nvSpPr>
        <p:spPr>
          <a:xfrm>
            <a:off x="6457950" y="4767263"/>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8"/>
        <p:cNvGrpSpPr/>
        <p:nvPr/>
      </p:nvGrpSpPr>
      <p:grpSpPr>
        <a:xfrm>
          <a:off x="0" y="0"/>
          <a:ext cx="0" cy="0"/>
          <a:chOff x="0" y="0"/>
          <a:chExt cx="0" cy="0"/>
        </a:xfrm>
      </p:grpSpPr>
      <p:sp>
        <p:nvSpPr>
          <p:cNvPr id="69" name="Google Shape;69;p16"/>
          <p:cNvSpPr txBox="1">
            <a:spLocks noGrp="1"/>
          </p:cNvSpPr>
          <p:nvPr>
            <p:ph type="title"/>
          </p:nvPr>
        </p:nvSpPr>
        <p:spPr>
          <a:xfrm>
            <a:off x="623888" y="1282304"/>
            <a:ext cx="7886700" cy="2139600"/>
          </a:xfrm>
          <a:prstGeom prst="rect">
            <a:avLst/>
          </a:prstGeom>
          <a:noFill/>
          <a:ln>
            <a:noFill/>
          </a:ln>
        </p:spPr>
        <p:txBody>
          <a:bodyPr spcFirstLastPara="1" wrap="square" lIns="91425" tIns="45700" rIns="91425" bIns="45700" anchor="b" anchorCtr="0">
            <a:noAutofit/>
          </a:bodyPr>
          <a:lstStyle>
            <a:lvl1pPr lvl="0" algn="l" rtl="0">
              <a:lnSpc>
                <a:spcPct val="90000"/>
              </a:lnSpc>
              <a:spcBef>
                <a:spcPts val="0"/>
              </a:spcBef>
              <a:spcAft>
                <a:spcPts val="0"/>
              </a:spcAft>
              <a:buClr>
                <a:schemeClr val="dk1"/>
              </a:buClr>
              <a:buSzPts val="6000"/>
              <a:buFont typeface="Calibri"/>
              <a:buNone/>
              <a:defRPr sz="6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0" name="Google Shape;70;p16"/>
          <p:cNvSpPr txBox="1">
            <a:spLocks noGrp="1"/>
          </p:cNvSpPr>
          <p:nvPr>
            <p:ph type="body" idx="1"/>
          </p:nvPr>
        </p:nvSpPr>
        <p:spPr>
          <a:xfrm>
            <a:off x="623888" y="3442098"/>
            <a:ext cx="7886700" cy="1125300"/>
          </a:xfrm>
          <a:prstGeom prst="rect">
            <a:avLst/>
          </a:prstGeom>
          <a:noFill/>
          <a:ln>
            <a:noFill/>
          </a:ln>
        </p:spPr>
        <p:txBody>
          <a:bodyPr spcFirstLastPara="1" wrap="square" lIns="91425" tIns="45700" rIns="91425" bIns="45700" anchor="t" anchorCtr="0">
            <a:noAutofit/>
          </a:bodyPr>
          <a:lstStyle>
            <a:lvl1pPr marL="457200" lvl="0" indent="-228600" algn="l" rtl="0">
              <a:lnSpc>
                <a:spcPct val="90000"/>
              </a:lnSpc>
              <a:spcBef>
                <a:spcPts val="1000"/>
              </a:spcBef>
              <a:spcAft>
                <a:spcPts val="0"/>
              </a:spcAft>
              <a:buClr>
                <a:schemeClr val="dk1"/>
              </a:buClr>
              <a:buSzPts val="2400"/>
              <a:buNone/>
              <a:defRPr sz="2400">
                <a:solidFill>
                  <a:schemeClr val="dk1"/>
                </a:solidFill>
              </a:defRPr>
            </a:lvl1pPr>
            <a:lvl2pPr marL="914400" lvl="1" indent="-228600" algn="l" rtl="0">
              <a:lnSpc>
                <a:spcPct val="90000"/>
              </a:lnSpc>
              <a:spcBef>
                <a:spcPts val="500"/>
              </a:spcBef>
              <a:spcAft>
                <a:spcPts val="0"/>
              </a:spcAft>
              <a:buClr>
                <a:srgbClr val="888888"/>
              </a:buClr>
              <a:buSzPts val="2000"/>
              <a:buNone/>
              <a:defRPr sz="2000">
                <a:solidFill>
                  <a:srgbClr val="888888"/>
                </a:solidFill>
              </a:defRPr>
            </a:lvl2pPr>
            <a:lvl3pPr marL="1371600" lvl="2" indent="-228600" algn="l" rtl="0">
              <a:lnSpc>
                <a:spcPct val="90000"/>
              </a:lnSpc>
              <a:spcBef>
                <a:spcPts val="500"/>
              </a:spcBef>
              <a:spcAft>
                <a:spcPts val="0"/>
              </a:spcAft>
              <a:buClr>
                <a:srgbClr val="888888"/>
              </a:buClr>
              <a:buSzPts val="1800"/>
              <a:buNone/>
              <a:defRPr sz="1800">
                <a:solidFill>
                  <a:srgbClr val="888888"/>
                </a:solidFill>
              </a:defRPr>
            </a:lvl3pPr>
            <a:lvl4pPr marL="1828800" lvl="3" indent="-228600" algn="l" rtl="0">
              <a:lnSpc>
                <a:spcPct val="90000"/>
              </a:lnSpc>
              <a:spcBef>
                <a:spcPts val="500"/>
              </a:spcBef>
              <a:spcAft>
                <a:spcPts val="0"/>
              </a:spcAft>
              <a:buClr>
                <a:srgbClr val="888888"/>
              </a:buClr>
              <a:buSzPts val="1600"/>
              <a:buNone/>
              <a:defRPr sz="1600">
                <a:solidFill>
                  <a:srgbClr val="888888"/>
                </a:solidFill>
              </a:defRPr>
            </a:lvl4pPr>
            <a:lvl5pPr marL="2286000" lvl="4" indent="-228600" algn="l" rtl="0">
              <a:lnSpc>
                <a:spcPct val="90000"/>
              </a:lnSpc>
              <a:spcBef>
                <a:spcPts val="500"/>
              </a:spcBef>
              <a:spcAft>
                <a:spcPts val="0"/>
              </a:spcAft>
              <a:buClr>
                <a:srgbClr val="888888"/>
              </a:buClr>
              <a:buSzPts val="1600"/>
              <a:buNone/>
              <a:defRPr sz="1600">
                <a:solidFill>
                  <a:srgbClr val="888888"/>
                </a:solidFill>
              </a:defRPr>
            </a:lvl5pPr>
            <a:lvl6pPr marL="2743200" lvl="5" indent="-228600" algn="l" rtl="0">
              <a:lnSpc>
                <a:spcPct val="90000"/>
              </a:lnSpc>
              <a:spcBef>
                <a:spcPts val="500"/>
              </a:spcBef>
              <a:spcAft>
                <a:spcPts val="0"/>
              </a:spcAft>
              <a:buClr>
                <a:srgbClr val="888888"/>
              </a:buClr>
              <a:buSzPts val="1600"/>
              <a:buNone/>
              <a:defRPr sz="1600">
                <a:solidFill>
                  <a:srgbClr val="888888"/>
                </a:solidFill>
              </a:defRPr>
            </a:lvl6pPr>
            <a:lvl7pPr marL="3200400" lvl="6" indent="-228600" algn="l" rtl="0">
              <a:lnSpc>
                <a:spcPct val="90000"/>
              </a:lnSpc>
              <a:spcBef>
                <a:spcPts val="500"/>
              </a:spcBef>
              <a:spcAft>
                <a:spcPts val="0"/>
              </a:spcAft>
              <a:buClr>
                <a:srgbClr val="888888"/>
              </a:buClr>
              <a:buSzPts val="1600"/>
              <a:buNone/>
              <a:defRPr sz="1600">
                <a:solidFill>
                  <a:srgbClr val="888888"/>
                </a:solidFill>
              </a:defRPr>
            </a:lvl7pPr>
            <a:lvl8pPr marL="3657600" lvl="7" indent="-228600" algn="l" rtl="0">
              <a:lnSpc>
                <a:spcPct val="90000"/>
              </a:lnSpc>
              <a:spcBef>
                <a:spcPts val="500"/>
              </a:spcBef>
              <a:spcAft>
                <a:spcPts val="0"/>
              </a:spcAft>
              <a:buClr>
                <a:srgbClr val="888888"/>
              </a:buClr>
              <a:buSzPts val="1600"/>
              <a:buNone/>
              <a:defRPr sz="1600">
                <a:solidFill>
                  <a:srgbClr val="888888"/>
                </a:solidFill>
              </a:defRPr>
            </a:lvl8pPr>
            <a:lvl9pPr marL="4114800" lvl="8" indent="-228600" algn="l" rtl="0">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71" name="Google Shape;71;p16"/>
          <p:cNvSpPr txBox="1">
            <a:spLocks noGrp="1"/>
          </p:cNvSpPr>
          <p:nvPr>
            <p:ph type="dt" idx="10"/>
          </p:nvPr>
        </p:nvSpPr>
        <p:spPr>
          <a:xfrm>
            <a:off x="628650" y="4767263"/>
            <a:ext cx="2057400" cy="2739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2" name="Google Shape;72;p16"/>
          <p:cNvSpPr txBox="1">
            <a:spLocks noGrp="1"/>
          </p:cNvSpPr>
          <p:nvPr>
            <p:ph type="ftr" idx="11"/>
          </p:nvPr>
        </p:nvSpPr>
        <p:spPr>
          <a:xfrm>
            <a:off x="3028950" y="4767263"/>
            <a:ext cx="3086100" cy="2739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3" name="Google Shape;73;p16"/>
          <p:cNvSpPr txBox="1">
            <a:spLocks noGrp="1"/>
          </p:cNvSpPr>
          <p:nvPr>
            <p:ph type="sldNum" idx="12"/>
          </p:nvPr>
        </p:nvSpPr>
        <p:spPr>
          <a:xfrm>
            <a:off x="6457950" y="4767263"/>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4"/>
        <p:cNvGrpSpPr/>
        <p:nvPr/>
      </p:nvGrpSpPr>
      <p:grpSpPr>
        <a:xfrm>
          <a:off x="0" y="0"/>
          <a:ext cx="0" cy="0"/>
          <a:chOff x="0" y="0"/>
          <a:chExt cx="0" cy="0"/>
        </a:xfrm>
      </p:grpSpPr>
      <p:sp>
        <p:nvSpPr>
          <p:cNvPr id="75" name="Google Shape;75;p17"/>
          <p:cNvSpPr txBox="1">
            <a:spLocks noGrp="1"/>
          </p:cNvSpPr>
          <p:nvPr>
            <p:ph type="title"/>
          </p:nvPr>
        </p:nvSpPr>
        <p:spPr>
          <a:xfrm>
            <a:off x="628650" y="273844"/>
            <a:ext cx="7886700" cy="9942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6" name="Google Shape;76;p17"/>
          <p:cNvSpPr txBox="1">
            <a:spLocks noGrp="1"/>
          </p:cNvSpPr>
          <p:nvPr>
            <p:ph type="body" idx="1"/>
          </p:nvPr>
        </p:nvSpPr>
        <p:spPr>
          <a:xfrm>
            <a:off x="628650" y="1369219"/>
            <a:ext cx="3886200" cy="3263400"/>
          </a:xfrm>
          <a:prstGeom prst="rect">
            <a:avLst/>
          </a:prstGeom>
          <a:noFill/>
          <a:ln>
            <a:noFill/>
          </a:ln>
        </p:spPr>
        <p:txBody>
          <a:bodyPr spcFirstLastPara="1" wrap="square" lIns="91425" tIns="45700" rIns="91425" bIns="45700" anchor="t" anchorCtr="0">
            <a:no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77" name="Google Shape;77;p17"/>
          <p:cNvSpPr txBox="1">
            <a:spLocks noGrp="1"/>
          </p:cNvSpPr>
          <p:nvPr>
            <p:ph type="body" idx="2"/>
          </p:nvPr>
        </p:nvSpPr>
        <p:spPr>
          <a:xfrm>
            <a:off x="4629150" y="1369219"/>
            <a:ext cx="3886200" cy="3263400"/>
          </a:xfrm>
          <a:prstGeom prst="rect">
            <a:avLst/>
          </a:prstGeom>
          <a:noFill/>
          <a:ln>
            <a:noFill/>
          </a:ln>
        </p:spPr>
        <p:txBody>
          <a:bodyPr spcFirstLastPara="1" wrap="square" lIns="91425" tIns="45700" rIns="91425" bIns="45700" anchor="t" anchorCtr="0">
            <a:no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78" name="Google Shape;78;p17"/>
          <p:cNvSpPr txBox="1">
            <a:spLocks noGrp="1"/>
          </p:cNvSpPr>
          <p:nvPr>
            <p:ph type="dt" idx="10"/>
          </p:nvPr>
        </p:nvSpPr>
        <p:spPr>
          <a:xfrm>
            <a:off x="628650" y="4767263"/>
            <a:ext cx="2057400" cy="2739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9" name="Google Shape;79;p17"/>
          <p:cNvSpPr txBox="1">
            <a:spLocks noGrp="1"/>
          </p:cNvSpPr>
          <p:nvPr>
            <p:ph type="ftr" idx="11"/>
          </p:nvPr>
        </p:nvSpPr>
        <p:spPr>
          <a:xfrm>
            <a:off x="3028950" y="4767263"/>
            <a:ext cx="3086100" cy="2739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0" name="Google Shape;80;p17"/>
          <p:cNvSpPr txBox="1">
            <a:spLocks noGrp="1"/>
          </p:cNvSpPr>
          <p:nvPr>
            <p:ph type="sldNum" idx="12"/>
          </p:nvPr>
        </p:nvSpPr>
        <p:spPr>
          <a:xfrm>
            <a:off x="6457950" y="4767263"/>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1"/>
        <p:cNvGrpSpPr/>
        <p:nvPr/>
      </p:nvGrpSpPr>
      <p:grpSpPr>
        <a:xfrm>
          <a:off x="0" y="0"/>
          <a:ext cx="0" cy="0"/>
          <a:chOff x="0" y="0"/>
          <a:chExt cx="0" cy="0"/>
        </a:xfrm>
      </p:grpSpPr>
      <p:sp>
        <p:nvSpPr>
          <p:cNvPr id="82" name="Google Shape;82;p18"/>
          <p:cNvSpPr txBox="1">
            <a:spLocks noGrp="1"/>
          </p:cNvSpPr>
          <p:nvPr>
            <p:ph type="title"/>
          </p:nvPr>
        </p:nvSpPr>
        <p:spPr>
          <a:xfrm>
            <a:off x="629841" y="273844"/>
            <a:ext cx="7886700" cy="9942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3" name="Google Shape;83;p18"/>
          <p:cNvSpPr txBox="1">
            <a:spLocks noGrp="1"/>
          </p:cNvSpPr>
          <p:nvPr>
            <p:ph type="body" idx="1"/>
          </p:nvPr>
        </p:nvSpPr>
        <p:spPr>
          <a:xfrm>
            <a:off x="629842" y="1260872"/>
            <a:ext cx="3868200" cy="618000"/>
          </a:xfrm>
          <a:prstGeom prst="rect">
            <a:avLst/>
          </a:prstGeom>
          <a:noFill/>
          <a:ln>
            <a:noFill/>
          </a:ln>
        </p:spPr>
        <p:txBody>
          <a:bodyPr spcFirstLastPara="1" wrap="square" lIns="91425" tIns="45700" rIns="91425" bIns="45700" anchor="b" anchorCtr="0">
            <a:noAutofit/>
          </a:bodyPr>
          <a:lstStyle>
            <a:lvl1pPr marL="457200" lvl="0" indent="-228600" algn="l" rtl="0">
              <a:lnSpc>
                <a:spcPct val="90000"/>
              </a:lnSpc>
              <a:spcBef>
                <a:spcPts val="1000"/>
              </a:spcBef>
              <a:spcAft>
                <a:spcPts val="0"/>
              </a:spcAft>
              <a:buClr>
                <a:schemeClr val="dk1"/>
              </a:buClr>
              <a:buSzPts val="2400"/>
              <a:buNone/>
              <a:defRPr sz="2400" b="1"/>
            </a:lvl1pPr>
            <a:lvl2pPr marL="914400" lvl="1" indent="-228600" algn="l" rtl="0">
              <a:lnSpc>
                <a:spcPct val="90000"/>
              </a:lnSpc>
              <a:spcBef>
                <a:spcPts val="500"/>
              </a:spcBef>
              <a:spcAft>
                <a:spcPts val="0"/>
              </a:spcAft>
              <a:buClr>
                <a:schemeClr val="dk1"/>
              </a:buClr>
              <a:buSzPts val="2000"/>
              <a:buNone/>
              <a:defRPr sz="2000" b="1"/>
            </a:lvl2pPr>
            <a:lvl3pPr marL="1371600" lvl="2" indent="-228600" algn="l" rtl="0">
              <a:lnSpc>
                <a:spcPct val="90000"/>
              </a:lnSpc>
              <a:spcBef>
                <a:spcPts val="500"/>
              </a:spcBef>
              <a:spcAft>
                <a:spcPts val="0"/>
              </a:spcAft>
              <a:buClr>
                <a:schemeClr val="dk1"/>
              </a:buClr>
              <a:buSzPts val="1800"/>
              <a:buNone/>
              <a:defRPr sz="1800" b="1"/>
            </a:lvl3pPr>
            <a:lvl4pPr marL="1828800" lvl="3" indent="-228600" algn="l" rtl="0">
              <a:lnSpc>
                <a:spcPct val="90000"/>
              </a:lnSpc>
              <a:spcBef>
                <a:spcPts val="500"/>
              </a:spcBef>
              <a:spcAft>
                <a:spcPts val="0"/>
              </a:spcAft>
              <a:buClr>
                <a:schemeClr val="dk1"/>
              </a:buClr>
              <a:buSzPts val="1600"/>
              <a:buNone/>
              <a:defRPr sz="1600" b="1"/>
            </a:lvl4pPr>
            <a:lvl5pPr marL="2286000" lvl="4" indent="-228600" algn="l" rtl="0">
              <a:lnSpc>
                <a:spcPct val="90000"/>
              </a:lnSpc>
              <a:spcBef>
                <a:spcPts val="500"/>
              </a:spcBef>
              <a:spcAft>
                <a:spcPts val="0"/>
              </a:spcAft>
              <a:buClr>
                <a:schemeClr val="dk1"/>
              </a:buClr>
              <a:buSzPts val="1600"/>
              <a:buNone/>
              <a:defRPr sz="1600" b="1"/>
            </a:lvl5pPr>
            <a:lvl6pPr marL="2743200" lvl="5" indent="-228600" algn="l" rtl="0">
              <a:lnSpc>
                <a:spcPct val="90000"/>
              </a:lnSpc>
              <a:spcBef>
                <a:spcPts val="500"/>
              </a:spcBef>
              <a:spcAft>
                <a:spcPts val="0"/>
              </a:spcAft>
              <a:buClr>
                <a:schemeClr val="dk1"/>
              </a:buClr>
              <a:buSzPts val="1600"/>
              <a:buNone/>
              <a:defRPr sz="1600" b="1"/>
            </a:lvl6pPr>
            <a:lvl7pPr marL="3200400" lvl="6" indent="-228600" algn="l" rtl="0">
              <a:lnSpc>
                <a:spcPct val="90000"/>
              </a:lnSpc>
              <a:spcBef>
                <a:spcPts val="500"/>
              </a:spcBef>
              <a:spcAft>
                <a:spcPts val="0"/>
              </a:spcAft>
              <a:buClr>
                <a:schemeClr val="dk1"/>
              </a:buClr>
              <a:buSzPts val="1600"/>
              <a:buNone/>
              <a:defRPr sz="1600" b="1"/>
            </a:lvl7pPr>
            <a:lvl8pPr marL="3657600" lvl="7" indent="-228600" algn="l" rtl="0">
              <a:lnSpc>
                <a:spcPct val="90000"/>
              </a:lnSpc>
              <a:spcBef>
                <a:spcPts val="500"/>
              </a:spcBef>
              <a:spcAft>
                <a:spcPts val="0"/>
              </a:spcAft>
              <a:buClr>
                <a:schemeClr val="dk1"/>
              </a:buClr>
              <a:buSzPts val="1600"/>
              <a:buNone/>
              <a:defRPr sz="1600" b="1"/>
            </a:lvl8pPr>
            <a:lvl9pPr marL="4114800" lvl="8" indent="-228600" algn="l" rtl="0">
              <a:lnSpc>
                <a:spcPct val="90000"/>
              </a:lnSpc>
              <a:spcBef>
                <a:spcPts val="500"/>
              </a:spcBef>
              <a:spcAft>
                <a:spcPts val="0"/>
              </a:spcAft>
              <a:buClr>
                <a:schemeClr val="dk1"/>
              </a:buClr>
              <a:buSzPts val="1600"/>
              <a:buNone/>
              <a:defRPr sz="1600" b="1"/>
            </a:lvl9pPr>
          </a:lstStyle>
          <a:p>
            <a:endParaRPr/>
          </a:p>
        </p:txBody>
      </p:sp>
      <p:sp>
        <p:nvSpPr>
          <p:cNvPr id="84" name="Google Shape;84;p18"/>
          <p:cNvSpPr txBox="1">
            <a:spLocks noGrp="1"/>
          </p:cNvSpPr>
          <p:nvPr>
            <p:ph type="body" idx="2"/>
          </p:nvPr>
        </p:nvSpPr>
        <p:spPr>
          <a:xfrm>
            <a:off x="629842" y="1878806"/>
            <a:ext cx="3868200" cy="2763300"/>
          </a:xfrm>
          <a:prstGeom prst="rect">
            <a:avLst/>
          </a:prstGeom>
          <a:noFill/>
          <a:ln>
            <a:noFill/>
          </a:ln>
        </p:spPr>
        <p:txBody>
          <a:bodyPr spcFirstLastPara="1" wrap="square" lIns="91425" tIns="45700" rIns="91425" bIns="45700" anchor="t" anchorCtr="0">
            <a:no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85" name="Google Shape;85;p18"/>
          <p:cNvSpPr txBox="1">
            <a:spLocks noGrp="1"/>
          </p:cNvSpPr>
          <p:nvPr>
            <p:ph type="body" idx="3"/>
          </p:nvPr>
        </p:nvSpPr>
        <p:spPr>
          <a:xfrm>
            <a:off x="4629150" y="1260872"/>
            <a:ext cx="3887400" cy="618000"/>
          </a:xfrm>
          <a:prstGeom prst="rect">
            <a:avLst/>
          </a:prstGeom>
          <a:noFill/>
          <a:ln>
            <a:noFill/>
          </a:ln>
        </p:spPr>
        <p:txBody>
          <a:bodyPr spcFirstLastPara="1" wrap="square" lIns="91425" tIns="45700" rIns="91425" bIns="45700" anchor="b" anchorCtr="0">
            <a:noAutofit/>
          </a:bodyPr>
          <a:lstStyle>
            <a:lvl1pPr marL="457200" lvl="0" indent="-228600" algn="l" rtl="0">
              <a:lnSpc>
                <a:spcPct val="90000"/>
              </a:lnSpc>
              <a:spcBef>
                <a:spcPts val="1000"/>
              </a:spcBef>
              <a:spcAft>
                <a:spcPts val="0"/>
              </a:spcAft>
              <a:buClr>
                <a:schemeClr val="dk1"/>
              </a:buClr>
              <a:buSzPts val="2400"/>
              <a:buNone/>
              <a:defRPr sz="2400" b="1"/>
            </a:lvl1pPr>
            <a:lvl2pPr marL="914400" lvl="1" indent="-228600" algn="l" rtl="0">
              <a:lnSpc>
                <a:spcPct val="90000"/>
              </a:lnSpc>
              <a:spcBef>
                <a:spcPts val="500"/>
              </a:spcBef>
              <a:spcAft>
                <a:spcPts val="0"/>
              </a:spcAft>
              <a:buClr>
                <a:schemeClr val="dk1"/>
              </a:buClr>
              <a:buSzPts val="2000"/>
              <a:buNone/>
              <a:defRPr sz="2000" b="1"/>
            </a:lvl2pPr>
            <a:lvl3pPr marL="1371600" lvl="2" indent="-228600" algn="l" rtl="0">
              <a:lnSpc>
                <a:spcPct val="90000"/>
              </a:lnSpc>
              <a:spcBef>
                <a:spcPts val="500"/>
              </a:spcBef>
              <a:spcAft>
                <a:spcPts val="0"/>
              </a:spcAft>
              <a:buClr>
                <a:schemeClr val="dk1"/>
              </a:buClr>
              <a:buSzPts val="1800"/>
              <a:buNone/>
              <a:defRPr sz="1800" b="1"/>
            </a:lvl3pPr>
            <a:lvl4pPr marL="1828800" lvl="3" indent="-228600" algn="l" rtl="0">
              <a:lnSpc>
                <a:spcPct val="90000"/>
              </a:lnSpc>
              <a:spcBef>
                <a:spcPts val="500"/>
              </a:spcBef>
              <a:spcAft>
                <a:spcPts val="0"/>
              </a:spcAft>
              <a:buClr>
                <a:schemeClr val="dk1"/>
              </a:buClr>
              <a:buSzPts val="1600"/>
              <a:buNone/>
              <a:defRPr sz="1600" b="1"/>
            </a:lvl4pPr>
            <a:lvl5pPr marL="2286000" lvl="4" indent="-228600" algn="l" rtl="0">
              <a:lnSpc>
                <a:spcPct val="90000"/>
              </a:lnSpc>
              <a:spcBef>
                <a:spcPts val="500"/>
              </a:spcBef>
              <a:spcAft>
                <a:spcPts val="0"/>
              </a:spcAft>
              <a:buClr>
                <a:schemeClr val="dk1"/>
              </a:buClr>
              <a:buSzPts val="1600"/>
              <a:buNone/>
              <a:defRPr sz="1600" b="1"/>
            </a:lvl5pPr>
            <a:lvl6pPr marL="2743200" lvl="5" indent="-228600" algn="l" rtl="0">
              <a:lnSpc>
                <a:spcPct val="90000"/>
              </a:lnSpc>
              <a:spcBef>
                <a:spcPts val="500"/>
              </a:spcBef>
              <a:spcAft>
                <a:spcPts val="0"/>
              </a:spcAft>
              <a:buClr>
                <a:schemeClr val="dk1"/>
              </a:buClr>
              <a:buSzPts val="1600"/>
              <a:buNone/>
              <a:defRPr sz="1600" b="1"/>
            </a:lvl6pPr>
            <a:lvl7pPr marL="3200400" lvl="6" indent="-228600" algn="l" rtl="0">
              <a:lnSpc>
                <a:spcPct val="90000"/>
              </a:lnSpc>
              <a:spcBef>
                <a:spcPts val="500"/>
              </a:spcBef>
              <a:spcAft>
                <a:spcPts val="0"/>
              </a:spcAft>
              <a:buClr>
                <a:schemeClr val="dk1"/>
              </a:buClr>
              <a:buSzPts val="1600"/>
              <a:buNone/>
              <a:defRPr sz="1600" b="1"/>
            </a:lvl7pPr>
            <a:lvl8pPr marL="3657600" lvl="7" indent="-228600" algn="l" rtl="0">
              <a:lnSpc>
                <a:spcPct val="90000"/>
              </a:lnSpc>
              <a:spcBef>
                <a:spcPts val="500"/>
              </a:spcBef>
              <a:spcAft>
                <a:spcPts val="0"/>
              </a:spcAft>
              <a:buClr>
                <a:schemeClr val="dk1"/>
              </a:buClr>
              <a:buSzPts val="1600"/>
              <a:buNone/>
              <a:defRPr sz="1600" b="1"/>
            </a:lvl8pPr>
            <a:lvl9pPr marL="4114800" lvl="8" indent="-228600" algn="l" rtl="0">
              <a:lnSpc>
                <a:spcPct val="90000"/>
              </a:lnSpc>
              <a:spcBef>
                <a:spcPts val="500"/>
              </a:spcBef>
              <a:spcAft>
                <a:spcPts val="0"/>
              </a:spcAft>
              <a:buClr>
                <a:schemeClr val="dk1"/>
              </a:buClr>
              <a:buSzPts val="1600"/>
              <a:buNone/>
              <a:defRPr sz="1600" b="1"/>
            </a:lvl9pPr>
          </a:lstStyle>
          <a:p>
            <a:endParaRPr/>
          </a:p>
        </p:txBody>
      </p:sp>
      <p:sp>
        <p:nvSpPr>
          <p:cNvPr id="86" name="Google Shape;86;p18"/>
          <p:cNvSpPr txBox="1">
            <a:spLocks noGrp="1"/>
          </p:cNvSpPr>
          <p:nvPr>
            <p:ph type="body" idx="4"/>
          </p:nvPr>
        </p:nvSpPr>
        <p:spPr>
          <a:xfrm>
            <a:off x="4629150" y="1878806"/>
            <a:ext cx="3887400" cy="2763300"/>
          </a:xfrm>
          <a:prstGeom prst="rect">
            <a:avLst/>
          </a:prstGeom>
          <a:noFill/>
          <a:ln>
            <a:noFill/>
          </a:ln>
        </p:spPr>
        <p:txBody>
          <a:bodyPr spcFirstLastPara="1" wrap="square" lIns="91425" tIns="45700" rIns="91425" bIns="45700" anchor="t" anchorCtr="0">
            <a:no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87" name="Google Shape;87;p18"/>
          <p:cNvSpPr txBox="1">
            <a:spLocks noGrp="1"/>
          </p:cNvSpPr>
          <p:nvPr>
            <p:ph type="dt" idx="10"/>
          </p:nvPr>
        </p:nvSpPr>
        <p:spPr>
          <a:xfrm>
            <a:off x="628650" y="4767263"/>
            <a:ext cx="2057400" cy="2739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8" name="Google Shape;88;p18"/>
          <p:cNvSpPr txBox="1">
            <a:spLocks noGrp="1"/>
          </p:cNvSpPr>
          <p:nvPr>
            <p:ph type="ftr" idx="11"/>
          </p:nvPr>
        </p:nvSpPr>
        <p:spPr>
          <a:xfrm>
            <a:off x="3028950" y="4767263"/>
            <a:ext cx="3086100" cy="2739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9" name="Google Shape;89;p18"/>
          <p:cNvSpPr txBox="1">
            <a:spLocks noGrp="1"/>
          </p:cNvSpPr>
          <p:nvPr>
            <p:ph type="sldNum" idx="12"/>
          </p:nvPr>
        </p:nvSpPr>
        <p:spPr>
          <a:xfrm>
            <a:off x="6457950" y="4767263"/>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628650" y="273844"/>
            <a:ext cx="7886700" cy="9942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2" name="Google Shape;92;p19"/>
          <p:cNvSpPr txBox="1">
            <a:spLocks noGrp="1"/>
          </p:cNvSpPr>
          <p:nvPr>
            <p:ph type="dt" idx="10"/>
          </p:nvPr>
        </p:nvSpPr>
        <p:spPr>
          <a:xfrm>
            <a:off x="628650" y="4767263"/>
            <a:ext cx="2057400" cy="2739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3" name="Google Shape;93;p19"/>
          <p:cNvSpPr txBox="1">
            <a:spLocks noGrp="1"/>
          </p:cNvSpPr>
          <p:nvPr>
            <p:ph type="ftr" idx="11"/>
          </p:nvPr>
        </p:nvSpPr>
        <p:spPr>
          <a:xfrm>
            <a:off x="3028950" y="4767263"/>
            <a:ext cx="3086100" cy="2739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4" name="Google Shape;94;p19"/>
          <p:cNvSpPr txBox="1">
            <a:spLocks noGrp="1"/>
          </p:cNvSpPr>
          <p:nvPr>
            <p:ph type="sldNum" idx="12"/>
          </p:nvPr>
        </p:nvSpPr>
        <p:spPr>
          <a:xfrm>
            <a:off x="6457950" y="4767263"/>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5"/>
        <p:cNvGrpSpPr/>
        <p:nvPr/>
      </p:nvGrpSpPr>
      <p:grpSpPr>
        <a:xfrm>
          <a:off x="0" y="0"/>
          <a:ext cx="0" cy="0"/>
          <a:chOff x="0" y="0"/>
          <a:chExt cx="0" cy="0"/>
        </a:xfrm>
      </p:grpSpPr>
      <p:sp>
        <p:nvSpPr>
          <p:cNvPr id="96" name="Google Shape;96;p20"/>
          <p:cNvSpPr txBox="1">
            <a:spLocks noGrp="1"/>
          </p:cNvSpPr>
          <p:nvPr>
            <p:ph type="dt" idx="10"/>
          </p:nvPr>
        </p:nvSpPr>
        <p:spPr>
          <a:xfrm>
            <a:off x="628650" y="4767263"/>
            <a:ext cx="2057400" cy="2739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7" name="Google Shape;97;p20"/>
          <p:cNvSpPr txBox="1">
            <a:spLocks noGrp="1"/>
          </p:cNvSpPr>
          <p:nvPr>
            <p:ph type="ftr" idx="11"/>
          </p:nvPr>
        </p:nvSpPr>
        <p:spPr>
          <a:xfrm>
            <a:off x="3028950" y="4767263"/>
            <a:ext cx="3086100" cy="2739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8" name="Google Shape;98;p20"/>
          <p:cNvSpPr txBox="1">
            <a:spLocks noGrp="1"/>
          </p:cNvSpPr>
          <p:nvPr>
            <p:ph type="sldNum" idx="12"/>
          </p:nvPr>
        </p:nvSpPr>
        <p:spPr>
          <a:xfrm>
            <a:off x="6457950" y="4767263"/>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xfrm>
            <a:off x="629841" y="342900"/>
            <a:ext cx="2949300" cy="1200300"/>
          </a:xfrm>
          <a:prstGeom prst="rect">
            <a:avLst/>
          </a:prstGeom>
          <a:noFill/>
          <a:ln>
            <a:noFill/>
          </a:ln>
        </p:spPr>
        <p:txBody>
          <a:bodyPr spcFirstLastPara="1" wrap="square" lIns="91425" tIns="45700" rIns="91425" bIns="45700" anchor="b" anchorCtr="0">
            <a:noAutofit/>
          </a:bodyPr>
          <a:lstStyle>
            <a:lvl1pPr lvl="0" algn="l" rtl="0">
              <a:lnSpc>
                <a:spcPct val="90000"/>
              </a:lnSpc>
              <a:spcBef>
                <a:spcPts val="0"/>
              </a:spcBef>
              <a:spcAft>
                <a:spcPts val="0"/>
              </a:spcAft>
              <a:buClr>
                <a:schemeClr val="dk1"/>
              </a:buClr>
              <a:buSzPts val="3200"/>
              <a:buFont typeface="Calibri"/>
              <a:buNone/>
              <a:defRPr sz="3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1" name="Google Shape;101;p21"/>
          <p:cNvSpPr txBox="1">
            <a:spLocks noGrp="1"/>
          </p:cNvSpPr>
          <p:nvPr>
            <p:ph type="body" idx="1"/>
          </p:nvPr>
        </p:nvSpPr>
        <p:spPr>
          <a:xfrm>
            <a:off x="3887391" y="740569"/>
            <a:ext cx="4629300" cy="3655200"/>
          </a:xfrm>
          <a:prstGeom prst="rect">
            <a:avLst/>
          </a:prstGeom>
          <a:noFill/>
          <a:ln>
            <a:noFill/>
          </a:ln>
        </p:spPr>
        <p:txBody>
          <a:bodyPr spcFirstLastPara="1" wrap="square" lIns="91425" tIns="45700" rIns="91425" bIns="45700" anchor="t" anchorCtr="0">
            <a:noAutofit/>
          </a:bodyPr>
          <a:lstStyle>
            <a:lvl1pPr marL="457200" lvl="0" indent="-431800" algn="l" rtl="0">
              <a:lnSpc>
                <a:spcPct val="90000"/>
              </a:lnSpc>
              <a:spcBef>
                <a:spcPts val="1000"/>
              </a:spcBef>
              <a:spcAft>
                <a:spcPts val="0"/>
              </a:spcAft>
              <a:buClr>
                <a:schemeClr val="dk1"/>
              </a:buClr>
              <a:buSzPts val="3200"/>
              <a:buChar char="•"/>
              <a:defRPr sz="3200"/>
            </a:lvl1pPr>
            <a:lvl2pPr marL="914400" lvl="1" indent="-406400" algn="l" rtl="0">
              <a:lnSpc>
                <a:spcPct val="90000"/>
              </a:lnSpc>
              <a:spcBef>
                <a:spcPts val="500"/>
              </a:spcBef>
              <a:spcAft>
                <a:spcPts val="0"/>
              </a:spcAft>
              <a:buClr>
                <a:schemeClr val="dk1"/>
              </a:buClr>
              <a:buSzPts val="2800"/>
              <a:buChar char="•"/>
              <a:defRPr sz="2800"/>
            </a:lvl2pPr>
            <a:lvl3pPr marL="1371600" lvl="2" indent="-381000" algn="l" rtl="0">
              <a:lnSpc>
                <a:spcPct val="90000"/>
              </a:lnSpc>
              <a:spcBef>
                <a:spcPts val="500"/>
              </a:spcBef>
              <a:spcAft>
                <a:spcPts val="0"/>
              </a:spcAft>
              <a:buClr>
                <a:schemeClr val="dk1"/>
              </a:buClr>
              <a:buSzPts val="2400"/>
              <a:buChar char="•"/>
              <a:defRPr sz="2400"/>
            </a:lvl3pPr>
            <a:lvl4pPr marL="1828800" lvl="3" indent="-355600" algn="l" rtl="0">
              <a:lnSpc>
                <a:spcPct val="90000"/>
              </a:lnSpc>
              <a:spcBef>
                <a:spcPts val="500"/>
              </a:spcBef>
              <a:spcAft>
                <a:spcPts val="0"/>
              </a:spcAft>
              <a:buClr>
                <a:schemeClr val="dk1"/>
              </a:buClr>
              <a:buSzPts val="2000"/>
              <a:buChar char="•"/>
              <a:defRPr sz="2000"/>
            </a:lvl4pPr>
            <a:lvl5pPr marL="2286000" lvl="4" indent="-355600" algn="l" rtl="0">
              <a:lnSpc>
                <a:spcPct val="90000"/>
              </a:lnSpc>
              <a:spcBef>
                <a:spcPts val="500"/>
              </a:spcBef>
              <a:spcAft>
                <a:spcPts val="0"/>
              </a:spcAft>
              <a:buClr>
                <a:schemeClr val="dk1"/>
              </a:buClr>
              <a:buSzPts val="2000"/>
              <a:buChar char="•"/>
              <a:defRPr sz="2000"/>
            </a:lvl5pPr>
            <a:lvl6pPr marL="2743200" lvl="5" indent="-355600" algn="l" rtl="0">
              <a:lnSpc>
                <a:spcPct val="90000"/>
              </a:lnSpc>
              <a:spcBef>
                <a:spcPts val="500"/>
              </a:spcBef>
              <a:spcAft>
                <a:spcPts val="0"/>
              </a:spcAft>
              <a:buClr>
                <a:schemeClr val="dk1"/>
              </a:buClr>
              <a:buSzPts val="2000"/>
              <a:buChar char="•"/>
              <a:defRPr sz="2000"/>
            </a:lvl6pPr>
            <a:lvl7pPr marL="3200400" lvl="6" indent="-355600" algn="l" rtl="0">
              <a:lnSpc>
                <a:spcPct val="90000"/>
              </a:lnSpc>
              <a:spcBef>
                <a:spcPts val="500"/>
              </a:spcBef>
              <a:spcAft>
                <a:spcPts val="0"/>
              </a:spcAft>
              <a:buClr>
                <a:schemeClr val="dk1"/>
              </a:buClr>
              <a:buSzPts val="2000"/>
              <a:buChar char="•"/>
              <a:defRPr sz="2000"/>
            </a:lvl7pPr>
            <a:lvl8pPr marL="3657600" lvl="7" indent="-355600" algn="l" rtl="0">
              <a:lnSpc>
                <a:spcPct val="90000"/>
              </a:lnSpc>
              <a:spcBef>
                <a:spcPts val="500"/>
              </a:spcBef>
              <a:spcAft>
                <a:spcPts val="0"/>
              </a:spcAft>
              <a:buClr>
                <a:schemeClr val="dk1"/>
              </a:buClr>
              <a:buSzPts val="2000"/>
              <a:buChar char="•"/>
              <a:defRPr sz="2000"/>
            </a:lvl8pPr>
            <a:lvl9pPr marL="4114800" lvl="8" indent="-355600" algn="l" rtl="0">
              <a:lnSpc>
                <a:spcPct val="90000"/>
              </a:lnSpc>
              <a:spcBef>
                <a:spcPts val="500"/>
              </a:spcBef>
              <a:spcAft>
                <a:spcPts val="0"/>
              </a:spcAft>
              <a:buClr>
                <a:schemeClr val="dk1"/>
              </a:buClr>
              <a:buSzPts val="2000"/>
              <a:buChar char="•"/>
              <a:defRPr sz="2000"/>
            </a:lvl9pPr>
          </a:lstStyle>
          <a:p>
            <a:endParaRPr/>
          </a:p>
        </p:txBody>
      </p:sp>
      <p:sp>
        <p:nvSpPr>
          <p:cNvPr id="102" name="Google Shape;102;p21"/>
          <p:cNvSpPr txBox="1">
            <a:spLocks noGrp="1"/>
          </p:cNvSpPr>
          <p:nvPr>
            <p:ph type="body" idx="2"/>
          </p:nvPr>
        </p:nvSpPr>
        <p:spPr>
          <a:xfrm>
            <a:off x="629841" y="1543050"/>
            <a:ext cx="2949300" cy="2858700"/>
          </a:xfrm>
          <a:prstGeom prst="rect">
            <a:avLst/>
          </a:prstGeom>
          <a:noFill/>
          <a:ln>
            <a:noFill/>
          </a:ln>
        </p:spPr>
        <p:txBody>
          <a:bodyPr spcFirstLastPara="1" wrap="square" lIns="91425" tIns="45700" rIns="91425" bIns="45700" anchor="t" anchorCtr="0">
            <a:noAutofit/>
          </a:bodyPr>
          <a:lstStyle>
            <a:lvl1pPr marL="457200" lvl="0" indent="-228600" algn="l" rtl="0">
              <a:lnSpc>
                <a:spcPct val="90000"/>
              </a:lnSpc>
              <a:spcBef>
                <a:spcPts val="1000"/>
              </a:spcBef>
              <a:spcAft>
                <a:spcPts val="0"/>
              </a:spcAft>
              <a:buClr>
                <a:schemeClr val="dk1"/>
              </a:buClr>
              <a:buSzPts val="1600"/>
              <a:buNone/>
              <a:defRPr sz="1600"/>
            </a:lvl1pPr>
            <a:lvl2pPr marL="914400" lvl="1" indent="-228600" algn="l" rtl="0">
              <a:lnSpc>
                <a:spcPct val="90000"/>
              </a:lnSpc>
              <a:spcBef>
                <a:spcPts val="500"/>
              </a:spcBef>
              <a:spcAft>
                <a:spcPts val="0"/>
              </a:spcAft>
              <a:buClr>
                <a:schemeClr val="dk1"/>
              </a:buClr>
              <a:buSzPts val="1400"/>
              <a:buNone/>
              <a:defRPr sz="1400"/>
            </a:lvl2pPr>
            <a:lvl3pPr marL="1371600" lvl="2" indent="-228600" algn="l" rtl="0">
              <a:lnSpc>
                <a:spcPct val="90000"/>
              </a:lnSpc>
              <a:spcBef>
                <a:spcPts val="500"/>
              </a:spcBef>
              <a:spcAft>
                <a:spcPts val="0"/>
              </a:spcAft>
              <a:buClr>
                <a:schemeClr val="dk1"/>
              </a:buClr>
              <a:buSzPts val="1200"/>
              <a:buNone/>
              <a:defRPr sz="1200"/>
            </a:lvl3pPr>
            <a:lvl4pPr marL="1828800" lvl="3" indent="-228600" algn="l" rtl="0">
              <a:lnSpc>
                <a:spcPct val="90000"/>
              </a:lnSpc>
              <a:spcBef>
                <a:spcPts val="500"/>
              </a:spcBef>
              <a:spcAft>
                <a:spcPts val="0"/>
              </a:spcAft>
              <a:buClr>
                <a:schemeClr val="dk1"/>
              </a:buClr>
              <a:buSzPts val="1000"/>
              <a:buNone/>
              <a:defRPr sz="1000"/>
            </a:lvl4pPr>
            <a:lvl5pPr marL="2286000" lvl="4" indent="-228600" algn="l" rtl="0">
              <a:lnSpc>
                <a:spcPct val="90000"/>
              </a:lnSpc>
              <a:spcBef>
                <a:spcPts val="500"/>
              </a:spcBef>
              <a:spcAft>
                <a:spcPts val="0"/>
              </a:spcAft>
              <a:buClr>
                <a:schemeClr val="dk1"/>
              </a:buClr>
              <a:buSzPts val="1000"/>
              <a:buNone/>
              <a:defRPr sz="1000"/>
            </a:lvl5pPr>
            <a:lvl6pPr marL="2743200" lvl="5" indent="-228600" algn="l" rtl="0">
              <a:lnSpc>
                <a:spcPct val="90000"/>
              </a:lnSpc>
              <a:spcBef>
                <a:spcPts val="500"/>
              </a:spcBef>
              <a:spcAft>
                <a:spcPts val="0"/>
              </a:spcAft>
              <a:buClr>
                <a:schemeClr val="dk1"/>
              </a:buClr>
              <a:buSzPts val="1000"/>
              <a:buNone/>
              <a:defRPr sz="1000"/>
            </a:lvl6pPr>
            <a:lvl7pPr marL="3200400" lvl="6" indent="-228600" algn="l" rtl="0">
              <a:lnSpc>
                <a:spcPct val="90000"/>
              </a:lnSpc>
              <a:spcBef>
                <a:spcPts val="500"/>
              </a:spcBef>
              <a:spcAft>
                <a:spcPts val="0"/>
              </a:spcAft>
              <a:buClr>
                <a:schemeClr val="dk1"/>
              </a:buClr>
              <a:buSzPts val="1000"/>
              <a:buNone/>
              <a:defRPr sz="1000"/>
            </a:lvl7pPr>
            <a:lvl8pPr marL="3657600" lvl="7" indent="-228600" algn="l" rtl="0">
              <a:lnSpc>
                <a:spcPct val="90000"/>
              </a:lnSpc>
              <a:spcBef>
                <a:spcPts val="500"/>
              </a:spcBef>
              <a:spcAft>
                <a:spcPts val="0"/>
              </a:spcAft>
              <a:buClr>
                <a:schemeClr val="dk1"/>
              </a:buClr>
              <a:buSzPts val="1000"/>
              <a:buNone/>
              <a:defRPr sz="1000"/>
            </a:lvl8pPr>
            <a:lvl9pPr marL="4114800" lvl="8" indent="-228600" algn="l" rtl="0">
              <a:lnSpc>
                <a:spcPct val="90000"/>
              </a:lnSpc>
              <a:spcBef>
                <a:spcPts val="500"/>
              </a:spcBef>
              <a:spcAft>
                <a:spcPts val="0"/>
              </a:spcAft>
              <a:buClr>
                <a:schemeClr val="dk1"/>
              </a:buClr>
              <a:buSzPts val="1000"/>
              <a:buNone/>
              <a:defRPr sz="1000"/>
            </a:lvl9pPr>
          </a:lstStyle>
          <a:p>
            <a:endParaRPr/>
          </a:p>
        </p:txBody>
      </p:sp>
      <p:sp>
        <p:nvSpPr>
          <p:cNvPr id="103" name="Google Shape;103;p21"/>
          <p:cNvSpPr txBox="1">
            <a:spLocks noGrp="1"/>
          </p:cNvSpPr>
          <p:nvPr>
            <p:ph type="dt" idx="10"/>
          </p:nvPr>
        </p:nvSpPr>
        <p:spPr>
          <a:xfrm>
            <a:off x="628650" y="4767263"/>
            <a:ext cx="2057400" cy="2739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4" name="Google Shape;104;p21"/>
          <p:cNvSpPr txBox="1">
            <a:spLocks noGrp="1"/>
          </p:cNvSpPr>
          <p:nvPr>
            <p:ph type="ftr" idx="11"/>
          </p:nvPr>
        </p:nvSpPr>
        <p:spPr>
          <a:xfrm>
            <a:off x="3028950" y="4767263"/>
            <a:ext cx="3086100" cy="2739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5" name="Google Shape;105;p21"/>
          <p:cNvSpPr txBox="1">
            <a:spLocks noGrp="1"/>
          </p:cNvSpPr>
          <p:nvPr>
            <p:ph type="sldNum" idx="12"/>
          </p:nvPr>
        </p:nvSpPr>
        <p:spPr>
          <a:xfrm>
            <a:off x="6457950" y="4767263"/>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a:off x="629841" y="342900"/>
            <a:ext cx="2949300" cy="1200300"/>
          </a:xfrm>
          <a:prstGeom prst="rect">
            <a:avLst/>
          </a:prstGeom>
          <a:noFill/>
          <a:ln>
            <a:noFill/>
          </a:ln>
        </p:spPr>
        <p:txBody>
          <a:bodyPr spcFirstLastPara="1" wrap="square" lIns="91425" tIns="45700" rIns="91425" bIns="45700" anchor="b" anchorCtr="0">
            <a:noAutofit/>
          </a:bodyPr>
          <a:lstStyle>
            <a:lvl1pPr lvl="0" algn="l" rtl="0">
              <a:lnSpc>
                <a:spcPct val="90000"/>
              </a:lnSpc>
              <a:spcBef>
                <a:spcPts val="0"/>
              </a:spcBef>
              <a:spcAft>
                <a:spcPts val="0"/>
              </a:spcAft>
              <a:buClr>
                <a:schemeClr val="dk1"/>
              </a:buClr>
              <a:buSzPts val="3200"/>
              <a:buFont typeface="Calibri"/>
              <a:buNone/>
              <a:defRPr sz="3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8" name="Google Shape;108;p22"/>
          <p:cNvSpPr>
            <a:spLocks noGrp="1"/>
          </p:cNvSpPr>
          <p:nvPr>
            <p:ph type="pic" idx="2"/>
          </p:nvPr>
        </p:nvSpPr>
        <p:spPr>
          <a:xfrm>
            <a:off x="3887391" y="740569"/>
            <a:ext cx="4629300" cy="36552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09" name="Google Shape;109;p22"/>
          <p:cNvSpPr txBox="1">
            <a:spLocks noGrp="1"/>
          </p:cNvSpPr>
          <p:nvPr>
            <p:ph type="body" idx="1"/>
          </p:nvPr>
        </p:nvSpPr>
        <p:spPr>
          <a:xfrm>
            <a:off x="629841" y="1543050"/>
            <a:ext cx="2949300" cy="2858700"/>
          </a:xfrm>
          <a:prstGeom prst="rect">
            <a:avLst/>
          </a:prstGeom>
          <a:noFill/>
          <a:ln>
            <a:noFill/>
          </a:ln>
        </p:spPr>
        <p:txBody>
          <a:bodyPr spcFirstLastPara="1" wrap="square" lIns="91425" tIns="45700" rIns="91425" bIns="45700" anchor="t" anchorCtr="0">
            <a:noAutofit/>
          </a:bodyPr>
          <a:lstStyle>
            <a:lvl1pPr marL="457200" lvl="0" indent="-228600" algn="l" rtl="0">
              <a:lnSpc>
                <a:spcPct val="90000"/>
              </a:lnSpc>
              <a:spcBef>
                <a:spcPts val="1000"/>
              </a:spcBef>
              <a:spcAft>
                <a:spcPts val="0"/>
              </a:spcAft>
              <a:buClr>
                <a:schemeClr val="dk1"/>
              </a:buClr>
              <a:buSzPts val="1600"/>
              <a:buNone/>
              <a:defRPr sz="1600"/>
            </a:lvl1pPr>
            <a:lvl2pPr marL="914400" lvl="1" indent="-228600" algn="l" rtl="0">
              <a:lnSpc>
                <a:spcPct val="90000"/>
              </a:lnSpc>
              <a:spcBef>
                <a:spcPts val="500"/>
              </a:spcBef>
              <a:spcAft>
                <a:spcPts val="0"/>
              </a:spcAft>
              <a:buClr>
                <a:schemeClr val="dk1"/>
              </a:buClr>
              <a:buSzPts val="1400"/>
              <a:buNone/>
              <a:defRPr sz="1400"/>
            </a:lvl2pPr>
            <a:lvl3pPr marL="1371600" lvl="2" indent="-228600" algn="l" rtl="0">
              <a:lnSpc>
                <a:spcPct val="90000"/>
              </a:lnSpc>
              <a:spcBef>
                <a:spcPts val="500"/>
              </a:spcBef>
              <a:spcAft>
                <a:spcPts val="0"/>
              </a:spcAft>
              <a:buClr>
                <a:schemeClr val="dk1"/>
              </a:buClr>
              <a:buSzPts val="1200"/>
              <a:buNone/>
              <a:defRPr sz="1200"/>
            </a:lvl3pPr>
            <a:lvl4pPr marL="1828800" lvl="3" indent="-228600" algn="l" rtl="0">
              <a:lnSpc>
                <a:spcPct val="90000"/>
              </a:lnSpc>
              <a:spcBef>
                <a:spcPts val="500"/>
              </a:spcBef>
              <a:spcAft>
                <a:spcPts val="0"/>
              </a:spcAft>
              <a:buClr>
                <a:schemeClr val="dk1"/>
              </a:buClr>
              <a:buSzPts val="1000"/>
              <a:buNone/>
              <a:defRPr sz="1000"/>
            </a:lvl4pPr>
            <a:lvl5pPr marL="2286000" lvl="4" indent="-228600" algn="l" rtl="0">
              <a:lnSpc>
                <a:spcPct val="90000"/>
              </a:lnSpc>
              <a:spcBef>
                <a:spcPts val="500"/>
              </a:spcBef>
              <a:spcAft>
                <a:spcPts val="0"/>
              </a:spcAft>
              <a:buClr>
                <a:schemeClr val="dk1"/>
              </a:buClr>
              <a:buSzPts val="1000"/>
              <a:buNone/>
              <a:defRPr sz="1000"/>
            </a:lvl5pPr>
            <a:lvl6pPr marL="2743200" lvl="5" indent="-228600" algn="l" rtl="0">
              <a:lnSpc>
                <a:spcPct val="90000"/>
              </a:lnSpc>
              <a:spcBef>
                <a:spcPts val="500"/>
              </a:spcBef>
              <a:spcAft>
                <a:spcPts val="0"/>
              </a:spcAft>
              <a:buClr>
                <a:schemeClr val="dk1"/>
              </a:buClr>
              <a:buSzPts val="1000"/>
              <a:buNone/>
              <a:defRPr sz="1000"/>
            </a:lvl6pPr>
            <a:lvl7pPr marL="3200400" lvl="6" indent="-228600" algn="l" rtl="0">
              <a:lnSpc>
                <a:spcPct val="90000"/>
              </a:lnSpc>
              <a:spcBef>
                <a:spcPts val="500"/>
              </a:spcBef>
              <a:spcAft>
                <a:spcPts val="0"/>
              </a:spcAft>
              <a:buClr>
                <a:schemeClr val="dk1"/>
              </a:buClr>
              <a:buSzPts val="1000"/>
              <a:buNone/>
              <a:defRPr sz="1000"/>
            </a:lvl7pPr>
            <a:lvl8pPr marL="3657600" lvl="7" indent="-228600" algn="l" rtl="0">
              <a:lnSpc>
                <a:spcPct val="90000"/>
              </a:lnSpc>
              <a:spcBef>
                <a:spcPts val="500"/>
              </a:spcBef>
              <a:spcAft>
                <a:spcPts val="0"/>
              </a:spcAft>
              <a:buClr>
                <a:schemeClr val="dk1"/>
              </a:buClr>
              <a:buSzPts val="1000"/>
              <a:buNone/>
              <a:defRPr sz="1000"/>
            </a:lvl8pPr>
            <a:lvl9pPr marL="4114800" lvl="8" indent="-228600" algn="l" rtl="0">
              <a:lnSpc>
                <a:spcPct val="90000"/>
              </a:lnSpc>
              <a:spcBef>
                <a:spcPts val="500"/>
              </a:spcBef>
              <a:spcAft>
                <a:spcPts val="0"/>
              </a:spcAft>
              <a:buClr>
                <a:schemeClr val="dk1"/>
              </a:buClr>
              <a:buSzPts val="1000"/>
              <a:buNone/>
              <a:defRPr sz="1000"/>
            </a:lvl9pPr>
          </a:lstStyle>
          <a:p>
            <a:endParaRPr/>
          </a:p>
        </p:txBody>
      </p:sp>
      <p:sp>
        <p:nvSpPr>
          <p:cNvPr id="110" name="Google Shape;110;p22"/>
          <p:cNvSpPr txBox="1">
            <a:spLocks noGrp="1"/>
          </p:cNvSpPr>
          <p:nvPr>
            <p:ph type="dt" idx="10"/>
          </p:nvPr>
        </p:nvSpPr>
        <p:spPr>
          <a:xfrm>
            <a:off x="628650" y="4767263"/>
            <a:ext cx="2057400" cy="2739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1" name="Google Shape;111;p22"/>
          <p:cNvSpPr txBox="1">
            <a:spLocks noGrp="1"/>
          </p:cNvSpPr>
          <p:nvPr>
            <p:ph type="ftr" idx="11"/>
          </p:nvPr>
        </p:nvSpPr>
        <p:spPr>
          <a:xfrm>
            <a:off x="3028950" y="4767263"/>
            <a:ext cx="3086100" cy="2739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2" name="Google Shape;112;p22"/>
          <p:cNvSpPr txBox="1">
            <a:spLocks noGrp="1"/>
          </p:cNvSpPr>
          <p:nvPr>
            <p:ph type="sldNum" idx="12"/>
          </p:nvPr>
        </p:nvSpPr>
        <p:spPr>
          <a:xfrm>
            <a:off x="6457950" y="4767263"/>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628650" y="273844"/>
            <a:ext cx="7886700" cy="9942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5" name="Google Shape;115;p23"/>
          <p:cNvSpPr txBox="1">
            <a:spLocks noGrp="1"/>
          </p:cNvSpPr>
          <p:nvPr>
            <p:ph type="body" idx="1"/>
          </p:nvPr>
        </p:nvSpPr>
        <p:spPr>
          <a:xfrm rot="5400000">
            <a:off x="2940300" y="-942431"/>
            <a:ext cx="3263400" cy="7886700"/>
          </a:xfrm>
          <a:prstGeom prst="rect">
            <a:avLst/>
          </a:prstGeom>
          <a:noFill/>
          <a:ln>
            <a:noFill/>
          </a:ln>
        </p:spPr>
        <p:txBody>
          <a:bodyPr spcFirstLastPara="1" wrap="square" lIns="91425" tIns="45700" rIns="91425" bIns="45700" anchor="t" anchorCtr="0">
            <a:no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16" name="Google Shape;116;p23"/>
          <p:cNvSpPr txBox="1">
            <a:spLocks noGrp="1"/>
          </p:cNvSpPr>
          <p:nvPr>
            <p:ph type="dt" idx="10"/>
          </p:nvPr>
        </p:nvSpPr>
        <p:spPr>
          <a:xfrm>
            <a:off x="628650" y="4767263"/>
            <a:ext cx="2057400" cy="2739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7" name="Google Shape;117;p23"/>
          <p:cNvSpPr txBox="1">
            <a:spLocks noGrp="1"/>
          </p:cNvSpPr>
          <p:nvPr>
            <p:ph type="ftr" idx="11"/>
          </p:nvPr>
        </p:nvSpPr>
        <p:spPr>
          <a:xfrm>
            <a:off x="3028950" y="4767263"/>
            <a:ext cx="3086100" cy="2739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8" name="Google Shape;118;p23"/>
          <p:cNvSpPr txBox="1">
            <a:spLocks noGrp="1"/>
          </p:cNvSpPr>
          <p:nvPr>
            <p:ph type="sldNum" idx="12"/>
          </p:nvPr>
        </p:nvSpPr>
        <p:spPr>
          <a:xfrm>
            <a:off x="6457950" y="4767263"/>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rot="5400000">
            <a:off x="5350050" y="1467544"/>
            <a:ext cx="4359000" cy="19716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1" name="Google Shape;121;p24"/>
          <p:cNvSpPr txBox="1">
            <a:spLocks noGrp="1"/>
          </p:cNvSpPr>
          <p:nvPr>
            <p:ph type="body" idx="1"/>
          </p:nvPr>
        </p:nvSpPr>
        <p:spPr>
          <a:xfrm rot="5400000">
            <a:off x="1349475" y="-447056"/>
            <a:ext cx="4359000" cy="5800800"/>
          </a:xfrm>
          <a:prstGeom prst="rect">
            <a:avLst/>
          </a:prstGeom>
          <a:noFill/>
          <a:ln>
            <a:noFill/>
          </a:ln>
        </p:spPr>
        <p:txBody>
          <a:bodyPr spcFirstLastPara="1" wrap="square" lIns="91425" tIns="45700" rIns="91425" bIns="45700" anchor="t" anchorCtr="0">
            <a:no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22" name="Google Shape;122;p24"/>
          <p:cNvSpPr txBox="1">
            <a:spLocks noGrp="1"/>
          </p:cNvSpPr>
          <p:nvPr>
            <p:ph type="dt" idx="10"/>
          </p:nvPr>
        </p:nvSpPr>
        <p:spPr>
          <a:xfrm>
            <a:off x="628650" y="4767263"/>
            <a:ext cx="2057400" cy="2739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23" name="Google Shape;123;p24"/>
          <p:cNvSpPr txBox="1">
            <a:spLocks noGrp="1"/>
          </p:cNvSpPr>
          <p:nvPr>
            <p:ph type="ftr" idx="11"/>
          </p:nvPr>
        </p:nvSpPr>
        <p:spPr>
          <a:xfrm>
            <a:off x="3028950" y="4767263"/>
            <a:ext cx="3086100" cy="2739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24" name="Google Shape;124;p24"/>
          <p:cNvSpPr txBox="1">
            <a:spLocks noGrp="1"/>
          </p:cNvSpPr>
          <p:nvPr>
            <p:ph type="sldNum" idx="12"/>
          </p:nvPr>
        </p:nvSpPr>
        <p:spPr>
          <a:xfrm>
            <a:off x="6457950" y="4767263"/>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28650" y="273844"/>
            <a:ext cx="7886700" cy="994200"/>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52" name="Google Shape;52;p13"/>
          <p:cNvSpPr txBox="1">
            <a:spLocks noGrp="1"/>
          </p:cNvSpPr>
          <p:nvPr>
            <p:ph type="body" idx="1"/>
          </p:nvPr>
        </p:nvSpPr>
        <p:spPr>
          <a:xfrm>
            <a:off x="628650" y="1369219"/>
            <a:ext cx="7886700" cy="32634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3" name="Google Shape;53;p13"/>
          <p:cNvSpPr txBox="1">
            <a:spLocks noGrp="1"/>
          </p:cNvSpPr>
          <p:nvPr>
            <p:ph type="dt" idx="10"/>
          </p:nvPr>
        </p:nvSpPr>
        <p:spPr>
          <a:xfrm>
            <a:off x="628650" y="4767263"/>
            <a:ext cx="2057400" cy="2739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4" name="Google Shape;54;p13"/>
          <p:cNvSpPr txBox="1">
            <a:spLocks noGrp="1"/>
          </p:cNvSpPr>
          <p:nvPr>
            <p:ph type="ftr" idx="11"/>
          </p:nvPr>
        </p:nvSpPr>
        <p:spPr>
          <a:xfrm>
            <a:off x="3028950" y="4767263"/>
            <a:ext cx="3086100" cy="2739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5" name="Google Shape;55;p13"/>
          <p:cNvSpPr txBox="1">
            <a:spLocks noGrp="1"/>
          </p:cNvSpPr>
          <p:nvPr>
            <p:ph type="sldNum" idx="12"/>
          </p:nvPr>
        </p:nvSpPr>
        <p:spPr>
          <a:xfrm>
            <a:off x="6457950" y="4767263"/>
            <a:ext cx="20574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pic>
        <p:nvPicPr>
          <p:cNvPr id="129" name="Google Shape;129;p25"/>
          <p:cNvPicPr preferRelativeResize="0"/>
          <p:nvPr/>
        </p:nvPicPr>
        <p:blipFill rotWithShape="1">
          <a:blip r:embed="rId3">
            <a:alphaModFix/>
          </a:blip>
          <a:srcRect/>
          <a:stretch/>
        </p:blipFill>
        <p:spPr>
          <a:xfrm>
            <a:off x="2442158" y="-2739"/>
            <a:ext cx="3143328" cy="1874283"/>
          </a:xfrm>
          <a:prstGeom prst="rect">
            <a:avLst/>
          </a:prstGeom>
          <a:noFill/>
          <a:ln>
            <a:noFill/>
          </a:ln>
        </p:spPr>
      </p:pic>
      <p:sp>
        <p:nvSpPr>
          <p:cNvPr id="130" name="Google Shape;130;p25"/>
          <p:cNvSpPr txBox="1">
            <a:spLocks noGrp="1"/>
          </p:cNvSpPr>
          <p:nvPr>
            <p:ph type="ctrTitle"/>
          </p:nvPr>
        </p:nvSpPr>
        <p:spPr>
          <a:xfrm>
            <a:off x="-34325" y="2432399"/>
            <a:ext cx="9144000" cy="11025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3C8C93"/>
              </a:buClr>
              <a:buSzPts val="4400"/>
              <a:buFont typeface="Arial"/>
              <a:buNone/>
            </a:pPr>
            <a:r>
              <a:rPr lang="en" sz="4400" b="1">
                <a:solidFill>
                  <a:srgbClr val="3C8C93"/>
                </a:solidFill>
                <a:latin typeface="Arial"/>
                <a:ea typeface="Arial"/>
                <a:cs typeface="Arial"/>
                <a:sym typeface="Arial"/>
              </a:rPr>
              <a:t>Draft document: PID core services in the European Open Science Cloud</a:t>
            </a:r>
            <a:endParaRPr/>
          </a:p>
        </p:txBody>
      </p:sp>
      <p:sp>
        <p:nvSpPr>
          <p:cNvPr id="131" name="Google Shape;131;p25"/>
          <p:cNvSpPr txBox="1"/>
          <p:nvPr/>
        </p:nvSpPr>
        <p:spPr>
          <a:xfrm>
            <a:off x="754380" y="3215353"/>
            <a:ext cx="7566600" cy="300900"/>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pic>
        <p:nvPicPr>
          <p:cNvPr id="132" name="Google Shape;132;p25"/>
          <p:cNvPicPr preferRelativeResize="0"/>
          <p:nvPr/>
        </p:nvPicPr>
        <p:blipFill rotWithShape="1">
          <a:blip r:embed="rId4">
            <a:alphaModFix/>
          </a:blip>
          <a:srcRect/>
          <a:stretch/>
        </p:blipFill>
        <p:spPr>
          <a:xfrm>
            <a:off x="340444" y="4242105"/>
            <a:ext cx="3281012" cy="972000"/>
          </a:xfrm>
          <a:prstGeom prst="rect">
            <a:avLst/>
          </a:prstGeom>
          <a:noFill/>
          <a:ln>
            <a:noFill/>
          </a:ln>
        </p:spPr>
      </p:pic>
      <p:pic>
        <p:nvPicPr>
          <p:cNvPr id="133" name="Google Shape;133;p25"/>
          <p:cNvPicPr preferRelativeResize="0"/>
          <p:nvPr/>
        </p:nvPicPr>
        <p:blipFill rotWithShape="1">
          <a:blip r:embed="rId5">
            <a:alphaModFix/>
          </a:blip>
          <a:srcRect/>
          <a:stretch/>
        </p:blipFill>
        <p:spPr>
          <a:xfrm>
            <a:off x="7159561" y="4437748"/>
            <a:ext cx="1359300" cy="621000"/>
          </a:xfrm>
          <a:prstGeom prst="rect">
            <a:avLst/>
          </a:prstGeom>
          <a:noFill/>
          <a:ln>
            <a:noFill/>
          </a:ln>
        </p:spPr>
      </p:pic>
      <p:sp>
        <p:nvSpPr>
          <p:cNvPr id="134" name="Google Shape;134;p25"/>
          <p:cNvSpPr txBox="1"/>
          <p:nvPr/>
        </p:nvSpPr>
        <p:spPr>
          <a:xfrm>
            <a:off x="754380" y="3943350"/>
            <a:ext cx="7566600" cy="6027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rgbClr val="595959"/>
              </a:buClr>
              <a:buSzPts val="1800"/>
              <a:buFont typeface="Arial"/>
              <a:buNone/>
            </a:pPr>
            <a:r>
              <a:rPr lang="en" sz="1800" b="0" i="0" u="none" strike="noStrike" cap="none">
                <a:solidFill>
                  <a:srgbClr val="595959"/>
                </a:solidFill>
                <a:latin typeface="Arial"/>
                <a:ea typeface="Arial"/>
                <a:cs typeface="Arial"/>
                <a:sym typeface="Arial"/>
              </a:rPr>
              <a:t>www.project-freya.eu</a:t>
            </a:r>
            <a:endParaRPr/>
          </a:p>
          <a:p>
            <a:pPr marL="0" marR="0" lvl="0" indent="0" algn="ctr" rtl="0">
              <a:lnSpc>
                <a:spcPct val="100000"/>
              </a:lnSpc>
              <a:spcBef>
                <a:spcPts val="0"/>
              </a:spcBef>
              <a:spcAft>
                <a:spcPts val="0"/>
              </a:spcAft>
              <a:buClr>
                <a:srgbClr val="595959"/>
              </a:buClr>
              <a:buSzPts val="1800"/>
              <a:buFont typeface="Arial"/>
              <a:buNone/>
            </a:pPr>
            <a:r>
              <a:rPr lang="en" sz="1800" b="0" i="0" u="none" strike="noStrike" cap="none">
                <a:solidFill>
                  <a:srgbClr val="595959"/>
                </a:solidFill>
                <a:latin typeface="Arial"/>
                <a:ea typeface="Arial"/>
                <a:cs typeface="Arial"/>
                <a:sym typeface="Arial"/>
              </a:rPr>
              <a:t>twitter: @freya_eu</a:t>
            </a:r>
            <a:endParaRPr sz="1800" b="0" i="0" u="none" strike="noStrike" cap="none">
              <a:solidFill>
                <a:srgbClr val="595959"/>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4"/>
          <p:cNvSpPr txBox="1">
            <a:spLocks noGrp="1"/>
          </p:cNvSpPr>
          <p:nvPr>
            <p:ph type="ctrTitle"/>
          </p:nvPr>
        </p:nvSpPr>
        <p:spPr>
          <a:xfrm>
            <a:off x="406399" y="164319"/>
            <a:ext cx="8807100" cy="6171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3C8C93"/>
              </a:buClr>
              <a:buSzPts val="4400"/>
              <a:buFont typeface="Arial"/>
              <a:buNone/>
            </a:pPr>
            <a:r>
              <a:rPr lang="en" sz="4400" b="1">
                <a:solidFill>
                  <a:srgbClr val="3C8C93"/>
                </a:solidFill>
                <a:latin typeface="Arial"/>
                <a:ea typeface="Arial"/>
                <a:cs typeface="Arial"/>
                <a:sym typeface="Arial"/>
              </a:rPr>
              <a:t>PID Types in the EOSC</a:t>
            </a:r>
            <a:endParaRPr/>
          </a:p>
        </p:txBody>
      </p:sp>
      <p:pic>
        <p:nvPicPr>
          <p:cNvPr id="209" name="Google Shape;209;p34"/>
          <p:cNvPicPr preferRelativeResize="0"/>
          <p:nvPr/>
        </p:nvPicPr>
        <p:blipFill rotWithShape="1">
          <a:blip r:embed="rId3">
            <a:alphaModFix/>
          </a:blip>
          <a:srcRect/>
          <a:stretch/>
        </p:blipFill>
        <p:spPr>
          <a:xfrm>
            <a:off x="-38100" y="6143"/>
            <a:ext cx="1746745" cy="1041537"/>
          </a:xfrm>
          <a:prstGeom prst="rect">
            <a:avLst/>
          </a:prstGeom>
          <a:noFill/>
          <a:ln>
            <a:noFill/>
          </a:ln>
        </p:spPr>
      </p:pic>
      <p:sp>
        <p:nvSpPr>
          <p:cNvPr id="210" name="Google Shape;210;p34"/>
          <p:cNvSpPr txBox="1"/>
          <p:nvPr/>
        </p:nvSpPr>
        <p:spPr>
          <a:xfrm>
            <a:off x="113825" y="1285325"/>
            <a:ext cx="8988300" cy="3628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chemeClr val="dk1"/>
                </a:solidFill>
              </a:rPr>
              <a:t>EOSC Resources include services, datasets, software, support, training, consultancy or any other asset</a:t>
            </a:r>
            <a:endParaRPr b="1">
              <a:solidFill>
                <a:schemeClr val="dk1"/>
              </a:solidFill>
            </a:endParaRPr>
          </a:p>
          <a:p>
            <a:pPr marL="0" lvl="0" indent="0" algn="l" rtl="0">
              <a:lnSpc>
                <a:spcPct val="115000"/>
              </a:lnSpc>
              <a:spcBef>
                <a:spcPts val="0"/>
              </a:spcBef>
              <a:spcAft>
                <a:spcPts val="0"/>
              </a:spcAft>
              <a:buNone/>
            </a:pPr>
            <a:endParaRPr b="1">
              <a:solidFill>
                <a:schemeClr val="dk1"/>
              </a:solidFill>
            </a:endParaRPr>
          </a:p>
          <a:p>
            <a:pPr marL="457200" lvl="0" indent="-317500" algn="l" rtl="0">
              <a:lnSpc>
                <a:spcPct val="115000"/>
              </a:lnSpc>
              <a:spcBef>
                <a:spcPts val="0"/>
              </a:spcBef>
              <a:spcAft>
                <a:spcPts val="0"/>
              </a:spcAft>
              <a:buClr>
                <a:schemeClr val="dk1"/>
              </a:buClr>
              <a:buSzPts val="1400"/>
              <a:buChar char="●"/>
            </a:pPr>
            <a:r>
              <a:rPr lang="en" b="1">
                <a:solidFill>
                  <a:schemeClr val="dk1"/>
                </a:solidFill>
              </a:rPr>
              <a:t>But core PID Types need to be</a:t>
            </a:r>
            <a:endParaRPr b="1">
              <a:solidFill>
                <a:schemeClr val="dk1"/>
              </a:solidFill>
            </a:endParaRPr>
          </a:p>
          <a:p>
            <a:pPr marL="914400" lvl="1" indent="-304800" algn="l" rtl="0">
              <a:lnSpc>
                <a:spcPct val="115000"/>
              </a:lnSpc>
              <a:spcBef>
                <a:spcPts val="0"/>
              </a:spcBef>
              <a:spcAft>
                <a:spcPts val="0"/>
              </a:spcAft>
              <a:buClr>
                <a:schemeClr val="dk1"/>
              </a:buClr>
              <a:buSzPts val="1200"/>
              <a:buChar char="○"/>
            </a:pPr>
            <a:r>
              <a:rPr lang="en" sz="1200">
                <a:solidFill>
                  <a:schemeClr val="dk1"/>
                </a:solidFill>
              </a:rPr>
              <a:t>Generic: apply across all subject domains and disciplines; and </a:t>
            </a:r>
            <a:endParaRPr sz="1200">
              <a:solidFill>
                <a:schemeClr val="dk1"/>
              </a:solidFill>
            </a:endParaRPr>
          </a:p>
          <a:p>
            <a:pPr marL="914400" lvl="1" indent="-304800" algn="l" rtl="0">
              <a:lnSpc>
                <a:spcPct val="115000"/>
              </a:lnSpc>
              <a:spcBef>
                <a:spcPts val="0"/>
              </a:spcBef>
              <a:spcAft>
                <a:spcPts val="0"/>
              </a:spcAft>
              <a:buClr>
                <a:schemeClr val="dk1"/>
              </a:buClr>
              <a:buSzPts val="1200"/>
              <a:buChar char="○"/>
            </a:pPr>
            <a:r>
              <a:rPr lang="en" sz="1200">
                <a:solidFill>
                  <a:schemeClr val="dk1"/>
                </a:solidFill>
              </a:rPr>
              <a:t>Mature:  have stable and trusted Schemes with established PID supporting organisations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“Mature” - needs to be defined under PID Policy recommendations</a:t>
            </a:r>
            <a:endParaRPr sz="1200">
              <a:solidFill>
                <a:schemeClr val="dk1"/>
              </a:solidFill>
            </a:endParaRPr>
          </a:p>
          <a:p>
            <a:pPr marL="0" lvl="0" indent="0" algn="l" rtl="0">
              <a:lnSpc>
                <a:spcPct val="115000"/>
              </a:lnSpc>
              <a:spcBef>
                <a:spcPts val="0"/>
              </a:spcBef>
              <a:spcAft>
                <a:spcPts val="0"/>
              </a:spcAft>
              <a:buNone/>
            </a:pP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Initial Core PID types, supported in Federating Enabling services</a:t>
            </a:r>
            <a:endParaRPr sz="1200">
              <a:solidFill>
                <a:schemeClr val="dk1"/>
              </a:solidFill>
            </a:endParaRPr>
          </a:p>
          <a:p>
            <a:pPr marL="914400" lvl="1" indent="-304800" algn="l" rtl="0">
              <a:lnSpc>
                <a:spcPct val="115000"/>
              </a:lnSpc>
              <a:spcBef>
                <a:spcPts val="0"/>
              </a:spcBef>
              <a:spcAft>
                <a:spcPts val="0"/>
              </a:spcAft>
              <a:buClr>
                <a:schemeClr val="dk1"/>
              </a:buClr>
              <a:buSzPts val="1200"/>
              <a:buChar char="○"/>
            </a:pPr>
            <a:r>
              <a:rPr lang="en" sz="1200">
                <a:solidFill>
                  <a:schemeClr val="dk1"/>
                </a:solidFill>
              </a:rPr>
              <a:t>Data</a:t>
            </a:r>
            <a:endParaRPr sz="1200">
              <a:solidFill>
                <a:schemeClr val="dk1"/>
              </a:solidFill>
            </a:endParaRPr>
          </a:p>
          <a:p>
            <a:pPr marL="914400" lvl="1" indent="-304800" algn="l" rtl="0">
              <a:lnSpc>
                <a:spcPct val="115000"/>
              </a:lnSpc>
              <a:spcBef>
                <a:spcPts val="0"/>
              </a:spcBef>
              <a:spcAft>
                <a:spcPts val="0"/>
              </a:spcAft>
              <a:buClr>
                <a:schemeClr val="dk1"/>
              </a:buClr>
              <a:buSzPts val="1200"/>
              <a:buChar char="○"/>
            </a:pPr>
            <a:r>
              <a:rPr lang="en" sz="1200">
                <a:solidFill>
                  <a:schemeClr val="dk1"/>
                </a:solidFill>
              </a:rPr>
              <a:t>Published Documents</a:t>
            </a:r>
            <a:endParaRPr sz="1200">
              <a:solidFill>
                <a:schemeClr val="dk1"/>
              </a:solidFill>
            </a:endParaRPr>
          </a:p>
          <a:p>
            <a:pPr marL="914400" lvl="1" indent="-304800" algn="l" rtl="0">
              <a:lnSpc>
                <a:spcPct val="115000"/>
              </a:lnSpc>
              <a:spcBef>
                <a:spcPts val="0"/>
              </a:spcBef>
              <a:spcAft>
                <a:spcPts val="0"/>
              </a:spcAft>
              <a:buClr>
                <a:schemeClr val="dk1"/>
              </a:buClr>
              <a:buSzPts val="1200"/>
              <a:buChar char="○"/>
            </a:pPr>
            <a:r>
              <a:rPr lang="en" sz="1200">
                <a:solidFill>
                  <a:schemeClr val="dk1"/>
                </a:solidFill>
              </a:rPr>
              <a:t>People</a:t>
            </a:r>
            <a:endParaRPr sz="1200">
              <a:solidFill>
                <a:schemeClr val="dk1"/>
              </a:solidFill>
            </a:endParaRPr>
          </a:p>
          <a:p>
            <a:pPr marL="914400" lvl="0" indent="0" algn="l" rtl="0">
              <a:lnSpc>
                <a:spcPct val="115000"/>
              </a:lnSpc>
              <a:spcBef>
                <a:spcPts val="0"/>
              </a:spcBef>
              <a:spcAft>
                <a:spcPts val="0"/>
              </a:spcAft>
              <a:buNone/>
            </a:pP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Candidate Core PID Types</a:t>
            </a:r>
            <a:endParaRPr sz="1200">
              <a:solidFill>
                <a:schemeClr val="dk1"/>
              </a:solidFill>
            </a:endParaRPr>
          </a:p>
          <a:p>
            <a:pPr marL="914400" lvl="1" indent="-298450" algn="l" rtl="0">
              <a:lnSpc>
                <a:spcPct val="115000"/>
              </a:lnSpc>
              <a:spcBef>
                <a:spcPts val="0"/>
              </a:spcBef>
              <a:spcAft>
                <a:spcPts val="0"/>
              </a:spcAft>
              <a:buClr>
                <a:schemeClr val="dk1"/>
              </a:buClr>
              <a:buSzPts val="1100"/>
              <a:buChar char="○"/>
            </a:pPr>
            <a:r>
              <a:rPr lang="en" sz="1100">
                <a:solidFill>
                  <a:schemeClr val="dk1"/>
                </a:solidFill>
              </a:rPr>
              <a:t>Organisations</a:t>
            </a:r>
            <a:endParaRPr sz="1100">
              <a:solidFill>
                <a:schemeClr val="dk1"/>
              </a:solidFill>
            </a:endParaRPr>
          </a:p>
          <a:p>
            <a:pPr marL="914400" lvl="1" indent="-298450" algn="l" rtl="0">
              <a:lnSpc>
                <a:spcPct val="115000"/>
              </a:lnSpc>
              <a:spcBef>
                <a:spcPts val="0"/>
              </a:spcBef>
              <a:spcAft>
                <a:spcPts val="0"/>
              </a:spcAft>
              <a:buClr>
                <a:schemeClr val="dk1"/>
              </a:buClr>
              <a:buSzPts val="1100"/>
              <a:buChar char="○"/>
            </a:pPr>
            <a:r>
              <a:rPr lang="en" sz="1100">
                <a:solidFill>
                  <a:schemeClr val="dk1"/>
                </a:solidFill>
              </a:rPr>
              <a:t>Instruments </a:t>
            </a:r>
            <a:endParaRPr sz="1100">
              <a:solidFill>
                <a:schemeClr val="dk1"/>
              </a:solidFill>
            </a:endParaRPr>
          </a:p>
          <a:p>
            <a:pPr marL="914400" lvl="1" indent="-298450" algn="l" rtl="0">
              <a:lnSpc>
                <a:spcPct val="115000"/>
              </a:lnSpc>
              <a:spcBef>
                <a:spcPts val="0"/>
              </a:spcBef>
              <a:spcAft>
                <a:spcPts val="0"/>
              </a:spcAft>
              <a:buClr>
                <a:schemeClr val="dk1"/>
              </a:buClr>
              <a:buSzPts val="1100"/>
              <a:buChar char="○"/>
            </a:pPr>
            <a:r>
              <a:rPr lang="en" sz="1100">
                <a:solidFill>
                  <a:schemeClr val="dk1"/>
                </a:solidFill>
              </a:rPr>
              <a:t>Software:  </a:t>
            </a:r>
            <a:endParaRPr sz="1100">
              <a:solidFill>
                <a:schemeClr val="dk1"/>
              </a:solidFill>
            </a:endParaRPr>
          </a:p>
          <a:p>
            <a:pPr marL="914400" lvl="1" indent="-298450" algn="l" rtl="0">
              <a:lnSpc>
                <a:spcPct val="115000"/>
              </a:lnSpc>
              <a:spcBef>
                <a:spcPts val="0"/>
              </a:spcBef>
              <a:spcAft>
                <a:spcPts val="0"/>
              </a:spcAft>
              <a:buClr>
                <a:schemeClr val="dk1"/>
              </a:buClr>
              <a:buSzPts val="1100"/>
              <a:buChar char="○"/>
            </a:pPr>
            <a:r>
              <a:rPr lang="en" sz="1100">
                <a:solidFill>
                  <a:schemeClr val="dk1"/>
                </a:solidFill>
              </a:rPr>
              <a:t>Funders and Grants</a:t>
            </a:r>
            <a:endParaRPr sz="1200">
              <a:solidFill>
                <a:schemeClr val="dk1"/>
              </a:solidFill>
            </a:endParaRPr>
          </a:p>
          <a:p>
            <a:pPr marL="914400" lvl="0" indent="0" algn="l" rtl="0">
              <a:lnSpc>
                <a:spcPct val="115000"/>
              </a:lnSpc>
              <a:spcBef>
                <a:spcPts val="0"/>
              </a:spcBef>
              <a:spcAft>
                <a:spcPts val="0"/>
              </a:spcAft>
              <a:buNone/>
            </a:pPr>
            <a:endParaRPr sz="1200">
              <a:solidFill>
                <a:schemeClr val="dk1"/>
              </a:solidFill>
            </a:endParaRPr>
          </a:p>
          <a:p>
            <a:pPr marL="0" lvl="0" indent="0" algn="l" rtl="0">
              <a:lnSpc>
                <a:spcPct val="115000"/>
              </a:lnSpc>
              <a:spcBef>
                <a:spcPts val="0"/>
              </a:spcBef>
              <a:spcAft>
                <a:spcPts val="0"/>
              </a:spcAft>
              <a:buNone/>
            </a:pPr>
            <a:endParaRPr sz="1200">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5"/>
          <p:cNvSpPr txBox="1">
            <a:spLocks noGrp="1"/>
          </p:cNvSpPr>
          <p:nvPr>
            <p:ph type="ctrTitle"/>
          </p:nvPr>
        </p:nvSpPr>
        <p:spPr>
          <a:xfrm>
            <a:off x="1633200" y="164325"/>
            <a:ext cx="7580400" cy="617100"/>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rgbClr val="3C8C93"/>
              </a:buClr>
              <a:buSzPts val="4400"/>
              <a:buFont typeface="Arial"/>
              <a:buNone/>
            </a:pPr>
            <a:r>
              <a:rPr lang="en" sz="3000" b="1">
                <a:solidFill>
                  <a:srgbClr val="3C8C93"/>
                </a:solidFill>
                <a:latin typeface="Arial"/>
                <a:ea typeface="Arial"/>
                <a:cs typeface="Arial"/>
                <a:sym typeface="Arial"/>
              </a:rPr>
              <a:t>Compliant and Compatible PID Services</a:t>
            </a:r>
            <a:endParaRPr sz="3000" b="1">
              <a:solidFill>
                <a:srgbClr val="3C8C93"/>
              </a:solidFill>
              <a:latin typeface="Arial"/>
              <a:ea typeface="Arial"/>
              <a:cs typeface="Arial"/>
              <a:sym typeface="Arial"/>
            </a:endParaRPr>
          </a:p>
        </p:txBody>
      </p:sp>
      <p:pic>
        <p:nvPicPr>
          <p:cNvPr id="216" name="Google Shape;216;p35"/>
          <p:cNvPicPr preferRelativeResize="0"/>
          <p:nvPr/>
        </p:nvPicPr>
        <p:blipFill rotWithShape="1">
          <a:blip r:embed="rId3">
            <a:alphaModFix/>
          </a:blip>
          <a:srcRect/>
          <a:stretch/>
        </p:blipFill>
        <p:spPr>
          <a:xfrm>
            <a:off x="-38100" y="6143"/>
            <a:ext cx="1746745" cy="1041537"/>
          </a:xfrm>
          <a:prstGeom prst="rect">
            <a:avLst/>
          </a:prstGeom>
          <a:noFill/>
          <a:ln>
            <a:noFill/>
          </a:ln>
        </p:spPr>
      </p:pic>
      <p:sp>
        <p:nvSpPr>
          <p:cNvPr id="217" name="Google Shape;217;p35"/>
          <p:cNvSpPr txBox="1"/>
          <p:nvPr/>
        </p:nvSpPr>
        <p:spPr>
          <a:xfrm>
            <a:off x="1103375" y="1554475"/>
            <a:ext cx="7223700" cy="2811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chemeClr val="dk1"/>
                </a:solidFill>
              </a:rPr>
              <a:t>Other PID services are more domain specific and should be considered as contributing to the EOSC for a specific community.  Thus these are not appropriate as core services, but depending on their usage and maturity, they might be Compatible or Compliant services.  </a:t>
            </a:r>
            <a:endParaRPr>
              <a:solidFill>
                <a:schemeClr val="dk1"/>
              </a:solidFill>
            </a:endParaRPr>
          </a:p>
          <a:p>
            <a:pPr marL="0" lvl="0" indent="0" algn="l" rtl="0">
              <a:lnSpc>
                <a:spcPct val="115000"/>
              </a:lnSpc>
              <a:spcBef>
                <a:spcPts val="0"/>
              </a:spcBef>
              <a:spcAft>
                <a:spcPts val="0"/>
              </a:spcAft>
              <a:buNone/>
            </a:pPr>
            <a:endParaRPr>
              <a:solidFill>
                <a:schemeClr val="dk1"/>
              </a:solidFill>
            </a:endParaRPr>
          </a:p>
          <a:p>
            <a:pPr marL="0" lvl="0" indent="0" algn="l" rtl="0">
              <a:lnSpc>
                <a:spcPct val="115000"/>
              </a:lnSpc>
              <a:spcBef>
                <a:spcPts val="0"/>
              </a:spcBef>
              <a:spcAft>
                <a:spcPts val="0"/>
              </a:spcAft>
              <a:buNone/>
            </a:pPr>
            <a:r>
              <a:rPr lang="en">
                <a:solidFill>
                  <a:schemeClr val="dk1"/>
                </a:solidFill>
              </a:rPr>
              <a:t>Examples would include identifiers for data used in particular domains (e.g. identifiers for samples (e.g. International Geo Sample Number (IGSN)), </a:t>
            </a:r>
            <a:endParaRPr>
              <a:solidFill>
                <a:schemeClr val="dk1"/>
              </a:solidFill>
            </a:endParaRPr>
          </a:p>
          <a:p>
            <a:pPr marL="0" lvl="0" indent="0" algn="l" rtl="0">
              <a:lnSpc>
                <a:spcPct val="115000"/>
              </a:lnSpc>
              <a:spcBef>
                <a:spcPts val="0"/>
              </a:spcBef>
              <a:spcAft>
                <a:spcPts val="0"/>
              </a:spcAft>
              <a:buNone/>
            </a:pPr>
            <a:endParaRPr>
              <a:solidFill>
                <a:schemeClr val="dk1"/>
              </a:solidFill>
            </a:endParaRPr>
          </a:p>
          <a:p>
            <a:pPr marL="0" lvl="0" indent="0" algn="l" rtl="0">
              <a:lnSpc>
                <a:spcPct val="115000"/>
              </a:lnSpc>
              <a:spcBef>
                <a:spcPts val="0"/>
              </a:spcBef>
              <a:spcAft>
                <a:spcPts val="0"/>
              </a:spcAft>
              <a:buNone/>
            </a:pPr>
            <a:r>
              <a:rPr lang="en">
                <a:solidFill>
                  <a:schemeClr val="dk1"/>
                </a:solidFill>
              </a:rPr>
              <a:t> schemes for classifying entities within a domain (e.g. InCHI or SMILES used to identify chemical compounds, LSIDs in Life sciences).</a:t>
            </a:r>
            <a:endParaRPr>
              <a:solidFill>
                <a:schemeClr val="dk1"/>
              </a:solidFill>
            </a:endParaRPr>
          </a:p>
          <a:p>
            <a:pPr marL="0" lvl="0" indent="0" algn="l" rtl="0">
              <a:spcBef>
                <a:spcPts val="0"/>
              </a:spcBef>
              <a:spcAft>
                <a:spcPts val="0"/>
              </a:spcAft>
              <a:buNone/>
            </a:pPr>
            <a:endParaRPr sz="2400">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36"/>
          <p:cNvSpPr txBox="1">
            <a:spLocks noGrp="1"/>
          </p:cNvSpPr>
          <p:nvPr>
            <p:ph type="ctrTitle"/>
          </p:nvPr>
        </p:nvSpPr>
        <p:spPr>
          <a:xfrm>
            <a:off x="406399" y="164319"/>
            <a:ext cx="8807100" cy="6171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3C8C93"/>
              </a:buClr>
              <a:buSzPts val="4400"/>
              <a:buFont typeface="Arial"/>
              <a:buNone/>
            </a:pPr>
            <a:r>
              <a:rPr lang="en" sz="4400" b="1">
                <a:solidFill>
                  <a:srgbClr val="3C8C93"/>
                </a:solidFill>
                <a:latin typeface="Arial"/>
                <a:ea typeface="Arial"/>
                <a:cs typeface="Arial"/>
                <a:sym typeface="Arial"/>
              </a:rPr>
              <a:t>Rules of Participation</a:t>
            </a:r>
            <a:endParaRPr/>
          </a:p>
        </p:txBody>
      </p:sp>
      <p:pic>
        <p:nvPicPr>
          <p:cNvPr id="223" name="Google Shape;223;p36"/>
          <p:cNvPicPr preferRelativeResize="0"/>
          <p:nvPr/>
        </p:nvPicPr>
        <p:blipFill rotWithShape="1">
          <a:blip r:embed="rId3">
            <a:alphaModFix/>
          </a:blip>
          <a:srcRect/>
          <a:stretch/>
        </p:blipFill>
        <p:spPr>
          <a:xfrm>
            <a:off x="-38100" y="6143"/>
            <a:ext cx="1746745" cy="1041537"/>
          </a:xfrm>
          <a:prstGeom prst="rect">
            <a:avLst/>
          </a:prstGeom>
          <a:noFill/>
          <a:ln>
            <a:noFill/>
          </a:ln>
        </p:spPr>
      </p:pic>
      <p:sp>
        <p:nvSpPr>
          <p:cNvPr id="224" name="Google Shape;224;p36"/>
          <p:cNvSpPr txBox="1"/>
          <p:nvPr/>
        </p:nvSpPr>
        <p:spPr>
          <a:xfrm>
            <a:off x="0" y="666675"/>
            <a:ext cx="9213600" cy="2811900"/>
          </a:xfrm>
          <a:prstGeom prst="rect">
            <a:avLst/>
          </a:prstGeom>
          <a:noFill/>
          <a:ln>
            <a:noFill/>
          </a:ln>
        </p:spPr>
        <p:txBody>
          <a:bodyPr spcFirstLastPara="1" wrap="square" lIns="91425" tIns="91425" rIns="91425" bIns="91425" anchor="t" anchorCtr="0">
            <a:noAutofit/>
          </a:bodyPr>
          <a:lstStyle/>
          <a:p>
            <a:pPr marL="457200" lvl="0" indent="0" algn="l" rtl="0">
              <a:lnSpc>
                <a:spcPct val="90000"/>
              </a:lnSpc>
              <a:spcBef>
                <a:spcPts val="1000"/>
              </a:spcBef>
              <a:spcAft>
                <a:spcPts val="0"/>
              </a:spcAft>
              <a:buNone/>
            </a:pPr>
            <a:r>
              <a:rPr lang="en" sz="1600">
                <a:latin typeface="Calibri"/>
                <a:ea typeface="Calibri"/>
                <a:cs typeface="Calibri"/>
                <a:sym typeface="Calibri"/>
              </a:rPr>
              <a:t>Emphasis on openness, transparency and inclusiveness</a:t>
            </a:r>
            <a:endParaRPr sz="1600">
              <a:latin typeface="Calibri"/>
              <a:ea typeface="Calibri"/>
              <a:cs typeface="Calibri"/>
              <a:sym typeface="Calibri"/>
            </a:endParaRPr>
          </a:p>
          <a:p>
            <a:pPr marL="457200" lvl="0" indent="0" algn="l" rtl="0">
              <a:lnSpc>
                <a:spcPct val="90000"/>
              </a:lnSpc>
              <a:spcBef>
                <a:spcPts val="1000"/>
              </a:spcBef>
              <a:spcAft>
                <a:spcPts val="0"/>
              </a:spcAft>
              <a:buNone/>
            </a:pPr>
            <a:r>
              <a:rPr lang="en" sz="1600">
                <a:latin typeface="Calibri"/>
                <a:ea typeface="Calibri"/>
                <a:cs typeface="Calibri"/>
                <a:sym typeface="Calibri"/>
              </a:rPr>
              <a:t>Main rule: </a:t>
            </a:r>
            <a:r>
              <a:rPr lang="en" sz="1600" b="1">
                <a:latin typeface="Calibri"/>
                <a:ea typeface="Calibri"/>
                <a:cs typeface="Calibri"/>
                <a:sym typeface="Calibri"/>
              </a:rPr>
              <a:t>EOSC services shall be registered in an EOSC compliant or compatible service catalogue visible to the global EOSC gateway</a:t>
            </a:r>
            <a:endParaRPr sz="1600" b="1">
              <a:latin typeface="Calibri"/>
              <a:ea typeface="Calibri"/>
              <a:cs typeface="Calibri"/>
              <a:sym typeface="Calibri"/>
            </a:endParaRPr>
          </a:p>
          <a:p>
            <a:pPr marL="457200" lvl="0" indent="0" algn="l" rtl="0">
              <a:lnSpc>
                <a:spcPct val="90000"/>
              </a:lnSpc>
              <a:spcBef>
                <a:spcPts val="1000"/>
              </a:spcBef>
              <a:spcAft>
                <a:spcPts val="0"/>
              </a:spcAft>
              <a:buNone/>
            </a:pPr>
            <a:r>
              <a:rPr lang="en" sz="1600" b="1">
                <a:latin typeface="Calibri"/>
                <a:ea typeface="Calibri"/>
                <a:cs typeface="Calibri"/>
                <a:sym typeface="Calibri"/>
              </a:rPr>
              <a:t>7 additional specific requirements </a:t>
            </a:r>
            <a:r>
              <a:rPr lang="en" sz="1600">
                <a:latin typeface="Calibri"/>
                <a:ea typeface="Calibri"/>
                <a:cs typeface="Calibri"/>
                <a:sym typeface="Calibri"/>
              </a:rPr>
              <a:t>for information, functionality or characteristics which services should provide or possess</a:t>
            </a:r>
            <a:endParaRPr sz="1600">
              <a:latin typeface="Calibri"/>
              <a:ea typeface="Calibri"/>
              <a:cs typeface="Calibri"/>
              <a:sym typeface="Calibri"/>
            </a:endParaRPr>
          </a:p>
          <a:p>
            <a:pPr marL="1371600" lvl="1" indent="-317500" algn="l" rtl="0">
              <a:lnSpc>
                <a:spcPct val="90000"/>
              </a:lnSpc>
              <a:spcBef>
                <a:spcPts val="500"/>
              </a:spcBef>
              <a:spcAft>
                <a:spcPts val="0"/>
              </a:spcAft>
              <a:buSzPts val="1400"/>
              <a:buFont typeface="Calibri"/>
              <a:buAutoNum type="alphaLcPeriod"/>
            </a:pPr>
            <a:r>
              <a:rPr lang="en">
                <a:latin typeface="Calibri"/>
                <a:ea typeface="Calibri"/>
                <a:cs typeface="Calibri"/>
                <a:sym typeface="Calibri"/>
              </a:rPr>
              <a:t>Machine-readable metadata, </a:t>
            </a:r>
            <a:r>
              <a:rPr lang="en" b="1">
                <a:latin typeface="Calibri"/>
                <a:ea typeface="Calibri"/>
                <a:cs typeface="Calibri"/>
                <a:sym typeface="Calibri"/>
              </a:rPr>
              <a:t>service PID - </a:t>
            </a:r>
            <a:r>
              <a:rPr lang="en" b="1">
                <a:solidFill>
                  <a:srgbClr val="FF0000"/>
                </a:solidFill>
                <a:latin typeface="Calibri"/>
                <a:ea typeface="Calibri"/>
                <a:cs typeface="Calibri"/>
                <a:sym typeface="Calibri"/>
              </a:rPr>
              <a:t>Needs to be defined</a:t>
            </a:r>
            <a:endParaRPr b="1">
              <a:solidFill>
                <a:srgbClr val="FF0000"/>
              </a:solidFill>
              <a:latin typeface="Calibri"/>
              <a:ea typeface="Calibri"/>
              <a:cs typeface="Calibri"/>
              <a:sym typeface="Calibri"/>
            </a:endParaRPr>
          </a:p>
          <a:p>
            <a:pPr marL="1371600" lvl="1" indent="-317500" algn="l" rtl="0">
              <a:lnSpc>
                <a:spcPct val="90000"/>
              </a:lnSpc>
              <a:spcBef>
                <a:spcPts val="0"/>
              </a:spcBef>
              <a:spcAft>
                <a:spcPts val="0"/>
              </a:spcAft>
              <a:buSzPts val="1400"/>
              <a:buFont typeface="Calibri"/>
              <a:buAutoNum type="alphaLcPeriod"/>
            </a:pPr>
            <a:r>
              <a:rPr lang="en">
                <a:latin typeface="Calibri"/>
                <a:ea typeface="Calibri"/>
                <a:cs typeface="Calibri"/>
                <a:sym typeface="Calibri"/>
              </a:rPr>
              <a:t>Service terms of use and policies </a:t>
            </a:r>
            <a:r>
              <a:rPr lang="en">
                <a:solidFill>
                  <a:srgbClr val="FF0000"/>
                </a:solidFill>
                <a:latin typeface="Calibri"/>
                <a:ea typeface="Calibri"/>
                <a:cs typeface="Calibri"/>
                <a:sym typeface="Calibri"/>
              </a:rPr>
              <a:t> - including adherence to PID Policy</a:t>
            </a:r>
            <a:endParaRPr>
              <a:solidFill>
                <a:srgbClr val="FF0000"/>
              </a:solidFill>
              <a:latin typeface="Calibri"/>
              <a:ea typeface="Calibri"/>
              <a:cs typeface="Calibri"/>
              <a:sym typeface="Calibri"/>
            </a:endParaRPr>
          </a:p>
          <a:p>
            <a:pPr marL="1371600" lvl="1" indent="-317500" algn="l" rtl="0">
              <a:lnSpc>
                <a:spcPct val="90000"/>
              </a:lnSpc>
              <a:spcBef>
                <a:spcPts val="0"/>
              </a:spcBef>
              <a:spcAft>
                <a:spcPts val="0"/>
              </a:spcAft>
              <a:buSzPts val="1400"/>
              <a:buFont typeface="Calibri"/>
              <a:buAutoNum type="alphaLcPeriod"/>
            </a:pPr>
            <a:r>
              <a:rPr lang="en">
                <a:latin typeface="Calibri"/>
                <a:ea typeface="Calibri"/>
                <a:cs typeface="Calibri"/>
                <a:sym typeface="Calibri"/>
              </a:rPr>
              <a:t>Description of how accessibility and interoperability are ensured by the service </a:t>
            </a:r>
            <a:r>
              <a:rPr lang="en">
                <a:solidFill>
                  <a:srgbClr val="FF0000"/>
                </a:solidFill>
                <a:latin typeface="Calibri"/>
                <a:ea typeface="Calibri"/>
                <a:cs typeface="Calibri"/>
                <a:sym typeface="Calibri"/>
              </a:rPr>
              <a:t>Including use of PIDs for access</a:t>
            </a:r>
            <a:endParaRPr>
              <a:solidFill>
                <a:srgbClr val="FF0000"/>
              </a:solidFill>
              <a:latin typeface="Calibri"/>
              <a:ea typeface="Calibri"/>
              <a:cs typeface="Calibri"/>
              <a:sym typeface="Calibri"/>
            </a:endParaRPr>
          </a:p>
          <a:p>
            <a:pPr marL="1371600" lvl="1" indent="-317500" algn="l" rtl="0">
              <a:lnSpc>
                <a:spcPct val="90000"/>
              </a:lnSpc>
              <a:spcBef>
                <a:spcPts val="0"/>
              </a:spcBef>
              <a:spcAft>
                <a:spcPts val="0"/>
              </a:spcAft>
              <a:buSzPts val="1400"/>
              <a:buFont typeface="Calibri"/>
              <a:buAutoNum type="alphaLcPeriod"/>
            </a:pPr>
            <a:r>
              <a:rPr lang="en">
                <a:latin typeface="Calibri"/>
                <a:ea typeface="Calibri"/>
                <a:cs typeface="Calibri"/>
                <a:sym typeface="Calibri"/>
              </a:rPr>
              <a:t>Enable portability of data and services where possible -</a:t>
            </a:r>
            <a:r>
              <a:rPr lang="en">
                <a:solidFill>
                  <a:srgbClr val="FF0000"/>
                </a:solidFill>
                <a:latin typeface="Calibri"/>
                <a:ea typeface="Calibri"/>
                <a:cs typeface="Calibri"/>
                <a:sym typeface="Calibri"/>
              </a:rPr>
              <a:t> PIDs provide invariance and redirection</a:t>
            </a:r>
            <a:endParaRPr>
              <a:solidFill>
                <a:srgbClr val="FF0000"/>
              </a:solidFill>
              <a:latin typeface="Calibri"/>
              <a:ea typeface="Calibri"/>
              <a:cs typeface="Calibri"/>
              <a:sym typeface="Calibri"/>
            </a:endParaRPr>
          </a:p>
          <a:p>
            <a:pPr marL="1371600" lvl="1" indent="-317500" algn="l" rtl="0">
              <a:lnSpc>
                <a:spcPct val="90000"/>
              </a:lnSpc>
              <a:spcBef>
                <a:spcPts val="0"/>
              </a:spcBef>
              <a:spcAft>
                <a:spcPts val="0"/>
              </a:spcAft>
              <a:buSzPts val="1400"/>
              <a:buFont typeface="Calibri"/>
              <a:buAutoNum type="alphaLcPeriod"/>
            </a:pPr>
            <a:r>
              <a:rPr lang="en">
                <a:latin typeface="Calibri"/>
                <a:ea typeface="Calibri"/>
                <a:cs typeface="Calibri"/>
                <a:sym typeface="Calibri"/>
              </a:rPr>
              <a:t>Information about user charges/fees</a:t>
            </a:r>
            <a:endParaRPr>
              <a:latin typeface="Calibri"/>
              <a:ea typeface="Calibri"/>
              <a:cs typeface="Calibri"/>
              <a:sym typeface="Calibri"/>
            </a:endParaRPr>
          </a:p>
          <a:p>
            <a:pPr marL="1371600" lvl="1" indent="-317500" algn="l" rtl="0">
              <a:lnSpc>
                <a:spcPct val="90000"/>
              </a:lnSpc>
              <a:spcBef>
                <a:spcPts val="0"/>
              </a:spcBef>
              <a:spcAft>
                <a:spcPts val="0"/>
              </a:spcAft>
              <a:buSzPts val="1400"/>
              <a:buFont typeface="Calibri"/>
              <a:buAutoNum type="alphaLcPeriod"/>
            </a:pPr>
            <a:r>
              <a:rPr lang="en">
                <a:latin typeface="Calibri"/>
                <a:ea typeface="Calibri"/>
                <a:cs typeface="Calibri"/>
                <a:sym typeface="Calibri"/>
              </a:rPr>
              <a:t>Adherence to a minimal set of quality guidelines (e.g. TRL, CoreTrustSeal) – being defined in EOSC projects</a:t>
            </a:r>
            <a:endParaRPr>
              <a:latin typeface="Calibri"/>
              <a:ea typeface="Calibri"/>
              <a:cs typeface="Calibri"/>
              <a:sym typeface="Calibri"/>
            </a:endParaRPr>
          </a:p>
          <a:p>
            <a:pPr marL="1371600" lvl="1" indent="-317500" algn="l" rtl="0">
              <a:lnSpc>
                <a:spcPct val="90000"/>
              </a:lnSpc>
              <a:spcBef>
                <a:spcPts val="0"/>
              </a:spcBef>
              <a:spcAft>
                <a:spcPts val="0"/>
              </a:spcAft>
              <a:buSzPts val="1400"/>
              <a:buFont typeface="Calibri"/>
              <a:buAutoNum type="alphaLcPeriod"/>
            </a:pPr>
            <a:r>
              <a:rPr lang="en">
                <a:latin typeface="Calibri"/>
                <a:ea typeface="Calibri"/>
                <a:cs typeface="Calibri"/>
                <a:sym typeface="Calibri"/>
              </a:rPr>
              <a:t>Information about data management mechanisms for storing, processing and publishing content, including whether FAIR principles are applied to data; whether sustainability, openness and reproducibility of data are provided; data privacy and security practices; documentation, support and training materials and contact channels</a:t>
            </a:r>
            <a:endParaRPr>
              <a:latin typeface="Calibri"/>
              <a:ea typeface="Calibri"/>
              <a:cs typeface="Calibri"/>
              <a:sym typeface="Calibri"/>
            </a:endParaRPr>
          </a:p>
          <a:p>
            <a:pPr marL="457200" lvl="0" indent="0" algn="l" rtl="0">
              <a:lnSpc>
                <a:spcPct val="90000"/>
              </a:lnSpc>
              <a:spcBef>
                <a:spcPts val="1000"/>
              </a:spcBef>
              <a:spcAft>
                <a:spcPts val="0"/>
              </a:spcAft>
              <a:buNone/>
            </a:pPr>
            <a:r>
              <a:rPr lang="en" sz="1600" b="1">
                <a:latin typeface="Calibri"/>
                <a:ea typeface="Calibri"/>
                <a:cs typeface="Calibri"/>
                <a:sym typeface="Calibri"/>
              </a:rPr>
              <a:t>Stricter rules for EOSC Core Resources</a:t>
            </a:r>
            <a:r>
              <a:rPr lang="en" sz="1600">
                <a:latin typeface="Calibri"/>
                <a:ea typeface="Calibri"/>
                <a:cs typeface="Calibri"/>
                <a:sym typeface="Calibri"/>
              </a:rPr>
              <a:t>’ service provision (SLAs) and interoperability</a:t>
            </a:r>
            <a:endParaRPr sz="1600">
              <a:latin typeface="Calibri"/>
              <a:ea typeface="Calibri"/>
              <a:cs typeface="Calibri"/>
              <a:sym typeface="Calibri"/>
            </a:endParaRPr>
          </a:p>
          <a:p>
            <a:pPr marL="457200" lvl="0" indent="0" algn="l" rtl="0">
              <a:spcBef>
                <a:spcPts val="0"/>
              </a:spcBef>
              <a:spcAft>
                <a:spcPts val="0"/>
              </a:spcAft>
              <a:buNone/>
            </a:pPr>
            <a:endParaRPr sz="2400">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7"/>
          <p:cNvSpPr txBox="1">
            <a:spLocks noGrp="1"/>
          </p:cNvSpPr>
          <p:nvPr>
            <p:ph type="ctrTitle"/>
          </p:nvPr>
        </p:nvSpPr>
        <p:spPr>
          <a:xfrm>
            <a:off x="406399" y="164319"/>
            <a:ext cx="8807100" cy="6171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3C8C93"/>
              </a:buClr>
              <a:buSzPts val="4400"/>
              <a:buFont typeface="Arial"/>
              <a:buNone/>
            </a:pPr>
            <a:r>
              <a:rPr lang="en" sz="4400" b="1">
                <a:solidFill>
                  <a:srgbClr val="3C8C93"/>
                </a:solidFill>
                <a:latin typeface="Arial"/>
                <a:ea typeface="Arial"/>
                <a:cs typeface="Arial"/>
                <a:sym typeface="Arial"/>
              </a:rPr>
              <a:t>PID Graph Services</a:t>
            </a:r>
            <a:endParaRPr/>
          </a:p>
        </p:txBody>
      </p:sp>
      <p:pic>
        <p:nvPicPr>
          <p:cNvPr id="230" name="Google Shape;230;p37"/>
          <p:cNvPicPr preferRelativeResize="0"/>
          <p:nvPr/>
        </p:nvPicPr>
        <p:blipFill rotWithShape="1">
          <a:blip r:embed="rId3">
            <a:alphaModFix/>
          </a:blip>
          <a:srcRect/>
          <a:stretch/>
        </p:blipFill>
        <p:spPr>
          <a:xfrm>
            <a:off x="-38100" y="6143"/>
            <a:ext cx="1746745" cy="1041537"/>
          </a:xfrm>
          <a:prstGeom prst="rect">
            <a:avLst/>
          </a:prstGeom>
          <a:noFill/>
          <a:ln>
            <a:noFill/>
          </a:ln>
        </p:spPr>
      </p:pic>
      <p:sp>
        <p:nvSpPr>
          <p:cNvPr id="231" name="Google Shape;231;p37"/>
          <p:cNvSpPr txBox="1"/>
          <p:nvPr/>
        </p:nvSpPr>
        <p:spPr>
          <a:xfrm>
            <a:off x="1103375" y="1554475"/>
            <a:ext cx="7223700" cy="2811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chemeClr val="dk1"/>
                </a:solidFill>
              </a:rPr>
              <a:t>Enabling trusted connections between systems through Persistent Identifiers would allow  EOSC to link the “crown jewels” of EU data infrastructures. Thus to support the PID Graph, we need to define a set of supporting services.   For example:</a:t>
            </a:r>
            <a:endParaRPr>
              <a:solidFill>
                <a:schemeClr val="dk1"/>
              </a:solidFill>
            </a:endParaRPr>
          </a:p>
          <a:p>
            <a:pPr marL="0" lvl="0" indent="0" algn="l" rtl="0">
              <a:lnSpc>
                <a:spcPct val="115000"/>
              </a:lnSpc>
              <a:spcBef>
                <a:spcPts val="0"/>
              </a:spcBef>
              <a:spcAft>
                <a:spcPts val="0"/>
              </a:spcAft>
              <a:buNone/>
            </a:pPr>
            <a:endParaRPr>
              <a:solidFill>
                <a:schemeClr val="dk1"/>
              </a:solidFill>
            </a:endParaRPr>
          </a:p>
          <a:p>
            <a:pPr marL="457200" lvl="0" indent="-317500" algn="l" rtl="0">
              <a:lnSpc>
                <a:spcPct val="115000"/>
              </a:lnSpc>
              <a:spcBef>
                <a:spcPts val="0"/>
              </a:spcBef>
              <a:spcAft>
                <a:spcPts val="0"/>
              </a:spcAft>
              <a:buClr>
                <a:schemeClr val="dk1"/>
              </a:buClr>
              <a:buSzPts val="1400"/>
              <a:buChar char="-"/>
            </a:pPr>
            <a:r>
              <a:rPr lang="en">
                <a:solidFill>
                  <a:schemeClr val="dk1"/>
                </a:solidFill>
              </a:rPr>
              <a:t>Linking PIDs: cross-referencing PIDs (from different schemes).</a:t>
            </a:r>
            <a:endParaRPr>
              <a:solidFill>
                <a:schemeClr val="dk1"/>
              </a:solidFill>
            </a:endParaRPr>
          </a:p>
          <a:p>
            <a:pPr marL="457200" lvl="0" indent="-317500" algn="l" rtl="0">
              <a:lnSpc>
                <a:spcPct val="115000"/>
              </a:lnSpc>
              <a:spcBef>
                <a:spcPts val="0"/>
              </a:spcBef>
              <a:spcAft>
                <a:spcPts val="0"/>
              </a:spcAft>
              <a:buClr>
                <a:schemeClr val="dk1"/>
              </a:buClr>
              <a:buSzPts val="1400"/>
              <a:buChar char="-"/>
            </a:pPr>
            <a:r>
              <a:rPr lang="en">
                <a:solidFill>
                  <a:schemeClr val="dk1"/>
                </a:solidFill>
              </a:rPr>
              <a:t>PID Graph construction: building PID Graphs from components,</a:t>
            </a:r>
            <a:endParaRPr>
              <a:solidFill>
                <a:schemeClr val="dk1"/>
              </a:solidFill>
            </a:endParaRPr>
          </a:p>
          <a:p>
            <a:pPr marL="457200" lvl="0" indent="-317500" algn="l" rtl="0">
              <a:lnSpc>
                <a:spcPct val="115000"/>
              </a:lnSpc>
              <a:spcBef>
                <a:spcPts val="0"/>
              </a:spcBef>
              <a:spcAft>
                <a:spcPts val="0"/>
              </a:spcAft>
              <a:buClr>
                <a:schemeClr val="dk1"/>
              </a:buClr>
              <a:buSzPts val="1400"/>
              <a:buChar char="-"/>
            </a:pPr>
            <a:r>
              <a:rPr lang="en">
                <a:solidFill>
                  <a:schemeClr val="dk1"/>
                </a:solidFill>
              </a:rPr>
              <a:t>Query onto the PID graph - returning results of a GraphQL query onto a PID Graph.</a:t>
            </a:r>
            <a:endParaRPr>
              <a:solidFill>
                <a:schemeClr val="dk1"/>
              </a:solidFill>
            </a:endParaRPr>
          </a:p>
          <a:p>
            <a:pPr marL="457200" lvl="0" indent="-317500" algn="l" rtl="0">
              <a:lnSpc>
                <a:spcPct val="115000"/>
              </a:lnSpc>
              <a:spcBef>
                <a:spcPts val="0"/>
              </a:spcBef>
              <a:spcAft>
                <a:spcPts val="0"/>
              </a:spcAft>
              <a:buClr>
                <a:schemeClr val="dk1"/>
              </a:buClr>
              <a:buSzPts val="1400"/>
              <a:buChar char="-"/>
            </a:pPr>
            <a:r>
              <a:rPr lang="en">
                <a:solidFill>
                  <a:schemeClr val="dk1"/>
                </a:solidFill>
              </a:rPr>
              <a:t>Displaying (sections of the) PID Graph</a:t>
            </a:r>
            <a:endParaRPr>
              <a:solidFill>
                <a:schemeClr val="dk1"/>
              </a:solidFill>
            </a:endParaRPr>
          </a:p>
          <a:p>
            <a:pPr marL="0" lvl="0" indent="0" algn="l" rtl="0">
              <a:lnSpc>
                <a:spcPct val="115000"/>
              </a:lnSpc>
              <a:spcBef>
                <a:spcPts val="0"/>
              </a:spcBef>
              <a:spcAft>
                <a:spcPts val="0"/>
              </a:spcAft>
              <a:buNone/>
            </a:pPr>
            <a:endParaRPr>
              <a:solidFill>
                <a:schemeClr val="dk1"/>
              </a:solidFill>
            </a:endParaRPr>
          </a:p>
          <a:p>
            <a:pPr marL="0" lvl="0" indent="0" algn="l" rtl="0">
              <a:lnSpc>
                <a:spcPct val="115000"/>
              </a:lnSpc>
              <a:spcBef>
                <a:spcPts val="0"/>
              </a:spcBef>
              <a:spcAft>
                <a:spcPts val="0"/>
              </a:spcAft>
              <a:buNone/>
            </a:pPr>
            <a:r>
              <a:rPr lang="en">
                <a:solidFill>
                  <a:schemeClr val="dk1"/>
                </a:solidFill>
              </a:rPr>
              <a:t>These should be included as candidate core services within the EOSC</a:t>
            </a:r>
            <a:r>
              <a:rPr lang="en" sz="1100">
                <a:solidFill>
                  <a:schemeClr val="dk1"/>
                </a:solidFill>
              </a:rPr>
              <a:t>.</a:t>
            </a:r>
            <a:endParaRPr sz="2400">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38"/>
          <p:cNvSpPr txBox="1">
            <a:spLocks noGrp="1"/>
          </p:cNvSpPr>
          <p:nvPr>
            <p:ph type="ctrTitle"/>
          </p:nvPr>
        </p:nvSpPr>
        <p:spPr>
          <a:xfrm>
            <a:off x="406399" y="164319"/>
            <a:ext cx="8807100" cy="6171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3C8C93"/>
              </a:buClr>
              <a:buSzPts val="4400"/>
              <a:buFont typeface="Arial"/>
              <a:buNone/>
            </a:pPr>
            <a:r>
              <a:rPr lang="en" sz="4400" b="1">
                <a:solidFill>
                  <a:srgbClr val="3C8C93"/>
                </a:solidFill>
                <a:latin typeface="Arial"/>
                <a:ea typeface="Arial"/>
                <a:cs typeface="Arial"/>
                <a:sym typeface="Arial"/>
              </a:rPr>
              <a:t>Recommendations</a:t>
            </a:r>
            <a:endParaRPr/>
          </a:p>
        </p:txBody>
      </p:sp>
      <p:pic>
        <p:nvPicPr>
          <p:cNvPr id="237" name="Google Shape;237;p38"/>
          <p:cNvPicPr preferRelativeResize="0"/>
          <p:nvPr/>
        </p:nvPicPr>
        <p:blipFill rotWithShape="1">
          <a:blip r:embed="rId3">
            <a:alphaModFix/>
          </a:blip>
          <a:srcRect/>
          <a:stretch/>
        </p:blipFill>
        <p:spPr>
          <a:xfrm>
            <a:off x="-38100" y="6143"/>
            <a:ext cx="1746745" cy="1041537"/>
          </a:xfrm>
          <a:prstGeom prst="rect">
            <a:avLst/>
          </a:prstGeom>
          <a:noFill/>
          <a:ln>
            <a:noFill/>
          </a:ln>
        </p:spPr>
      </p:pic>
      <p:sp>
        <p:nvSpPr>
          <p:cNvPr id="238" name="Google Shape;238;p38"/>
          <p:cNvSpPr txBox="1"/>
          <p:nvPr/>
        </p:nvSpPr>
        <p:spPr>
          <a:xfrm>
            <a:off x="1103375" y="982700"/>
            <a:ext cx="7223700" cy="3916800"/>
          </a:xfrm>
          <a:prstGeom prst="rect">
            <a:avLst/>
          </a:prstGeom>
          <a:noFill/>
          <a:ln>
            <a:noFill/>
          </a:ln>
        </p:spPr>
        <p:txBody>
          <a:bodyPr spcFirstLastPara="1" wrap="square" lIns="91425" tIns="91425" rIns="91425" bIns="91425" anchor="t" anchorCtr="0">
            <a:noAutofit/>
          </a:bodyPr>
          <a:lstStyle/>
          <a:p>
            <a:pPr marL="457200" lvl="0" indent="-317500" algn="l" rtl="0">
              <a:lnSpc>
                <a:spcPct val="115000"/>
              </a:lnSpc>
              <a:spcBef>
                <a:spcPts val="0"/>
              </a:spcBef>
              <a:spcAft>
                <a:spcPts val="0"/>
              </a:spcAft>
              <a:buClr>
                <a:schemeClr val="dk1"/>
              </a:buClr>
              <a:buSzPts val="1400"/>
              <a:buAutoNum type="arabicParenR"/>
            </a:pPr>
            <a:r>
              <a:rPr lang="en">
                <a:solidFill>
                  <a:schemeClr val="dk1"/>
                </a:solidFill>
              </a:rPr>
              <a:t>PIDs are the key building blocks of a federated, FAIR research infrastructure and should form the building blocks of the European Open Science Cloud.</a:t>
            </a:r>
            <a:endParaRPr>
              <a:solidFill>
                <a:schemeClr val="dk1"/>
              </a:solidFill>
            </a:endParaRPr>
          </a:p>
          <a:p>
            <a:pPr marL="457200" lvl="0" indent="-317500" algn="l" rtl="0">
              <a:lnSpc>
                <a:spcPct val="115000"/>
              </a:lnSpc>
              <a:spcBef>
                <a:spcPts val="0"/>
              </a:spcBef>
              <a:spcAft>
                <a:spcPts val="0"/>
              </a:spcAft>
              <a:buClr>
                <a:schemeClr val="dk1"/>
              </a:buClr>
              <a:buSzPts val="1400"/>
              <a:buAutoNum type="arabicParenR"/>
            </a:pPr>
            <a:r>
              <a:rPr lang="en">
                <a:solidFill>
                  <a:schemeClr val="dk1"/>
                </a:solidFill>
              </a:rPr>
              <a:t>PIDs are needed to monitor, identify, and report on the progress of EOSC and should be used for this purpose.</a:t>
            </a:r>
            <a:endParaRPr>
              <a:solidFill>
                <a:schemeClr val="dk1"/>
              </a:solidFill>
            </a:endParaRPr>
          </a:p>
          <a:p>
            <a:pPr marL="457200" lvl="0" indent="-317500" algn="l" rtl="0">
              <a:lnSpc>
                <a:spcPct val="115000"/>
              </a:lnSpc>
              <a:spcBef>
                <a:spcPts val="0"/>
              </a:spcBef>
              <a:spcAft>
                <a:spcPts val="0"/>
              </a:spcAft>
              <a:buClr>
                <a:schemeClr val="dk1"/>
              </a:buClr>
              <a:buSzPts val="1400"/>
              <a:buAutoNum type="arabicParenR"/>
            </a:pPr>
            <a:r>
              <a:rPr lang="en">
                <a:solidFill>
                  <a:schemeClr val="dk1"/>
                </a:solidFill>
              </a:rPr>
              <a:t>There should be 5 PID core service components that are covered within EOSC: PID creation, PID assignment, PID resolution, PID description and PID search.</a:t>
            </a:r>
            <a:endParaRPr>
              <a:solidFill>
                <a:schemeClr val="dk1"/>
              </a:solidFill>
            </a:endParaRPr>
          </a:p>
          <a:p>
            <a:pPr marL="457200" lvl="0" indent="-317500" algn="l" rtl="0">
              <a:lnSpc>
                <a:spcPct val="115000"/>
              </a:lnSpc>
              <a:spcBef>
                <a:spcPts val="0"/>
              </a:spcBef>
              <a:spcAft>
                <a:spcPts val="0"/>
              </a:spcAft>
              <a:buClr>
                <a:schemeClr val="dk1"/>
              </a:buClr>
              <a:buSzPts val="1400"/>
              <a:buAutoNum type="arabicParenR"/>
            </a:pPr>
            <a:r>
              <a:rPr lang="en">
                <a:solidFill>
                  <a:schemeClr val="dk1"/>
                </a:solidFill>
              </a:rPr>
              <a:t>EOSC should support as core PID resource types generic and mature PID Schemes for at least : publications, data, and people</a:t>
            </a:r>
            <a:endParaRPr>
              <a:solidFill>
                <a:schemeClr val="dk1"/>
              </a:solidFill>
            </a:endParaRPr>
          </a:p>
          <a:p>
            <a:pPr marL="457200" lvl="0" indent="-317500" algn="l" rtl="0">
              <a:lnSpc>
                <a:spcPct val="115000"/>
              </a:lnSpc>
              <a:spcBef>
                <a:spcPts val="0"/>
              </a:spcBef>
              <a:spcAft>
                <a:spcPts val="0"/>
              </a:spcAft>
              <a:buClr>
                <a:schemeClr val="dk1"/>
              </a:buClr>
              <a:buSzPts val="1400"/>
              <a:buAutoNum type="arabicParenR"/>
            </a:pPr>
            <a:r>
              <a:rPr lang="en">
                <a:solidFill>
                  <a:schemeClr val="dk1"/>
                </a:solidFill>
              </a:rPr>
              <a:t>EOSC should consider as additional candidate Core PID Resource Types: Organisations, Grants and Funding,  Instruments and Equipment, and Software</a:t>
            </a:r>
            <a:endParaRPr>
              <a:solidFill>
                <a:schemeClr val="dk1"/>
              </a:solidFill>
            </a:endParaRPr>
          </a:p>
          <a:p>
            <a:pPr marL="457200" lvl="0" indent="-317500" algn="l" rtl="0">
              <a:lnSpc>
                <a:spcPct val="115000"/>
              </a:lnSpc>
              <a:spcBef>
                <a:spcPts val="0"/>
              </a:spcBef>
              <a:spcAft>
                <a:spcPts val="0"/>
              </a:spcAft>
              <a:buClr>
                <a:schemeClr val="dk1"/>
              </a:buClr>
              <a:buSzPts val="1400"/>
              <a:buAutoNum type="arabicParenR"/>
            </a:pPr>
            <a:r>
              <a:rPr lang="en">
                <a:solidFill>
                  <a:schemeClr val="dk1"/>
                </a:solidFill>
              </a:rPr>
              <a:t>The services underlying PID graph functionality should also be considered candidate core services.</a:t>
            </a:r>
            <a:endParaRPr>
              <a:solidFill>
                <a:schemeClr val="dk1"/>
              </a:solidFill>
            </a:endParaRPr>
          </a:p>
          <a:p>
            <a:pPr marL="457200" lvl="0" indent="-317500" algn="l" rtl="0">
              <a:lnSpc>
                <a:spcPct val="115000"/>
              </a:lnSpc>
              <a:spcBef>
                <a:spcPts val="0"/>
              </a:spcBef>
              <a:spcAft>
                <a:spcPts val="0"/>
              </a:spcAft>
              <a:buClr>
                <a:schemeClr val="dk1"/>
              </a:buClr>
              <a:buSzPts val="1400"/>
              <a:buAutoNum type="arabicParenR"/>
            </a:pPr>
            <a:r>
              <a:rPr lang="en">
                <a:solidFill>
                  <a:schemeClr val="dk1"/>
                </a:solidFill>
              </a:rPr>
              <a:t>The services that provide PIDs should be trustworthy, sustainable and have a strong governance model.</a:t>
            </a:r>
            <a:endParaRPr>
              <a:solidFill>
                <a:schemeClr val="dk1"/>
              </a:solidFill>
            </a:endParaRPr>
          </a:p>
          <a:p>
            <a:pPr marL="457200" lvl="0" indent="-317500" algn="l" rtl="0">
              <a:lnSpc>
                <a:spcPct val="115000"/>
              </a:lnSpc>
              <a:spcBef>
                <a:spcPts val="0"/>
              </a:spcBef>
              <a:spcAft>
                <a:spcPts val="0"/>
              </a:spcAft>
              <a:buClr>
                <a:schemeClr val="dk1"/>
              </a:buClr>
              <a:buSzPts val="1400"/>
              <a:buAutoNum type="arabicParenR"/>
            </a:pPr>
            <a:r>
              <a:rPr lang="en">
                <a:solidFill>
                  <a:schemeClr val="dk1"/>
                </a:solidFill>
              </a:rPr>
              <a:t>The PID services registry should be integrated into the overall EOSC services offering and maintained beyond FREYA.</a:t>
            </a:r>
            <a:endParaRPr>
              <a:solidFill>
                <a:schemeClr val="dk1"/>
              </a:solidFill>
            </a:endParaRPr>
          </a:p>
          <a:p>
            <a:pPr marL="0" lvl="0" indent="0" algn="l" rtl="0">
              <a:spcBef>
                <a:spcPts val="0"/>
              </a:spcBef>
              <a:spcAft>
                <a:spcPts val="0"/>
              </a:spcAft>
              <a:buNone/>
            </a:pPr>
            <a:endParaRPr sz="2400">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6"/>
          <p:cNvSpPr txBox="1">
            <a:spLocks noGrp="1"/>
          </p:cNvSpPr>
          <p:nvPr>
            <p:ph type="ctrTitle"/>
          </p:nvPr>
        </p:nvSpPr>
        <p:spPr>
          <a:xfrm>
            <a:off x="406399" y="164319"/>
            <a:ext cx="8807100" cy="6171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3C8C93"/>
              </a:buClr>
              <a:buSzPts val="4400"/>
              <a:buFont typeface="Arial"/>
              <a:buNone/>
            </a:pPr>
            <a:r>
              <a:rPr lang="en" sz="4400" b="1">
                <a:solidFill>
                  <a:srgbClr val="3C8C93"/>
                </a:solidFill>
                <a:latin typeface="Arial"/>
                <a:ea typeface="Arial"/>
                <a:cs typeface="Arial"/>
                <a:sym typeface="Arial"/>
              </a:rPr>
              <a:t>Pre-meeting in Prague</a:t>
            </a:r>
            <a:endParaRPr/>
          </a:p>
        </p:txBody>
      </p:sp>
      <p:pic>
        <p:nvPicPr>
          <p:cNvPr id="140" name="Google Shape;140;p26"/>
          <p:cNvPicPr preferRelativeResize="0"/>
          <p:nvPr/>
        </p:nvPicPr>
        <p:blipFill rotWithShape="1">
          <a:blip r:embed="rId3">
            <a:alphaModFix/>
          </a:blip>
          <a:srcRect/>
          <a:stretch/>
        </p:blipFill>
        <p:spPr>
          <a:xfrm>
            <a:off x="-38100" y="6143"/>
            <a:ext cx="1746745" cy="1041537"/>
          </a:xfrm>
          <a:prstGeom prst="rect">
            <a:avLst/>
          </a:prstGeom>
          <a:noFill/>
          <a:ln>
            <a:noFill/>
          </a:ln>
        </p:spPr>
      </p:pic>
      <p:sp>
        <p:nvSpPr>
          <p:cNvPr id="141" name="Google Shape;141;p26"/>
          <p:cNvSpPr txBox="1"/>
          <p:nvPr/>
        </p:nvSpPr>
        <p:spPr>
          <a:xfrm>
            <a:off x="669025" y="1325875"/>
            <a:ext cx="8206800" cy="3291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400" u="sng">
                <a:solidFill>
                  <a:schemeClr val="dk1"/>
                </a:solidFill>
              </a:rPr>
              <a:t>Action 4</a:t>
            </a:r>
            <a:r>
              <a:rPr lang="en" sz="2400">
                <a:solidFill>
                  <a:schemeClr val="dk1"/>
                </a:solidFill>
              </a:rPr>
              <a:t>: Collaborate to write a white paper on our joint vision of European (or global) PID federated services. How do the FREYA core PID services relate to the EOSC services? This relates to the EC milestone on the EOSC federated core: which components of PID infrastructure should be core EOSC (and therefore funded by the EC) services? ACTION =&gt; use part of the planned workshop to start working on this. </a:t>
            </a:r>
            <a:endParaRPr sz="24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7"/>
          <p:cNvSpPr txBox="1">
            <a:spLocks noGrp="1"/>
          </p:cNvSpPr>
          <p:nvPr>
            <p:ph type="ctrTitle"/>
          </p:nvPr>
        </p:nvSpPr>
        <p:spPr>
          <a:xfrm>
            <a:off x="406399" y="164319"/>
            <a:ext cx="8807100" cy="6171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3C8C93"/>
              </a:buClr>
              <a:buSzPts val="4400"/>
              <a:buFont typeface="Arial"/>
              <a:buNone/>
            </a:pPr>
            <a:r>
              <a:rPr lang="en" sz="4400" b="1">
                <a:solidFill>
                  <a:srgbClr val="3C8C93"/>
                </a:solidFill>
                <a:latin typeface="Arial"/>
                <a:ea typeface="Arial"/>
                <a:cs typeface="Arial"/>
                <a:sym typeface="Arial"/>
              </a:rPr>
              <a:t>Approach</a:t>
            </a:r>
            <a:endParaRPr/>
          </a:p>
        </p:txBody>
      </p:sp>
      <p:pic>
        <p:nvPicPr>
          <p:cNvPr id="147" name="Google Shape;147;p27"/>
          <p:cNvPicPr preferRelativeResize="0"/>
          <p:nvPr/>
        </p:nvPicPr>
        <p:blipFill rotWithShape="1">
          <a:blip r:embed="rId3">
            <a:alphaModFix/>
          </a:blip>
          <a:srcRect/>
          <a:stretch/>
        </p:blipFill>
        <p:spPr>
          <a:xfrm>
            <a:off x="-38100" y="6143"/>
            <a:ext cx="1746745" cy="1041537"/>
          </a:xfrm>
          <a:prstGeom prst="rect">
            <a:avLst/>
          </a:prstGeom>
          <a:noFill/>
          <a:ln>
            <a:noFill/>
          </a:ln>
        </p:spPr>
      </p:pic>
      <p:sp>
        <p:nvSpPr>
          <p:cNvPr id="148" name="Google Shape;148;p27"/>
          <p:cNvSpPr txBox="1"/>
          <p:nvPr/>
        </p:nvSpPr>
        <p:spPr>
          <a:xfrm>
            <a:off x="691900" y="1211575"/>
            <a:ext cx="7498200" cy="3429000"/>
          </a:xfrm>
          <a:prstGeom prst="rect">
            <a:avLst/>
          </a:prstGeom>
          <a:noFill/>
          <a:ln>
            <a:noFill/>
          </a:ln>
        </p:spPr>
        <p:txBody>
          <a:bodyPr spcFirstLastPara="1" wrap="square" lIns="91425" tIns="91425" rIns="91425" bIns="91425" anchor="t" anchorCtr="0">
            <a:noAutofit/>
          </a:bodyPr>
          <a:lstStyle/>
          <a:p>
            <a:pPr marL="457200" lvl="0" indent="0" algn="l" rtl="0">
              <a:spcBef>
                <a:spcPts val="0"/>
              </a:spcBef>
              <a:spcAft>
                <a:spcPts val="0"/>
              </a:spcAft>
              <a:buNone/>
            </a:pPr>
            <a:endParaRPr>
              <a:latin typeface="Calibri"/>
              <a:ea typeface="Calibri"/>
              <a:cs typeface="Calibri"/>
              <a:sym typeface="Calibri"/>
            </a:endParaRPr>
          </a:p>
        </p:txBody>
      </p:sp>
      <p:pic>
        <p:nvPicPr>
          <p:cNvPr id="149" name="Google Shape;149;p27"/>
          <p:cNvPicPr preferRelativeResize="0"/>
          <p:nvPr/>
        </p:nvPicPr>
        <p:blipFill>
          <a:blip r:embed="rId4">
            <a:alphaModFix/>
          </a:blip>
          <a:stretch>
            <a:fillRect/>
          </a:stretch>
        </p:blipFill>
        <p:spPr>
          <a:xfrm>
            <a:off x="2975625" y="1149475"/>
            <a:ext cx="3553200" cy="35532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8"/>
          <p:cNvSpPr txBox="1">
            <a:spLocks noGrp="1"/>
          </p:cNvSpPr>
          <p:nvPr>
            <p:ph type="ctrTitle"/>
          </p:nvPr>
        </p:nvSpPr>
        <p:spPr>
          <a:xfrm>
            <a:off x="406399" y="164319"/>
            <a:ext cx="8807100" cy="6171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3C8C93"/>
              </a:buClr>
              <a:buSzPts val="4400"/>
              <a:buFont typeface="Arial"/>
              <a:buNone/>
            </a:pPr>
            <a:r>
              <a:rPr lang="en" sz="4400" b="1">
                <a:solidFill>
                  <a:srgbClr val="3C8C93"/>
                </a:solidFill>
                <a:latin typeface="Arial"/>
                <a:ea typeface="Arial"/>
                <a:cs typeface="Arial"/>
                <a:sym typeface="Arial"/>
              </a:rPr>
              <a:t>Paper outline</a:t>
            </a:r>
            <a:endParaRPr/>
          </a:p>
        </p:txBody>
      </p:sp>
      <p:pic>
        <p:nvPicPr>
          <p:cNvPr id="155" name="Google Shape;155;p28"/>
          <p:cNvPicPr preferRelativeResize="0"/>
          <p:nvPr/>
        </p:nvPicPr>
        <p:blipFill rotWithShape="1">
          <a:blip r:embed="rId3">
            <a:alphaModFix/>
          </a:blip>
          <a:srcRect/>
          <a:stretch/>
        </p:blipFill>
        <p:spPr>
          <a:xfrm>
            <a:off x="-38100" y="6143"/>
            <a:ext cx="1746745" cy="1041537"/>
          </a:xfrm>
          <a:prstGeom prst="rect">
            <a:avLst/>
          </a:prstGeom>
          <a:noFill/>
          <a:ln>
            <a:noFill/>
          </a:ln>
        </p:spPr>
      </p:pic>
      <p:sp>
        <p:nvSpPr>
          <p:cNvPr id="156" name="Google Shape;156;p28"/>
          <p:cNvSpPr txBox="1"/>
          <p:nvPr/>
        </p:nvSpPr>
        <p:spPr>
          <a:xfrm>
            <a:off x="1103375" y="1554475"/>
            <a:ext cx="7223700" cy="2811900"/>
          </a:xfrm>
          <a:prstGeom prst="rect">
            <a:avLst/>
          </a:prstGeom>
          <a:noFill/>
          <a:ln>
            <a:noFill/>
          </a:ln>
        </p:spPr>
        <p:txBody>
          <a:bodyPr spcFirstLastPara="1" wrap="square" lIns="91425" tIns="91425" rIns="91425" bIns="91425" anchor="t" anchorCtr="0">
            <a:noAutofit/>
          </a:bodyPr>
          <a:lstStyle/>
          <a:p>
            <a:pPr marL="457200" lvl="0" indent="-381000" algn="l" rtl="0">
              <a:spcBef>
                <a:spcPts val="0"/>
              </a:spcBef>
              <a:spcAft>
                <a:spcPts val="0"/>
              </a:spcAft>
              <a:buSzPts val="2400"/>
              <a:buFont typeface="Calibri"/>
              <a:buAutoNum type="arabicParenR"/>
            </a:pPr>
            <a:r>
              <a:rPr lang="en" sz="2400">
                <a:latin typeface="Calibri"/>
                <a:ea typeface="Calibri"/>
                <a:cs typeface="Calibri"/>
                <a:sym typeface="Calibri"/>
              </a:rPr>
              <a:t>Introduction</a:t>
            </a:r>
            <a:endParaRPr sz="2400">
              <a:latin typeface="Calibri"/>
              <a:ea typeface="Calibri"/>
              <a:cs typeface="Calibri"/>
              <a:sym typeface="Calibri"/>
            </a:endParaRPr>
          </a:p>
          <a:p>
            <a:pPr marL="457200" lvl="0" indent="-381000" algn="l" rtl="0">
              <a:spcBef>
                <a:spcPts val="0"/>
              </a:spcBef>
              <a:spcAft>
                <a:spcPts val="0"/>
              </a:spcAft>
              <a:buSzPts val="2400"/>
              <a:buFont typeface="Calibri"/>
              <a:buAutoNum type="arabicParenR"/>
            </a:pPr>
            <a:r>
              <a:rPr lang="en" sz="2400">
                <a:latin typeface="Calibri"/>
                <a:ea typeface="Calibri"/>
                <a:cs typeface="Calibri"/>
                <a:sym typeface="Calibri"/>
              </a:rPr>
              <a:t>PID Services</a:t>
            </a:r>
            <a:endParaRPr sz="2400">
              <a:latin typeface="Calibri"/>
              <a:ea typeface="Calibri"/>
              <a:cs typeface="Calibri"/>
              <a:sym typeface="Calibri"/>
            </a:endParaRPr>
          </a:p>
          <a:p>
            <a:pPr marL="457200" lvl="0" indent="-381000" algn="l" rtl="0">
              <a:spcBef>
                <a:spcPts val="0"/>
              </a:spcBef>
              <a:spcAft>
                <a:spcPts val="0"/>
              </a:spcAft>
              <a:buSzPts val="2400"/>
              <a:buFont typeface="Calibri"/>
              <a:buAutoNum type="arabicParenR"/>
            </a:pPr>
            <a:r>
              <a:rPr lang="en" sz="2400">
                <a:latin typeface="Calibri"/>
                <a:ea typeface="Calibri"/>
                <a:cs typeface="Calibri"/>
                <a:sym typeface="Calibri"/>
              </a:rPr>
              <a:t>The Value of PIDs</a:t>
            </a:r>
            <a:endParaRPr sz="2400">
              <a:latin typeface="Calibri"/>
              <a:ea typeface="Calibri"/>
              <a:cs typeface="Calibri"/>
              <a:sym typeface="Calibri"/>
            </a:endParaRPr>
          </a:p>
          <a:p>
            <a:pPr marL="457200" lvl="0" indent="-381000" algn="l" rtl="0">
              <a:spcBef>
                <a:spcPts val="0"/>
              </a:spcBef>
              <a:spcAft>
                <a:spcPts val="0"/>
              </a:spcAft>
              <a:buSzPts val="2400"/>
              <a:buFont typeface="Calibri"/>
              <a:buAutoNum type="arabicParenR"/>
            </a:pPr>
            <a:r>
              <a:rPr lang="en" sz="2400">
                <a:latin typeface="Calibri"/>
                <a:ea typeface="Calibri"/>
                <a:cs typeface="Calibri"/>
                <a:sym typeface="Calibri"/>
              </a:rPr>
              <a:t>PID Services in the European Open Science Cloud</a:t>
            </a:r>
            <a:endParaRPr sz="2400">
              <a:latin typeface="Calibri"/>
              <a:ea typeface="Calibri"/>
              <a:cs typeface="Calibri"/>
              <a:sym typeface="Calibri"/>
            </a:endParaRPr>
          </a:p>
          <a:p>
            <a:pPr marL="457200" lvl="0" indent="-381000" algn="l" rtl="0">
              <a:spcBef>
                <a:spcPts val="0"/>
              </a:spcBef>
              <a:spcAft>
                <a:spcPts val="0"/>
              </a:spcAft>
              <a:buSzPts val="2400"/>
              <a:buFont typeface="Calibri"/>
              <a:buAutoNum type="arabicParenR"/>
            </a:pPr>
            <a:r>
              <a:rPr lang="en" sz="2400">
                <a:latin typeface="Calibri"/>
                <a:ea typeface="Calibri"/>
                <a:cs typeface="Calibri"/>
                <a:sym typeface="Calibri"/>
              </a:rPr>
              <a:t>Recommendations</a:t>
            </a:r>
            <a:endParaRPr sz="2400">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9"/>
          <p:cNvSpPr txBox="1">
            <a:spLocks noGrp="1"/>
          </p:cNvSpPr>
          <p:nvPr>
            <p:ph type="ctrTitle"/>
          </p:nvPr>
        </p:nvSpPr>
        <p:spPr>
          <a:xfrm>
            <a:off x="406399" y="164319"/>
            <a:ext cx="8807100" cy="6171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3C8C93"/>
              </a:buClr>
              <a:buSzPts val="4400"/>
              <a:buFont typeface="Arial"/>
              <a:buNone/>
            </a:pPr>
            <a:r>
              <a:rPr lang="en" sz="4400" b="1">
                <a:solidFill>
                  <a:srgbClr val="3C8C93"/>
                </a:solidFill>
                <a:latin typeface="Arial"/>
                <a:ea typeface="Arial"/>
                <a:cs typeface="Arial"/>
                <a:sym typeface="Arial"/>
              </a:rPr>
              <a:t>PID Policy in the EOSC</a:t>
            </a:r>
            <a:endParaRPr/>
          </a:p>
        </p:txBody>
      </p:sp>
      <p:pic>
        <p:nvPicPr>
          <p:cNvPr id="162" name="Google Shape;162;p29"/>
          <p:cNvPicPr preferRelativeResize="0"/>
          <p:nvPr/>
        </p:nvPicPr>
        <p:blipFill rotWithShape="1">
          <a:blip r:embed="rId3">
            <a:alphaModFix/>
          </a:blip>
          <a:srcRect/>
          <a:stretch/>
        </p:blipFill>
        <p:spPr>
          <a:xfrm>
            <a:off x="-38100" y="6143"/>
            <a:ext cx="1746745" cy="1041537"/>
          </a:xfrm>
          <a:prstGeom prst="rect">
            <a:avLst/>
          </a:prstGeom>
          <a:noFill/>
          <a:ln>
            <a:noFill/>
          </a:ln>
        </p:spPr>
      </p:pic>
      <p:sp>
        <p:nvSpPr>
          <p:cNvPr id="163" name="Google Shape;163;p29"/>
          <p:cNvSpPr txBox="1"/>
          <p:nvPr/>
        </p:nvSpPr>
        <p:spPr>
          <a:xfrm>
            <a:off x="1103375" y="1554475"/>
            <a:ext cx="7223700" cy="2811900"/>
          </a:xfrm>
          <a:prstGeom prst="rect">
            <a:avLst/>
          </a:prstGeom>
          <a:noFill/>
          <a:ln>
            <a:noFill/>
          </a:ln>
        </p:spPr>
        <p:txBody>
          <a:bodyPr spcFirstLastPara="1" wrap="square" lIns="91425" tIns="91425" rIns="91425" bIns="91425" anchor="t" anchorCtr="0">
            <a:noAutofit/>
          </a:bodyPr>
          <a:lstStyle/>
          <a:p>
            <a:pPr marL="457200" lvl="0" indent="-381000" algn="l" rtl="0">
              <a:spcBef>
                <a:spcPts val="0"/>
              </a:spcBef>
              <a:spcAft>
                <a:spcPts val="0"/>
              </a:spcAft>
              <a:buSzPts val="2400"/>
              <a:buFont typeface="Calibri"/>
              <a:buChar char="●"/>
            </a:pPr>
            <a:r>
              <a:rPr lang="en" sz="2400">
                <a:latin typeface="Calibri"/>
                <a:ea typeface="Calibri"/>
                <a:cs typeface="Calibri"/>
                <a:sym typeface="Calibri"/>
              </a:rPr>
              <a:t>What constitutes a PID</a:t>
            </a:r>
            <a:endParaRPr sz="2400">
              <a:latin typeface="Calibri"/>
              <a:ea typeface="Calibri"/>
              <a:cs typeface="Calibri"/>
              <a:sym typeface="Calibri"/>
            </a:endParaRPr>
          </a:p>
          <a:p>
            <a:pPr marL="914400" lvl="1" indent="-381000" algn="l" rtl="0">
              <a:spcBef>
                <a:spcPts val="0"/>
              </a:spcBef>
              <a:spcAft>
                <a:spcPts val="0"/>
              </a:spcAft>
              <a:buSzPts val="2400"/>
              <a:buFont typeface="Calibri"/>
              <a:buChar char="○"/>
            </a:pPr>
            <a:r>
              <a:rPr lang="en" sz="2400">
                <a:latin typeface="Calibri"/>
                <a:ea typeface="Calibri"/>
                <a:cs typeface="Calibri"/>
                <a:sym typeface="Calibri"/>
              </a:rPr>
              <a:t>Characteristics</a:t>
            </a:r>
            <a:endParaRPr sz="2400">
              <a:latin typeface="Calibri"/>
              <a:ea typeface="Calibri"/>
              <a:cs typeface="Calibri"/>
              <a:sym typeface="Calibri"/>
            </a:endParaRPr>
          </a:p>
          <a:p>
            <a:pPr marL="457200" lvl="0" indent="-381000" algn="l" rtl="0">
              <a:spcBef>
                <a:spcPts val="0"/>
              </a:spcBef>
              <a:spcAft>
                <a:spcPts val="0"/>
              </a:spcAft>
              <a:buSzPts val="2400"/>
              <a:buFont typeface="Calibri"/>
              <a:buChar char="●"/>
            </a:pPr>
            <a:r>
              <a:rPr lang="en" sz="2400">
                <a:latin typeface="Calibri"/>
                <a:ea typeface="Calibri"/>
                <a:cs typeface="Calibri"/>
                <a:sym typeface="Calibri"/>
              </a:rPr>
              <a:t>PID Provider</a:t>
            </a:r>
            <a:endParaRPr sz="2400">
              <a:latin typeface="Calibri"/>
              <a:ea typeface="Calibri"/>
              <a:cs typeface="Calibri"/>
              <a:sym typeface="Calibri"/>
            </a:endParaRPr>
          </a:p>
          <a:p>
            <a:pPr marL="914400" lvl="1" indent="-381000" algn="l" rtl="0">
              <a:spcBef>
                <a:spcPts val="0"/>
              </a:spcBef>
              <a:spcAft>
                <a:spcPts val="0"/>
              </a:spcAft>
              <a:buSzPts val="2400"/>
              <a:buFont typeface="Calibri"/>
              <a:buChar char="○"/>
            </a:pPr>
            <a:r>
              <a:rPr lang="en" sz="2400">
                <a:latin typeface="Calibri"/>
                <a:ea typeface="Calibri"/>
                <a:cs typeface="Calibri"/>
                <a:sym typeface="Calibri"/>
              </a:rPr>
              <a:t>Minimum Requirements for a trusted provider</a:t>
            </a:r>
            <a:endParaRPr sz="2400">
              <a:latin typeface="Calibri"/>
              <a:ea typeface="Calibri"/>
              <a:cs typeface="Calibri"/>
              <a:sym typeface="Calibri"/>
            </a:endParaRPr>
          </a:p>
          <a:p>
            <a:pPr marL="457200" lvl="0" indent="-381000" algn="l" rtl="0">
              <a:spcBef>
                <a:spcPts val="0"/>
              </a:spcBef>
              <a:spcAft>
                <a:spcPts val="0"/>
              </a:spcAft>
              <a:buSzPts val="2400"/>
              <a:buFont typeface="Calibri"/>
              <a:buChar char="●"/>
            </a:pPr>
            <a:r>
              <a:rPr lang="en" sz="2400">
                <a:latin typeface="Calibri"/>
                <a:ea typeface="Calibri"/>
                <a:cs typeface="Calibri"/>
                <a:sym typeface="Calibri"/>
              </a:rPr>
              <a:t>Core PID Services</a:t>
            </a:r>
            <a:endParaRPr sz="2400">
              <a:latin typeface="Calibri"/>
              <a:ea typeface="Calibri"/>
              <a:cs typeface="Calibri"/>
              <a:sym typeface="Calibri"/>
            </a:endParaRPr>
          </a:p>
          <a:p>
            <a:pPr marL="457200" lvl="0" indent="-381000" algn="l" rtl="0">
              <a:spcBef>
                <a:spcPts val="0"/>
              </a:spcBef>
              <a:spcAft>
                <a:spcPts val="0"/>
              </a:spcAft>
              <a:buSzPts val="2400"/>
              <a:buFont typeface="Calibri"/>
              <a:buChar char="●"/>
            </a:pPr>
            <a:r>
              <a:rPr lang="en" sz="2400">
                <a:latin typeface="Calibri"/>
                <a:ea typeface="Calibri"/>
                <a:cs typeface="Calibri"/>
                <a:sym typeface="Calibri"/>
              </a:rPr>
              <a:t>Core PID Types</a:t>
            </a:r>
            <a:endParaRPr sz="2400">
              <a:latin typeface="Calibri"/>
              <a:ea typeface="Calibri"/>
              <a:cs typeface="Calibri"/>
              <a:sym typeface="Calibri"/>
            </a:endParaRPr>
          </a:p>
          <a:p>
            <a:pPr marL="457200" lvl="0" indent="0" algn="l" rtl="0">
              <a:spcBef>
                <a:spcPts val="0"/>
              </a:spcBef>
              <a:spcAft>
                <a:spcPts val="0"/>
              </a:spcAft>
              <a:buNone/>
            </a:pPr>
            <a:endParaRPr sz="24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0"/>
          <p:cNvSpPr txBox="1">
            <a:spLocks noGrp="1"/>
          </p:cNvSpPr>
          <p:nvPr>
            <p:ph type="ctrTitle"/>
          </p:nvPr>
        </p:nvSpPr>
        <p:spPr>
          <a:xfrm>
            <a:off x="406399" y="164319"/>
            <a:ext cx="8807100" cy="6171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dk1"/>
              </a:buClr>
              <a:buSzPts val="1100"/>
              <a:buFont typeface="Arial"/>
              <a:buNone/>
            </a:pPr>
            <a:r>
              <a:rPr lang="en" sz="2400"/>
              <a:t>PID Services in the European Open Science Cloud</a:t>
            </a:r>
            <a:endParaRPr/>
          </a:p>
        </p:txBody>
      </p:sp>
      <p:pic>
        <p:nvPicPr>
          <p:cNvPr id="169" name="Google Shape;169;p30"/>
          <p:cNvPicPr preferRelativeResize="0"/>
          <p:nvPr/>
        </p:nvPicPr>
        <p:blipFill rotWithShape="1">
          <a:blip r:embed="rId3">
            <a:alphaModFix/>
          </a:blip>
          <a:srcRect/>
          <a:stretch/>
        </p:blipFill>
        <p:spPr>
          <a:xfrm>
            <a:off x="-38100" y="6143"/>
            <a:ext cx="1746745" cy="1041537"/>
          </a:xfrm>
          <a:prstGeom prst="rect">
            <a:avLst/>
          </a:prstGeom>
          <a:noFill/>
          <a:ln>
            <a:noFill/>
          </a:ln>
        </p:spPr>
      </p:pic>
      <p:sp>
        <p:nvSpPr>
          <p:cNvPr id="170" name="Google Shape;170;p30"/>
          <p:cNvSpPr txBox="1"/>
          <p:nvPr/>
        </p:nvSpPr>
        <p:spPr>
          <a:xfrm>
            <a:off x="1103375" y="1554475"/>
            <a:ext cx="7223700" cy="2811900"/>
          </a:xfrm>
          <a:prstGeom prst="rect">
            <a:avLst/>
          </a:prstGeom>
          <a:noFill/>
          <a:ln>
            <a:noFill/>
          </a:ln>
        </p:spPr>
        <p:txBody>
          <a:bodyPr spcFirstLastPara="1" wrap="square" lIns="91425" tIns="91425" rIns="91425" bIns="91425" anchor="t" anchorCtr="0">
            <a:noAutofit/>
          </a:bodyPr>
          <a:lstStyle/>
          <a:p>
            <a:pPr marL="457200" lvl="0" indent="0" algn="l" rtl="0">
              <a:spcBef>
                <a:spcPts val="0"/>
              </a:spcBef>
              <a:spcAft>
                <a:spcPts val="0"/>
              </a:spcAft>
              <a:buNone/>
            </a:pPr>
            <a:endParaRPr sz="2400">
              <a:latin typeface="Calibri"/>
              <a:ea typeface="Calibri"/>
              <a:cs typeface="Calibri"/>
              <a:sym typeface="Calibri"/>
            </a:endParaRPr>
          </a:p>
        </p:txBody>
      </p:sp>
      <p:pic>
        <p:nvPicPr>
          <p:cNvPr id="171" name="Google Shape;171;p30"/>
          <p:cNvPicPr preferRelativeResize="0"/>
          <p:nvPr/>
        </p:nvPicPr>
        <p:blipFill>
          <a:blip r:embed="rId4">
            <a:alphaModFix/>
          </a:blip>
          <a:stretch>
            <a:fillRect/>
          </a:stretch>
        </p:blipFill>
        <p:spPr>
          <a:xfrm>
            <a:off x="406400" y="1344025"/>
            <a:ext cx="8173950" cy="31068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1"/>
          <p:cNvSpPr/>
          <p:nvPr/>
        </p:nvSpPr>
        <p:spPr>
          <a:xfrm>
            <a:off x="520475" y="873300"/>
            <a:ext cx="3999000" cy="4117800"/>
          </a:xfrm>
          <a:prstGeom prst="ellipse">
            <a:avLst/>
          </a:prstGeom>
          <a:solidFill>
            <a:srgbClr val="A2C4C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31"/>
          <p:cNvSpPr/>
          <p:nvPr/>
        </p:nvSpPr>
        <p:spPr>
          <a:xfrm>
            <a:off x="989750" y="1692425"/>
            <a:ext cx="2987400" cy="3300600"/>
          </a:xfrm>
          <a:prstGeom prst="ellipse">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31"/>
          <p:cNvSpPr/>
          <p:nvPr/>
        </p:nvSpPr>
        <p:spPr>
          <a:xfrm>
            <a:off x="1435450" y="2692200"/>
            <a:ext cx="2108100" cy="2180100"/>
          </a:xfrm>
          <a:prstGeom prst="ellipse">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31"/>
          <p:cNvSpPr txBox="1">
            <a:spLocks noGrp="1"/>
          </p:cNvSpPr>
          <p:nvPr>
            <p:ph type="ctrTitle"/>
          </p:nvPr>
        </p:nvSpPr>
        <p:spPr>
          <a:xfrm>
            <a:off x="1708650" y="164325"/>
            <a:ext cx="7504800" cy="617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 sz="2400"/>
              <a:t>PID Services in the European Open Science Cloud</a:t>
            </a:r>
            <a:endParaRPr/>
          </a:p>
        </p:txBody>
      </p:sp>
      <p:pic>
        <p:nvPicPr>
          <p:cNvPr id="180" name="Google Shape;180;p31"/>
          <p:cNvPicPr preferRelativeResize="0"/>
          <p:nvPr/>
        </p:nvPicPr>
        <p:blipFill rotWithShape="1">
          <a:blip r:embed="rId3">
            <a:alphaModFix/>
          </a:blip>
          <a:srcRect/>
          <a:stretch/>
        </p:blipFill>
        <p:spPr>
          <a:xfrm>
            <a:off x="-38100" y="6143"/>
            <a:ext cx="1746745" cy="1041537"/>
          </a:xfrm>
          <a:prstGeom prst="rect">
            <a:avLst/>
          </a:prstGeom>
          <a:noFill/>
          <a:ln>
            <a:noFill/>
          </a:ln>
        </p:spPr>
      </p:pic>
      <p:sp>
        <p:nvSpPr>
          <p:cNvPr id="181" name="Google Shape;181;p31"/>
          <p:cNvSpPr txBox="1"/>
          <p:nvPr/>
        </p:nvSpPr>
        <p:spPr>
          <a:xfrm>
            <a:off x="4653275" y="873300"/>
            <a:ext cx="4490700" cy="349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latin typeface="Calibri"/>
                <a:ea typeface="Calibri"/>
                <a:cs typeface="Calibri"/>
                <a:sym typeface="Calibri"/>
              </a:rPr>
              <a:t>Core PID Services offer compliance to policy</a:t>
            </a:r>
            <a:endParaRPr sz="2400">
              <a:latin typeface="Calibri"/>
              <a:ea typeface="Calibri"/>
              <a:cs typeface="Calibri"/>
              <a:sym typeface="Calibri"/>
            </a:endParaRPr>
          </a:p>
          <a:p>
            <a:pPr marL="457200" lvl="0" indent="0" algn="l" rtl="0">
              <a:spcBef>
                <a:spcPts val="0"/>
              </a:spcBef>
              <a:spcAft>
                <a:spcPts val="0"/>
              </a:spcAft>
              <a:buNone/>
            </a:pPr>
            <a:endParaRPr sz="2400">
              <a:latin typeface="Calibri"/>
              <a:ea typeface="Calibri"/>
              <a:cs typeface="Calibri"/>
              <a:sym typeface="Calibri"/>
            </a:endParaRPr>
          </a:p>
          <a:p>
            <a:pPr marL="457200" lvl="0" indent="-381000" algn="l" rtl="0">
              <a:spcBef>
                <a:spcPts val="0"/>
              </a:spcBef>
              <a:spcAft>
                <a:spcPts val="0"/>
              </a:spcAft>
              <a:buSzPts val="2400"/>
              <a:buFont typeface="Calibri"/>
              <a:buChar char="-"/>
            </a:pPr>
            <a:r>
              <a:rPr lang="en" sz="2400">
                <a:latin typeface="Calibri"/>
                <a:ea typeface="Calibri"/>
                <a:cs typeface="Calibri"/>
                <a:sym typeface="Calibri"/>
              </a:rPr>
              <a:t>PID Policy</a:t>
            </a:r>
            <a:endParaRPr sz="2400">
              <a:latin typeface="Calibri"/>
              <a:ea typeface="Calibri"/>
              <a:cs typeface="Calibri"/>
              <a:sym typeface="Calibri"/>
            </a:endParaRPr>
          </a:p>
          <a:p>
            <a:pPr marL="457200" lvl="0" indent="-381000" algn="l" rtl="0">
              <a:spcBef>
                <a:spcPts val="0"/>
              </a:spcBef>
              <a:spcAft>
                <a:spcPts val="0"/>
              </a:spcAft>
              <a:buSzPts val="2400"/>
              <a:buFont typeface="Calibri"/>
              <a:buChar char="-"/>
            </a:pPr>
            <a:r>
              <a:rPr lang="en" sz="2400">
                <a:latin typeface="Calibri"/>
                <a:ea typeface="Calibri"/>
                <a:cs typeface="Calibri"/>
                <a:sym typeface="Calibri"/>
              </a:rPr>
              <a:t>Enabler of FAIR Data</a:t>
            </a:r>
            <a:endParaRPr sz="2400">
              <a:latin typeface="Calibri"/>
              <a:ea typeface="Calibri"/>
              <a:cs typeface="Calibri"/>
              <a:sym typeface="Calibri"/>
            </a:endParaRPr>
          </a:p>
          <a:p>
            <a:pPr marL="0" lvl="0" indent="0" algn="l" rtl="0">
              <a:spcBef>
                <a:spcPts val="0"/>
              </a:spcBef>
              <a:spcAft>
                <a:spcPts val="0"/>
              </a:spcAft>
              <a:buNone/>
            </a:pPr>
            <a:endParaRPr sz="2400">
              <a:latin typeface="Calibri"/>
              <a:ea typeface="Calibri"/>
              <a:cs typeface="Calibri"/>
              <a:sym typeface="Calibri"/>
            </a:endParaRPr>
          </a:p>
          <a:p>
            <a:pPr marL="0" lvl="0" indent="0" algn="l" rtl="0">
              <a:spcBef>
                <a:spcPts val="0"/>
              </a:spcBef>
              <a:spcAft>
                <a:spcPts val="0"/>
              </a:spcAft>
              <a:buNone/>
            </a:pPr>
            <a:r>
              <a:rPr lang="en" sz="2400">
                <a:latin typeface="Calibri"/>
                <a:ea typeface="Calibri"/>
                <a:cs typeface="Calibri"/>
                <a:sym typeface="Calibri"/>
              </a:rPr>
              <a:t>Thus should considered as Federating and Enabling</a:t>
            </a:r>
            <a:endParaRPr sz="2400">
              <a:latin typeface="Calibri"/>
              <a:ea typeface="Calibri"/>
              <a:cs typeface="Calibri"/>
              <a:sym typeface="Calibri"/>
            </a:endParaRPr>
          </a:p>
          <a:p>
            <a:pPr marL="0" lvl="0" indent="0" algn="l" rtl="0">
              <a:spcBef>
                <a:spcPts val="0"/>
              </a:spcBef>
              <a:spcAft>
                <a:spcPts val="0"/>
              </a:spcAft>
              <a:buNone/>
            </a:pPr>
            <a:endParaRPr sz="2400">
              <a:latin typeface="Calibri"/>
              <a:ea typeface="Calibri"/>
              <a:cs typeface="Calibri"/>
              <a:sym typeface="Calibri"/>
            </a:endParaRPr>
          </a:p>
          <a:p>
            <a:pPr marL="0" lvl="0" indent="0" algn="l" rtl="0">
              <a:spcBef>
                <a:spcPts val="0"/>
              </a:spcBef>
              <a:spcAft>
                <a:spcPts val="0"/>
              </a:spcAft>
              <a:buNone/>
            </a:pPr>
            <a:r>
              <a:rPr lang="en" sz="2400">
                <a:latin typeface="Calibri"/>
                <a:ea typeface="Calibri"/>
                <a:cs typeface="Calibri"/>
                <a:sym typeface="Calibri"/>
              </a:rPr>
              <a:t>Also Domain Specific PID Services</a:t>
            </a:r>
            <a:endParaRPr sz="2400">
              <a:latin typeface="Calibri"/>
              <a:ea typeface="Calibri"/>
              <a:cs typeface="Calibri"/>
              <a:sym typeface="Calibri"/>
            </a:endParaRPr>
          </a:p>
          <a:p>
            <a:pPr marL="457200" lvl="0" indent="-381000" algn="l" rtl="0">
              <a:spcBef>
                <a:spcPts val="0"/>
              </a:spcBef>
              <a:spcAft>
                <a:spcPts val="0"/>
              </a:spcAft>
              <a:buSzPts val="2400"/>
              <a:buFont typeface="Calibri"/>
              <a:buChar char="-"/>
            </a:pPr>
            <a:r>
              <a:rPr lang="en" sz="2400">
                <a:latin typeface="Calibri"/>
                <a:ea typeface="Calibri"/>
                <a:cs typeface="Calibri"/>
                <a:sym typeface="Calibri"/>
              </a:rPr>
              <a:t>Shared or Added Value</a:t>
            </a:r>
            <a:endParaRPr sz="2400">
              <a:latin typeface="Calibri"/>
              <a:ea typeface="Calibri"/>
              <a:cs typeface="Calibri"/>
              <a:sym typeface="Calibri"/>
            </a:endParaRPr>
          </a:p>
        </p:txBody>
      </p:sp>
      <p:sp>
        <p:nvSpPr>
          <p:cNvPr id="182" name="Google Shape;182;p31"/>
          <p:cNvSpPr/>
          <p:nvPr/>
        </p:nvSpPr>
        <p:spPr>
          <a:xfrm>
            <a:off x="1917350" y="3663725"/>
            <a:ext cx="1144200" cy="1132200"/>
          </a:xfrm>
          <a:prstGeom prst="ellipse">
            <a:avLst/>
          </a:prstGeom>
          <a:solidFill>
            <a:srgbClr val="B45F06"/>
          </a:solidFill>
          <a:ln w="9525" cap="flat" cmpd="sng">
            <a:solidFill>
              <a:schemeClr val="dk2"/>
            </a:solidFill>
            <a:prstDash val="solid"/>
            <a:round/>
            <a:headEnd type="none" w="sm" len="sm"/>
            <a:tailEnd type="none" w="sm" len="sm"/>
          </a:ln>
        </p:spPr>
        <p:txBody>
          <a:bodyPr spcFirstLastPara="1" wrap="square" lIns="0" tIns="91425" rIns="0" bIns="91425" anchor="ctr" anchorCtr="0">
            <a:noAutofit/>
          </a:bodyPr>
          <a:lstStyle/>
          <a:p>
            <a:pPr marL="0" lvl="0" indent="0" algn="l" rtl="0">
              <a:spcBef>
                <a:spcPts val="0"/>
              </a:spcBef>
              <a:spcAft>
                <a:spcPts val="0"/>
              </a:spcAft>
              <a:buNone/>
            </a:pPr>
            <a:r>
              <a:rPr lang="en" sz="1200"/>
              <a:t>Compliance</a:t>
            </a:r>
            <a:endParaRPr sz="1200"/>
          </a:p>
        </p:txBody>
      </p:sp>
      <p:sp>
        <p:nvSpPr>
          <p:cNvPr id="183" name="Google Shape;183;p31"/>
          <p:cNvSpPr txBox="1"/>
          <p:nvPr/>
        </p:nvSpPr>
        <p:spPr>
          <a:xfrm>
            <a:off x="2555700" y="4342475"/>
            <a:ext cx="6938400" cy="80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Calibri"/>
              <a:ea typeface="Calibri"/>
              <a:cs typeface="Calibri"/>
              <a:sym typeface="Calibri"/>
            </a:endParaRPr>
          </a:p>
        </p:txBody>
      </p:sp>
      <p:sp>
        <p:nvSpPr>
          <p:cNvPr id="184" name="Google Shape;184;p31"/>
          <p:cNvSpPr txBox="1"/>
          <p:nvPr/>
        </p:nvSpPr>
        <p:spPr>
          <a:xfrm>
            <a:off x="2260350" y="3174100"/>
            <a:ext cx="7335600" cy="855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Calibri"/>
              <a:ea typeface="Calibri"/>
              <a:cs typeface="Calibri"/>
              <a:sym typeface="Calibri"/>
            </a:endParaRPr>
          </a:p>
        </p:txBody>
      </p:sp>
      <p:sp>
        <p:nvSpPr>
          <p:cNvPr id="185" name="Google Shape;185;p31"/>
          <p:cNvSpPr txBox="1"/>
          <p:nvPr/>
        </p:nvSpPr>
        <p:spPr>
          <a:xfrm>
            <a:off x="1548850" y="2984825"/>
            <a:ext cx="1918500" cy="715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Calibri"/>
                <a:ea typeface="Calibri"/>
                <a:cs typeface="Calibri"/>
                <a:sym typeface="Calibri"/>
              </a:rPr>
              <a:t>Federating and enabling services</a:t>
            </a:r>
            <a:endParaRPr>
              <a:latin typeface="Calibri"/>
              <a:ea typeface="Calibri"/>
              <a:cs typeface="Calibri"/>
              <a:sym typeface="Calibri"/>
            </a:endParaRPr>
          </a:p>
        </p:txBody>
      </p:sp>
      <p:sp>
        <p:nvSpPr>
          <p:cNvPr id="186" name="Google Shape;186;p31"/>
          <p:cNvSpPr txBox="1"/>
          <p:nvPr/>
        </p:nvSpPr>
        <p:spPr>
          <a:xfrm>
            <a:off x="1556250" y="1997800"/>
            <a:ext cx="1918500" cy="715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Calibri"/>
                <a:ea typeface="Calibri"/>
                <a:cs typeface="Calibri"/>
                <a:sym typeface="Calibri"/>
              </a:rPr>
              <a:t>Shared Resources</a:t>
            </a:r>
            <a:endParaRPr>
              <a:latin typeface="Calibri"/>
              <a:ea typeface="Calibri"/>
              <a:cs typeface="Calibri"/>
              <a:sym typeface="Calibri"/>
            </a:endParaRPr>
          </a:p>
        </p:txBody>
      </p:sp>
      <p:sp>
        <p:nvSpPr>
          <p:cNvPr id="187" name="Google Shape;187;p31"/>
          <p:cNvSpPr txBox="1"/>
          <p:nvPr/>
        </p:nvSpPr>
        <p:spPr>
          <a:xfrm>
            <a:off x="1708650" y="1047675"/>
            <a:ext cx="1918500" cy="715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Calibri"/>
                <a:ea typeface="Calibri"/>
                <a:cs typeface="Calibri"/>
                <a:sym typeface="Calibri"/>
              </a:rPr>
              <a:t>Added Value </a:t>
            </a:r>
            <a:endParaRPr>
              <a:latin typeface="Calibri"/>
              <a:ea typeface="Calibri"/>
              <a:cs typeface="Calibri"/>
              <a:sym typeface="Calibri"/>
            </a:endParaRPr>
          </a:p>
          <a:p>
            <a:pPr marL="0" lvl="0" indent="0" algn="ctr" rtl="0">
              <a:spcBef>
                <a:spcPts val="0"/>
              </a:spcBef>
              <a:spcAft>
                <a:spcPts val="0"/>
              </a:spcAft>
              <a:buNone/>
            </a:pPr>
            <a:r>
              <a:rPr lang="en">
                <a:latin typeface="Calibri"/>
                <a:ea typeface="Calibri"/>
                <a:cs typeface="Calibri"/>
                <a:sym typeface="Calibri"/>
              </a:rPr>
              <a:t>Resource</a:t>
            </a:r>
            <a:endParaRPr>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2"/>
          <p:cNvSpPr txBox="1">
            <a:spLocks noGrp="1"/>
          </p:cNvSpPr>
          <p:nvPr>
            <p:ph type="ctrTitle"/>
          </p:nvPr>
        </p:nvSpPr>
        <p:spPr>
          <a:xfrm>
            <a:off x="406399" y="164319"/>
            <a:ext cx="8807100" cy="6171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3C8C93"/>
              </a:buClr>
              <a:buSzPts val="4400"/>
              <a:buFont typeface="Arial"/>
              <a:buNone/>
            </a:pPr>
            <a:r>
              <a:rPr lang="en" sz="4400" b="1">
                <a:solidFill>
                  <a:srgbClr val="3C8C93"/>
                </a:solidFill>
                <a:latin typeface="Arial"/>
                <a:ea typeface="Arial"/>
                <a:cs typeface="Arial"/>
                <a:sym typeface="Arial"/>
              </a:rPr>
              <a:t>PID Handler Service</a:t>
            </a:r>
            <a:endParaRPr/>
          </a:p>
        </p:txBody>
      </p:sp>
      <p:pic>
        <p:nvPicPr>
          <p:cNvPr id="193" name="Google Shape;193;p32"/>
          <p:cNvPicPr preferRelativeResize="0"/>
          <p:nvPr/>
        </p:nvPicPr>
        <p:blipFill rotWithShape="1">
          <a:blip r:embed="rId3">
            <a:alphaModFix/>
          </a:blip>
          <a:srcRect/>
          <a:stretch/>
        </p:blipFill>
        <p:spPr>
          <a:xfrm>
            <a:off x="-38100" y="6143"/>
            <a:ext cx="1746745" cy="1041537"/>
          </a:xfrm>
          <a:prstGeom prst="rect">
            <a:avLst/>
          </a:prstGeom>
          <a:noFill/>
          <a:ln>
            <a:noFill/>
          </a:ln>
        </p:spPr>
      </p:pic>
      <p:sp>
        <p:nvSpPr>
          <p:cNvPr id="194" name="Google Shape;194;p32"/>
          <p:cNvSpPr txBox="1"/>
          <p:nvPr/>
        </p:nvSpPr>
        <p:spPr>
          <a:xfrm>
            <a:off x="1103375" y="1554475"/>
            <a:ext cx="7223700" cy="2811900"/>
          </a:xfrm>
          <a:prstGeom prst="rect">
            <a:avLst/>
          </a:prstGeom>
          <a:noFill/>
          <a:ln>
            <a:noFill/>
          </a:ln>
        </p:spPr>
        <p:txBody>
          <a:bodyPr spcFirstLastPara="1" wrap="square" lIns="91425" tIns="91425" rIns="91425" bIns="91425" anchor="t" anchorCtr="0">
            <a:noAutofit/>
          </a:bodyPr>
          <a:lstStyle/>
          <a:p>
            <a:pPr marL="457200" lvl="0" indent="0" algn="l" rtl="0">
              <a:spcBef>
                <a:spcPts val="0"/>
              </a:spcBef>
              <a:spcAft>
                <a:spcPts val="0"/>
              </a:spcAft>
              <a:buNone/>
            </a:pPr>
            <a:endParaRPr sz="2400">
              <a:latin typeface="Calibri"/>
              <a:ea typeface="Calibri"/>
              <a:cs typeface="Calibri"/>
              <a:sym typeface="Calibri"/>
            </a:endParaRPr>
          </a:p>
        </p:txBody>
      </p:sp>
      <p:pic>
        <p:nvPicPr>
          <p:cNvPr id="195" name="Google Shape;195;p32"/>
          <p:cNvPicPr preferRelativeResize="0"/>
          <p:nvPr/>
        </p:nvPicPr>
        <p:blipFill>
          <a:blip r:embed="rId4">
            <a:alphaModFix/>
          </a:blip>
          <a:stretch>
            <a:fillRect/>
          </a:stretch>
        </p:blipFill>
        <p:spPr>
          <a:xfrm>
            <a:off x="1414983" y="779387"/>
            <a:ext cx="7729020" cy="4362075"/>
          </a:xfrm>
          <a:prstGeom prst="rect">
            <a:avLst/>
          </a:prstGeom>
          <a:noFill/>
          <a:ln>
            <a:noFill/>
          </a:ln>
        </p:spPr>
      </p:pic>
      <p:sp>
        <p:nvSpPr>
          <p:cNvPr id="196" name="Google Shape;196;p32"/>
          <p:cNvSpPr/>
          <p:nvPr/>
        </p:nvSpPr>
        <p:spPr>
          <a:xfrm>
            <a:off x="7487700" y="2571750"/>
            <a:ext cx="1656300" cy="1656300"/>
          </a:xfrm>
          <a:prstGeom prst="ellipse">
            <a:avLst/>
          </a:prstGeom>
          <a:noFill/>
          <a:ln w="7620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3"/>
          <p:cNvSpPr txBox="1">
            <a:spLocks noGrp="1"/>
          </p:cNvSpPr>
          <p:nvPr>
            <p:ph type="ctrTitle"/>
          </p:nvPr>
        </p:nvSpPr>
        <p:spPr>
          <a:xfrm>
            <a:off x="406399" y="164319"/>
            <a:ext cx="8807100" cy="6171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3C8C93"/>
              </a:buClr>
              <a:buSzPts val="4400"/>
              <a:buFont typeface="Arial"/>
              <a:buNone/>
            </a:pPr>
            <a:r>
              <a:rPr lang="en" sz="4400" b="1">
                <a:solidFill>
                  <a:srgbClr val="3C8C93"/>
                </a:solidFill>
                <a:latin typeface="Arial"/>
                <a:ea typeface="Arial"/>
                <a:cs typeface="Arial"/>
                <a:sym typeface="Arial"/>
              </a:rPr>
              <a:t>PID Handler Function</a:t>
            </a:r>
            <a:endParaRPr/>
          </a:p>
        </p:txBody>
      </p:sp>
      <p:pic>
        <p:nvPicPr>
          <p:cNvPr id="202" name="Google Shape;202;p33"/>
          <p:cNvPicPr preferRelativeResize="0"/>
          <p:nvPr/>
        </p:nvPicPr>
        <p:blipFill rotWithShape="1">
          <a:blip r:embed="rId3">
            <a:alphaModFix/>
          </a:blip>
          <a:srcRect/>
          <a:stretch/>
        </p:blipFill>
        <p:spPr>
          <a:xfrm>
            <a:off x="-38100" y="6143"/>
            <a:ext cx="1746745" cy="1041537"/>
          </a:xfrm>
          <a:prstGeom prst="rect">
            <a:avLst/>
          </a:prstGeom>
          <a:noFill/>
          <a:ln>
            <a:noFill/>
          </a:ln>
        </p:spPr>
      </p:pic>
      <p:graphicFrame>
        <p:nvGraphicFramePr>
          <p:cNvPr id="203" name="Google Shape;203;p33"/>
          <p:cNvGraphicFramePr/>
          <p:nvPr/>
        </p:nvGraphicFramePr>
        <p:xfrm>
          <a:off x="406400" y="958250"/>
          <a:ext cx="3000000" cy="3000000"/>
        </p:xfrm>
        <a:graphic>
          <a:graphicData uri="http://schemas.openxmlformats.org/drawingml/2006/table">
            <a:tbl>
              <a:tblPr>
                <a:noFill/>
                <a:tableStyleId>{AA09ABE1-6C62-4B8D-B88A-FC1243052457}</a:tableStyleId>
              </a:tblPr>
              <a:tblGrid>
                <a:gridCol w="2008975">
                  <a:extLst>
                    <a:ext uri="{9D8B030D-6E8A-4147-A177-3AD203B41FA5}">
                      <a16:colId xmlns:a16="http://schemas.microsoft.com/office/drawing/2014/main" val="20000"/>
                    </a:ext>
                  </a:extLst>
                </a:gridCol>
                <a:gridCol w="3630775">
                  <a:extLst>
                    <a:ext uri="{9D8B030D-6E8A-4147-A177-3AD203B41FA5}">
                      <a16:colId xmlns:a16="http://schemas.microsoft.com/office/drawing/2014/main" val="20001"/>
                    </a:ext>
                  </a:extLst>
                </a:gridCol>
                <a:gridCol w="2819875">
                  <a:extLst>
                    <a:ext uri="{9D8B030D-6E8A-4147-A177-3AD203B41FA5}">
                      <a16:colId xmlns:a16="http://schemas.microsoft.com/office/drawing/2014/main" val="20002"/>
                    </a:ext>
                  </a:extLst>
                </a:gridCol>
              </a:tblGrid>
              <a:tr h="592375">
                <a:tc>
                  <a:txBody>
                    <a:bodyPr/>
                    <a:lstStyle/>
                    <a:p>
                      <a:pPr marL="0" lvl="0" indent="0" algn="l" rtl="0">
                        <a:spcBef>
                          <a:spcPts val="0"/>
                        </a:spcBef>
                        <a:spcAft>
                          <a:spcPts val="0"/>
                        </a:spcAft>
                        <a:buNone/>
                      </a:pPr>
                      <a:r>
                        <a:rPr lang="en" b="1"/>
                        <a:t>PID Service Function</a:t>
                      </a:r>
                      <a:endParaRPr b="1"/>
                    </a:p>
                  </a:txBody>
                  <a:tcPr marL="91425" marR="91425" marT="91425" marB="91425"/>
                </a:tc>
                <a:tc>
                  <a:txBody>
                    <a:bodyPr/>
                    <a:lstStyle/>
                    <a:p>
                      <a:pPr marL="0" lvl="0" indent="0" algn="l" rtl="0">
                        <a:spcBef>
                          <a:spcPts val="0"/>
                        </a:spcBef>
                        <a:spcAft>
                          <a:spcPts val="0"/>
                        </a:spcAft>
                        <a:buNone/>
                      </a:pPr>
                      <a:r>
                        <a:rPr lang="en" b="1"/>
                        <a:t>Description</a:t>
                      </a:r>
                      <a:endParaRPr b="1"/>
                    </a:p>
                  </a:txBody>
                  <a:tcPr marL="91425" marR="91425" marT="91425" marB="91425"/>
                </a:tc>
                <a:tc>
                  <a:txBody>
                    <a:bodyPr/>
                    <a:lstStyle/>
                    <a:p>
                      <a:pPr marL="0" lvl="0" indent="0" algn="l" rtl="0">
                        <a:spcBef>
                          <a:spcPts val="0"/>
                        </a:spcBef>
                        <a:spcAft>
                          <a:spcPts val="0"/>
                        </a:spcAft>
                        <a:buNone/>
                      </a:pPr>
                      <a:r>
                        <a:rPr lang="en" b="1"/>
                        <a:t>User</a:t>
                      </a:r>
                      <a:endParaRPr b="1"/>
                    </a:p>
                  </a:txBody>
                  <a:tcPr marL="91425" marR="91425" marT="91425" marB="91425"/>
                </a:tc>
                <a:extLst>
                  <a:ext uri="{0D108BD9-81ED-4DB2-BD59-A6C34878D82A}">
                    <a16:rowId xmlns:a16="http://schemas.microsoft.com/office/drawing/2014/main" val="10000"/>
                  </a:ext>
                </a:extLst>
              </a:tr>
              <a:tr h="616025">
                <a:tc>
                  <a:txBody>
                    <a:bodyPr/>
                    <a:lstStyle/>
                    <a:p>
                      <a:pPr marL="457200" lvl="0" indent="-298450" algn="l" rtl="0">
                        <a:lnSpc>
                          <a:spcPct val="115000"/>
                        </a:lnSpc>
                        <a:spcBef>
                          <a:spcPts val="0"/>
                        </a:spcBef>
                        <a:spcAft>
                          <a:spcPts val="0"/>
                        </a:spcAft>
                        <a:buClr>
                          <a:schemeClr val="dk1"/>
                        </a:buClr>
                        <a:buSzPts val="1100"/>
                        <a:buChar char="●"/>
                      </a:pPr>
                      <a:r>
                        <a:rPr lang="en" sz="1100" b="1">
                          <a:solidFill>
                            <a:schemeClr val="dk1"/>
                          </a:solidFill>
                        </a:rPr>
                        <a:t>PID creation</a:t>
                      </a:r>
                      <a:r>
                        <a:rPr lang="en" sz="1100">
                          <a:solidFill>
                            <a:schemeClr val="dk1"/>
                          </a:solidFill>
                        </a:rPr>
                        <a:t> : </a:t>
                      </a:r>
                      <a:endParaRPr sz="1100">
                        <a:solidFill>
                          <a:schemeClr val="dk1"/>
                        </a:solidFill>
                      </a:endParaRPr>
                    </a:p>
                    <a:p>
                      <a:pPr marL="0" lvl="0" indent="0" algn="l" rtl="0">
                        <a:lnSpc>
                          <a:spcPct val="115000"/>
                        </a:lnSpc>
                        <a:spcBef>
                          <a:spcPts val="0"/>
                        </a:spcBef>
                        <a:spcAft>
                          <a:spcPts val="0"/>
                        </a:spcAft>
                        <a:buNone/>
                      </a:pPr>
                      <a:endParaRPr sz="1100">
                        <a:solidFill>
                          <a:schemeClr val="dk1"/>
                        </a:solidFill>
                      </a:endParaRPr>
                    </a:p>
                  </a:txBody>
                  <a:tcPr marL="91425" marR="91425" marT="91425" marB="91425"/>
                </a:tc>
                <a:tc>
                  <a:txBody>
                    <a:bodyPr/>
                    <a:lstStyle/>
                    <a:p>
                      <a:pPr marL="457200" lvl="0" indent="-298450" algn="l" rtl="0">
                        <a:lnSpc>
                          <a:spcPct val="115000"/>
                        </a:lnSpc>
                        <a:spcBef>
                          <a:spcPts val="0"/>
                        </a:spcBef>
                        <a:spcAft>
                          <a:spcPts val="0"/>
                        </a:spcAft>
                        <a:buClr>
                          <a:schemeClr val="dk1"/>
                        </a:buClr>
                        <a:buSzPts val="1100"/>
                        <a:buChar char="●"/>
                      </a:pPr>
                      <a:r>
                        <a:rPr lang="en" sz="1100">
                          <a:solidFill>
                            <a:schemeClr val="dk1"/>
                          </a:solidFill>
                        </a:rPr>
                        <a:t>creating new PIDs conformant to a PID Scheme,</a:t>
                      </a:r>
                      <a:endParaRPr/>
                    </a:p>
                  </a:txBody>
                  <a:tcPr marL="91425" marR="91425" marT="91425" marB="91425"/>
                </a:tc>
                <a:tc>
                  <a:txBody>
                    <a:bodyPr/>
                    <a:lstStyle/>
                    <a:p>
                      <a:pPr marL="0" marR="0" lvl="0" indent="0" algn="l" rtl="0">
                        <a:lnSpc>
                          <a:spcPct val="115000"/>
                        </a:lnSpc>
                        <a:spcBef>
                          <a:spcPts val="0"/>
                        </a:spcBef>
                        <a:spcAft>
                          <a:spcPts val="0"/>
                        </a:spcAft>
                        <a:buNone/>
                      </a:pPr>
                      <a:r>
                        <a:rPr lang="en" sz="1100">
                          <a:solidFill>
                            <a:schemeClr val="dk1"/>
                          </a:solidFill>
                        </a:rPr>
                        <a:t>Resource Creator/Owner</a:t>
                      </a:r>
                      <a:endParaRPr sz="1100">
                        <a:solidFill>
                          <a:schemeClr val="dk1"/>
                        </a:solidFill>
                      </a:endParaRPr>
                    </a:p>
                  </a:txBody>
                  <a:tcPr marL="91425" marR="91425" marT="91425" marB="91425"/>
                </a:tc>
                <a:extLst>
                  <a:ext uri="{0D108BD9-81ED-4DB2-BD59-A6C34878D82A}">
                    <a16:rowId xmlns:a16="http://schemas.microsoft.com/office/drawing/2014/main" val="10001"/>
                  </a:ext>
                </a:extLst>
              </a:tr>
              <a:tr h="592375">
                <a:tc>
                  <a:txBody>
                    <a:bodyPr/>
                    <a:lstStyle/>
                    <a:p>
                      <a:pPr marL="457200" lvl="0" indent="-298450" algn="l" rtl="0">
                        <a:lnSpc>
                          <a:spcPct val="115000"/>
                        </a:lnSpc>
                        <a:spcBef>
                          <a:spcPts val="0"/>
                        </a:spcBef>
                        <a:spcAft>
                          <a:spcPts val="0"/>
                        </a:spcAft>
                        <a:buClr>
                          <a:schemeClr val="dk1"/>
                        </a:buClr>
                        <a:buSzPts val="1100"/>
                        <a:buChar char="●"/>
                      </a:pPr>
                      <a:r>
                        <a:rPr lang="en" sz="1100" b="1">
                          <a:solidFill>
                            <a:schemeClr val="dk1"/>
                          </a:solidFill>
                        </a:rPr>
                        <a:t>PID assignment</a:t>
                      </a:r>
                      <a:r>
                        <a:rPr lang="en" sz="1100">
                          <a:solidFill>
                            <a:schemeClr val="dk1"/>
                          </a:solidFill>
                        </a:rPr>
                        <a:t>:   </a:t>
                      </a:r>
                      <a:endParaRPr sz="1100">
                        <a:solidFill>
                          <a:schemeClr val="dk1"/>
                        </a:solidFill>
                      </a:endParaRPr>
                    </a:p>
                    <a:p>
                      <a:pPr marL="0" lvl="0" indent="0" algn="l" rtl="0">
                        <a:lnSpc>
                          <a:spcPct val="115000"/>
                        </a:lnSpc>
                        <a:spcBef>
                          <a:spcPts val="0"/>
                        </a:spcBef>
                        <a:spcAft>
                          <a:spcPts val="0"/>
                        </a:spcAft>
                        <a:buNone/>
                      </a:pPr>
                      <a:endParaRPr sz="1100">
                        <a:solidFill>
                          <a:schemeClr val="dk1"/>
                        </a:solidFill>
                      </a:endParaRPr>
                    </a:p>
                  </a:txBody>
                  <a:tcPr marL="91425" marR="91425" marT="91425" marB="91425"/>
                </a:tc>
                <a:tc>
                  <a:txBody>
                    <a:bodyPr/>
                    <a:lstStyle/>
                    <a:p>
                      <a:pPr marL="457200" lvl="0" indent="-298450" algn="l" rtl="0">
                        <a:lnSpc>
                          <a:spcPct val="115000"/>
                        </a:lnSpc>
                        <a:spcBef>
                          <a:spcPts val="0"/>
                        </a:spcBef>
                        <a:spcAft>
                          <a:spcPts val="0"/>
                        </a:spcAft>
                        <a:buClr>
                          <a:schemeClr val="dk1"/>
                        </a:buClr>
                        <a:buSzPts val="1100"/>
                        <a:buChar char="●"/>
                      </a:pPr>
                      <a:r>
                        <a:rPr lang="en" sz="1100">
                          <a:solidFill>
                            <a:schemeClr val="dk1"/>
                          </a:solidFill>
                        </a:rPr>
                        <a:t>assignment of PIDs from a PID Scheme to a resource and the association of metadata on the resource</a:t>
                      </a:r>
                      <a:endParaRPr/>
                    </a:p>
                  </a:txBody>
                  <a:tcPr marL="91425" marR="91425" marT="91425" marB="91425"/>
                </a:tc>
                <a:tc>
                  <a:txBody>
                    <a:bodyPr/>
                    <a:lstStyle/>
                    <a:p>
                      <a:pPr marL="0" marR="0" lvl="0" indent="0" algn="l" rtl="0">
                        <a:lnSpc>
                          <a:spcPct val="115000"/>
                        </a:lnSpc>
                        <a:spcBef>
                          <a:spcPts val="0"/>
                        </a:spcBef>
                        <a:spcAft>
                          <a:spcPts val="0"/>
                        </a:spcAft>
                        <a:buNone/>
                      </a:pPr>
                      <a:r>
                        <a:rPr lang="en" sz="1100">
                          <a:solidFill>
                            <a:schemeClr val="dk1"/>
                          </a:solidFill>
                        </a:rPr>
                        <a:t>Resource Creator/Owner</a:t>
                      </a:r>
                      <a:endParaRPr sz="1100">
                        <a:solidFill>
                          <a:schemeClr val="dk1"/>
                        </a:solidFill>
                      </a:endParaRPr>
                    </a:p>
                  </a:txBody>
                  <a:tcPr marL="91425" marR="91425" marT="91425" marB="91425"/>
                </a:tc>
                <a:extLst>
                  <a:ext uri="{0D108BD9-81ED-4DB2-BD59-A6C34878D82A}">
                    <a16:rowId xmlns:a16="http://schemas.microsoft.com/office/drawing/2014/main" val="10002"/>
                  </a:ext>
                </a:extLst>
              </a:tr>
              <a:tr h="592375">
                <a:tc>
                  <a:txBody>
                    <a:bodyPr/>
                    <a:lstStyle/>
                    <a:p>
                      <a:pPr marL="457200" lvl="0" indent="-298450" algn="l" rtl="0">
                        <a:lnSpc>
                          <a:spcPct val="115000"/>
                        </a:lnSpc>
                        <a:spcBef>
                          <a:spcPts val="0"/>
                        </a:spcBef>
                        <a:spcAft>
                          <a:spcPts val="0"/>
                        </a:spcAft>
                        <a:buClr>
                          <a:schemeClr val="dk1"/>
                        </a:buClr>
                        <a:buSzPts val="1100"/>
                        <a:buChar char="●"/>
                      </a:pPr>
                      <a:r>
                        <a:rPr lang="en" sz="1100" b="1">
                          <a:solidFill>
                            <a:schemeClr val="dk1"/>
                          </a:solidFill>
                        </a:rPr>
                        <a:t>PID resolution</a:t>
                      </a:r>
                      <a:r>
                        <a:rPr lang="en" sz="1100">
                          <a:solidFill>
                            <a:schemeClr val="dk1"/>
                          </a:solidFill>
                        </a:rPr>
                        <a:t>: </a:t>
                      </a:r>
                      <a:endParaRPr sz="1100">
                        <a:solidFill>
                          <a:schemeClr val="dk1"/>
                        </a:solidFill>
                      </a:endParaRPr>
                    </a:p>
                  </a:txBody>
                  <a:tcPr marL="91425" marR="91425" marT="91425" marB="91425"/>
                </a:tc>
                <a:tc>
                  <a:txBody>
                    <a:bodyPr/>
                    <a:lstStyle/>
                    <a:p>
                      <a:pPr marL="457200" lvl="0" indent="-298450" algn="l" rtl="0">
                        <a:lnSpc>
                          <a:spcPct val="115000"/>
                        </a:lnSpc>
                        <a:spcBef>
                          <a:spcPts val="0"/>
                        </a:spcBef>
                        <a:spcAft>
                          <a:spcPts val="0"/>
                        </a:spcAft>
                        <a:buClr>
                          <a:schemeClr val="dk1"/>
                        </a:buClr>
                        <a:buSzPts val="1100"/>
                        <a:buChar char="●"/>
                      </a:pPr>
                      <a:r>
                        <a:rPr lang="en" sz="1100">
                          <a:solidFill>
                            <a:schemeClr val="dk1"/>
                          </a:solidFill>
                        </a:rPr>
                        <a:t>the direction to the associated resource from a PID under a PID Scheme,  either directly or to a digital proxy.</a:t>
                      </a:r>
                      <a:endParaRPr/>
                    </a:p>
                  </a:txBody>
                  <a:tcPr marL="91425" marR="91425" marT="91425" marB="91425"/>
                </a:tc>
                <a:tc>
                  <a:txBody>
                    <a:bodyPr/>
                    <a:lstStyle/>
                    <a:p>
                      <a:pPr marL="0" marR="0" lvl="0" indent="0" algn="l" rtl="0">
                        <a:lnSpc>
                          <a:spcPct val="115000"/>
                        </a:lnSpc>
                        <a:spcBef>
                          <a:spcPts val="0"/>
                        </a:spcBef>
                        <a:spcAft>
                          <a:spcPts val="0"/>
                        </a:spcAft>
                        <a:buNone/>
                      </a:pPr>
                      <a:r>
                        <a:rPr lang="en" sz="1100">
                          <a:solidFill>
                            <a:schemeClr val="dk1"/>
                          </a:solidFill>
                        </a:rPr>
                        <a:t>Resource Seeker</a:t>
                      </a:r>
                      <a:endParaRPr sz="1100">
                        <a:solidFill>
                          <a:schemeClr val="dk1"/>
                        </a:solidFill>
                      </a:endParaRPr>
                    </a:p>
                  </a:txBody>
                  <a:tcPr marL="91425" marR="91425" marT="91425" marB="91425"/>
                </a:tc>
                <a:extLst>
                  <a:ext uri="{0D108BD9-81ED-4DB2-BD59-A6C34878D82A}">
                    <a16:rowId xmlns:a16="http://schemas.microsoft.com/office/drawing/2014/main" val="10003"/>
                  </a:ext>
                </a:extLst>
              </a:tr>
              <a:tr h="592375">
                <a:tc>
                  <a:txBody>
                    <a:bodyPr/>
                    <a:lstStyle/>
                    <a:p>
                      <a:pPr marL="457200" lvl="0" indent="-298450" algn="l" rtl="0">
                        <a:lnSpc>
                          <a:spcPct val="115000"/>
                        </a:lnSpc>
                        <a:spcBef>
                          <a:spcPts val="0"/>
                        </a:spcBef>
                        <a:spcAft>
                          <a:spcPts val="0"/>
                        </a:spcAft>
                        <a:buClr>
                          <a:schemeClr val="dk1"/>
                        </a:buClr>
                        <a:buSzPts val="1100"/>
                        <a:buChar char="●"/>
                      </a:pPr>
                      <a:r>
                        <a:rPr lang="en" sz="1100" b="1">
                          <a:solidFill>
                            <a:schemeClr val="dk1"/>
                          </a:solidFill>
                        </a:rPr>
                        <a:t>PID description</a:t>
                      </a:r>
                      <a:r>
                        <a:rPr lang="en" sz="1100">
                          <a:solidFill>
                            <a:schemeClr val="dk1"/>
                          </a:solidFill>
                        </a:rPr>
                        <a:t>:.</a:t>
                      </a:r>
                      <a:endParaRPr sz="1100">
                        <a:solidFill>
                          <a:schemeClr val="dk1"/>
                        </a:solidFill>
                      </a:endParaRPr>
                    </a:p>
                    <a:p>
                      <a:pPr marL="0" lvl="0" indent="0" algn="l" rtl="0">
                        <a:lnSpc>
                          <a:spcPct val="115000"/>
                        </a:lnSpc>
                        <a:spcBef>
                          <a:spcPts val="0"/>
                        </a:spcBef>
                        <a:spcAft>
                          <a:spcPts val="0"/>
                        </a:spcAft>
                        <a:buNone/>
                      </a:pPr>
                      <a:endParaRPr sz="1100">
                        <a:solidFill>
                          <a:schemeClr val="dk1"/>
                        </a:solidFill>
                      </a:endParaRPr>
                    </a:p>
                  </a:txBody>
                  <a:tcPr marL="91425" marR="91425" marT="91425" marB="91425"/>
                </a:tc>
                <a:tc>
                  <a:txBody>
                    <a:bodyPr/>
                    <a:lstStyle/>
                    <a:p>
                      <a:pPr marL="457200" lvl="0" indent="-298450" algn="l" rtl="0">
                        <a:lnSpc>
                          <a:spcPct val="115000"/>
                        </a:lnSpc>
                        <a:spcBef>
                          <a:spcPts val="0"/>
                        </a:spcBef>
                        <a:spcAft>
                          <a:spcPts val="0"/>
                        </a:spcAft>
                        <a:buClr>
                          <a:schemeClr val="dk1"/>
                        </a:buClr>
                        <a:buSzPts val="1100"/>
                        <a:buChar char="●"/>
                      </a:pPr>
                      <a:r>
                        <a:rPr lang="en" sz="1100">
                          <a:solidFill>
                            <a:schemeClr val="dk1"/>
                          </a:solidFill>
                        </a:rPr>
                        <a:t> the delivery of the metadata associated with a PID under a PID Scheme to allow the user to assess the associated resource</a:t>
                      </a:r>
                      <a:endParaRPr/>
                    </a:p>
                  </a:txBody>
                  <a:tcPr marL="91425" marR="91425" marT="91425" marB="91425"/>
                </a:tc>
                <a:tc>
                  <a:txBody>
                    <a:bodyPr/>
                    <a:lstStyle/>
                    <a:p>
                      <a:pPr marL="0" marR="0" lvl="0" indent="0" algn="l" rtl="0">
                        <a:lnSpc>
                          <a:spcPct val="115000"/>
                        </a:lnSpc>
                        <a:spcBef>
                          <a:spcPts val="0"/>
                        </a:spcBef>
                        <a:spcAft>
                          <a:spcPts val="0"/>
                        </a:spcAft>
                        <a:buNone/>
                      </a:pPr>
                      <a:r>
                        <a:rPr lang="en" sz="1100">
                          <a:solidFill>
                            <a:schemeClr val="dk1"/>
                          </a:solidFill>
                        </a:rPr>
                        <a:t>Resource Seeker</a:t>
                      </a:r>
                      <a:endParaRPr sz="1100">
                        <a:solidFill>
                          <a:schemeClr val="dk1"/>
                        </a:solidFill>
                      </a:endParaRPr>
                    </a:p>
                  </a:txBody>
                  <a:tcPr marL="91425" marR="91425" marT="91425" marB="91425"/>
                </a:tc>
                <a:extLst>
                  <a:ext uri="{0D108BD9-81ED-4DB2-BD59-A6C34878D82A}">
                    <a16:rowId xmlns:a16="http://schemas.microsoft.com/office/drawing/2014/main" val="10004"/>
                  </a:ext>
                </a:extLst>
              </a:tr>
              <a:tr h="592375">
                <a:tc>
                  <a:txBody>
                    <a:bodyPr/>
                    <a:lstStyle/>
                    <a:p>
                      <a:pPr marL="457200" lvl="0" indent="-298450" algn="l" rtl="0">
                        <a:lnSpc>
                          <a:spcPct val="115000"/>
                        </a:lnSpc>
                        <a:spcBef>
                          <a:spcPts val="0"/>
                        </a:spcBef>
                        <a:spcAft>
                          <a:spcPts val="0"/>
                        </a:spcAft>
                        <a:buClr>
                          <a:schemeClr val="dk1"/>
                        </a:buClr>
                        <a:buSzPts val="1100"/>
                        <a:buChar char="●"/>
                      </a:pPr>
                      <a:r>
                        <a:rPr lang="en" sz="1100" b="1">
                          <a:solidFill>
                            <a:schemeClr val="dk1"/>
                          </a:solidFill>
                        </a:rPr>
                        <a:t>PID search</a:t>
                      </a:r>
                      <a:r>
                        <a:rPr lang="en" sz="1100">
                          <a:solidFill>
                            <a:schemeClr val="dk1"/>
                          </a:solidFill>
                        </a:rPr>
                        <a:t>: </a:t>
                      </a:r>
                      <a:endParaRPr sz="1100">
                        <a:solidFill>
                          <a:schemeClr val="dk1"/>
                        </a:solidFill>
                      </a:endParaRPr>
                    </a:p>
                  </a:txBody>
                  <a:tcPr marL="91425" marR="91425" marT="91425" marB="91425"/>
                </a:tc>
                <a:tc>
                  <a:txBody>
                    <a:bodyPr/>
                    <a:lstStyle/>
                    <a:p>
                      <a:pPr marL="457200" lvl="0" indent="-298450" algn="l" rtl="0">
                        <a:lnSpc>
                          <a:spcPct val="115000"/>
                        </a:lnSpc>
                        <a:spcBef>
                          <a:spcPts val="0"/>
                        </a:spcBef>
                        <a:spcAft>
                          <a:spcPts val="0"/>
                        </a:spcAft>
                        <a:buClr>
                          <a:schemeClr val="dk1"/>
                        </a:buClr>
                        <a:buSzPts val="1100"/>
                        <a:buChar char="●"/>
                      </a:pPr>
                      <a:r>
                        <a:rPr lang="en" sz="1100">
                          <a:solidFill>
                            <a:schemeClr val="dk1"/>
                          </a:solidFill>
                        </a:rPr>
                        <a:t>the PID collection should be searchable via its metadata to discover resources.</a:t>
                      </a:r>
                      <a:endParaRPr/>
                    </a:p>
                  </a:txBody>
                  <a:tcPr marL="91425" marR="91425" marT="91425" marB="91425"/>
                </a:tc>
                <a:tc>
                  <a:txBody>
                    <a:bodyPr/>
                    <a:lstStyle/>
                    <a:p>
                      <a:pPr marL="0" marR="0" lvl="0" indent="0" algn="l" rtl="0">
                        <a:lnSpc>
                          <a:spcPct val="115000"/>
                        </a:lnSpc>
                        <a:spcBef>
                          <a:spcPts val="0"/>
                        </a:spcBef>
                        <a:spcAft>
                          <a:spcPts val="0"/>
                        </a:spcAft>
                        <a:buNone/>
                      </a:pPr>
                      <a:r>
                        <a:rPr lang="en" sz="1100">
                          <a:solidFill>
                            <a:schemeClr val="dk1"/>
                          </a:solidFill>
                        </a:rPr>
                        <a:t>Resource Seeker</a:t>
                      </a:r>
                      <a:endParaRPr sz="1100">
                        <a:solidFill>
                          <a:schemeClr val="dk1"/>
                        </a:solidFill>
                      </a:endParaRPr>
                    </a:p>
                  </a:txBody>
                  <a:tcPr marL="91425" marR="91425" marT="91425" marB="91425"/>
                </a:tc>
                <a:extLst>
                  <a:ext uri="{0D108BD9-81ED-4DB2-BD59-A6C34878D82A}">
                    <a16:rowId xmlns:a16="http://schemas.microsoft.com/office/drawing/2014/main" val="10005"/>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997</Words>
  <Application>Microsoft Macintosh PowerPoint</Application>
  <PresentationFormat>On-screen Show (16:9)</PresentationFormat>
  <Paragraphs>109</Paragraphs>
  <Slides>14</Slides>
  <Notes>14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14</vt:i4>
      </vt:variant>
    </vt:vector>
  </HeadingPairs>
  <TitlesOfParts>
    <vt:vector size="18" baseType="lpstr">
      <vt:lpstr>Arial</vt:lpstr>
      <vt:lpstr>Calibri</vt:lpstr>
      <vt:lpstr>Simple Light</vt:lpstr>
      <vt:lpstr>Office Theme</vt:lpstr>
      <vt:lpstr>Draft document: PID core services in the European Open Science Cloud</vt:lpstr>
      <vt:lpstr>Pre-meeting in Prague</vt:lpstr>
      <vt:lpstr>Approach</vt:lpstr>
      <vt:lpstr>Paper outline</vt:lpstr>
      <vt:lpstr>PID Policy in the EOSC</vt:lpstr>
      <vt:lpstr>PID Services in the European Open Science Cloud</vt:lpstr>
      <vt:lpstr>PID Services in the European Open Science Cloud</vt:lpstr>
      <vt:lpstr>PID Handler Service</vt:lpstr>
      <vt:lpstr>PID Handler Function</vt:lpstr>
      <vt:lpstr>PID Types in the EOSC</vt:lpstr>
      <vt:lpstr>Compliant and Compatible PID Services</vt:lpstr>
      <vt:lpstr>Rules of Participation</vt:lpstr>
      <vt:lpstr>PID Graph Services</vt:lpstr>
      <vt:lpstr>Recommendations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document: PID core services in the European Open Science Cloud</dc:title>
  <cp:lastModifiedBy>Microsoft Office User</cp:lastModifiedBy>
  <cp:revision>1</cp:revision>
  <dcterms:modified xsi:type="dcterms:W3CDTF">2019-07-10T14:55:45Z</dcterms:modified>
</cp:coreProperties>
</file>