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18"/>
  </p:notesMasterIdLst>
  <p:sldIdLst>
    <p:sldId id="256" r:id="rId2"/>
    <p:sldId id="257" r:id="rId3"/>
    <p:sldId id="262" r:id="rId4"/>
    <p:sldId id="269" r:id="rId5"/>
    <p:sldId id="275" r:id="rId6"/>
    <p:sldId id="272" r:id="rId7"/>
    <p:sldId id="273" r:id="rId8"/>
    <p:sldId id="276" r:id="rId9"/>
    <p:sldId id="274" r:id="rId10"/>
    <p:sldId id="266" r:id="rId11"/>
    <p:sldId id="265" r:id="rId12"/>
    <p:sldId id="271" r:id="rId13"/>
    <p:sldId id="267" r:id="rId14"/>
    <p:sldId id="270" r:id="rId15"/>
    <p:sldId id="277" r:id="rId16"/>
    <p:sldId id="25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3046"/>
    <a:srgbClr val="B5892D"/>
    <a:srgbClr val="75A5D8"/>
    <a:srgbClr val="E2E4EA"/>
    <a:srgbClr val="1D2F45"/>
    <a:srgbClr val="75A4D9"/>
    <a:srgbClr val="1670C9"/>
    <a:srgbClr val="2D4E77"/>
    <a:srgbClr val="575989"/>
    <a:srgbClr val="12A4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25"/>
    <p:restoredTop sz="86388" autoAdjust="0"/>
  </p:normalViewPr>
  <p:slideViewPr>
    <p:cSldViewPr>
      <p:cViewPr>
        <p:scale>
          <a:sx n="71" d="100"/>
          <a:sy n="71" d="100"/>
        </p:scale>
        <p:origin x="-1608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57" d="100"/>
          <a:sy n="157" d="100"/>
        </p:scale>
        <p:origin x="4280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nsen, Jens (STFC,RAL,SC)" userId="S::jens.jensen@stfc.ac.uk::47e2c20c-488e-4271-b299-997028f88ce9" providerId="AD" clId="Web-{EA4DDECC-8B68-8687-7EF8-E5B9AAD63F2E}"/>
    <pc:docChg chg="modSld">
      <pc:chgData name="Jensen, Jens (STFC,RAL,SC)" userId="S::jens.jensen@stfc.ac.uk::47e2c20c-488e-4271-b299-997028f88ce9" providerId="AD" clId="Web-{EA4DDECC-8B68-8687-7EF8-E5B9AAD63F2E}" dt="2019-06-25T12:21:16.642" v="100" actId="20577"/>
      <pc:docMkLst>
        <pc:docMk/>
      </pc:docMkLst>
      <pc:sldChg chg="modSp">
        <pc:chgData name="Jensen, Jens (STFC,RAL,SC)" userId="S::jens.jensen@stfc.ac.uk::47e2c20c-488e-4271-b299-997028f88ce9" providerId="AD" clId="Web-{EA4DDECC-8B68-8687-7EF8-E5B9AAD63F2E}" dt="2019-06-25T12:21:16.642" v="99" actId="20577"/>
        <pc:sldMkLst>
          <pc:docMk/>
          <pc:sldMk cId="508496921" sldId="265"/>
        </pc:sldMkLst>
        <pc:spChg chg="mod">
          <ac:chgData name="Jensen, Jens (STFC,RAL,SC)" userId="S::jens.jensen@stfc.ac.uk::47e2c20c-488e-4271-b299-997028f88ce9" providerId="AD" clId="Web-{EA4DDECC-8B68-8687-7EF8-E5B9AAD63F2E}" dt="2019-06-25T12:21:16.642" v="99" actId="20577"/>
          <ac:spMkLst>
            <pc:docMk/>
            <pc:sldMk cId="508496921" sldId="265"/>
            <ac:spMk id="3" creationId="{40EEED17-D029-407B-A4F5-92A4625B9B5B}"/>
          </ac:spMkLst>
        </pc:spChg>
      </pc:sldChg>
      <pc:sldChg chg="modSp">
        <pc:chgData name="Jensen, Jens (STFC,RAL,SC)" userId="S::jens.jensen@stfc.ac.uk::47e2c20c-488e-4271-b299-997028f88ce9" providerId="AD" clId="Web-{EA4DDECC-8B68-8687-7EF8-E5B9AAD63F2E}" dt="2019-06-25T12:07:55.351" v="38" actId="20577"/>
        <pc:sldMkLst>
          <pc:docMk/>
          <pc:sldMk cId="2158919937" sldId="271"/>
        </pc:sldMkLst>
        <pc:spChg chg="mod">
          <ac:chgData name="Jensen, Jens (STFC,RAL,SC)" userId="S::jens.jensen@stfc.ac.uk::47e2c20c-488e-4271-b299-997028f88ce9" providerId="AD" clId="Web-{EA4DDECC-8B68-8687-7EF8-E5B9AAD63F2E}" dt="2019-06-25T12:07:55.351" v="38" actId="20577"/>
          <ac:spMkLst>
            <pc:docMk/>
            <pc:sldMk cId="2158919937" sldId="271"/>
            <ac:spMk id="3" creationId="{40EEED17-D029-407B-A4F5-92A4625B9B5B}"/>
          </ac:spMkLst>
        </pc:spChg>
      </pc:sldChg>
      <pc:sldChg chg="addSp delSp modSp">
        <pc:chgData name="Jensen, Jens (STFC,RAL,SC)" userId="S::jens.jensen@stfc.ac.uk::47e2c20c-488e-4271-b299-997028f88ce9" providerId="AD" clId="Web-{EA4DDECC-8B68-8687-7EF8-E5B9AAD63F2E}" dt="2019-06-25T12:11:23.412" v="72" actId="20577"/>
        <pc:sldMkLst>
          <pc:docMk/>
          <pc:sldMk cId="761021858" sldId="273"/>
        </pc:sldMkLst>
        <pc:spChg chg="del">
          <ac:chgData name="Jensen, Jens (STFC,RAL,SC)" userId="S::jens.jensen@stfc.ac.uk::47e2c20c-488e-4271-b299-997028f88ce9" providerId="AD" clId="Web-{EA4DDECC-8B68-8687-7EF8-E5B9AAD63F2E}" dt="2019-06-25T12:08:24.491" v="41"/>
          <ac:spMkLst>
            <pc:docMk/>
            <pc:sldMk cId="761021858" sldId="273"/>
            <ac:spMk id="3" creationId="{00000000-0000-0000-0000-000000000000}"/>
          </ac:spMkLst>
        </pc:spChg>
        <pc:graphicFrameChg chg="add mod ord modGraphic">
          <ac:chgData name="Jensen, Jens (STFC,RAL,SC)" userId="S::jens.jensen@stfc.ac.uk::47e2c20c-488e-4271-b299-997028f88ce9" providerId="AD" clId="Web-{EA4DDECC-8B68-8687-7EF8-E5B9AAD63F2E}" dt="2019-06-25T12:11:23.412" v="72" actId="20577"/>
          <ac:graphicFrameMkLst>
            <pc:docMk/>
            <pc:sldMk cId="761021858" sldId="273"/>
            <ac:graphicFrameMk id="6" creationId="{FF023773-6C23-44CB-9199-2EC6C19476D9}"/>
          </ac:graphicFrameMkLst>
        </pc:graphicFrame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133334-0019-4553-AB7F-293E611CA1D8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6185ECE-4276-41E9-9DD6-16A7B3055641}">
      <dgm:prSet phldrT="[Text]" phldr="0"/>
      <dgm:spPr/>
      <dgm:t>
        <a:bodyPr/>
        <a:lstStyle/>
        <a:p>
          <a:r>
            <a:rPr lang="en-US" b="0" i="0" u="none" strike="noStrike" cap="none" baseline="0" noProof="0" dirty="0" smtClean="0">
              <a:solidFill>
                <a:schemeClr val="bg1"/>
              </a:solidFill>
              <a:latin typeface="Calibri Light"/>
              <a:cs typeface="Calibri Light"/>
            </a:rPr>
            <a:t>site1</a:t>
          </a:r>
          <a:endParaRPr lang="en-US" b="0" i="0" u="none" strike="noStrike" cap="none" baseline="0" noProof="0" dirty="0">
            <a:solidFill>
              <a:schemeClr val="bg1"/>
            </a:solidFill>
            <a:latin typeface="Calibri Light"/>
            <a:cs typeface="Calibri Light"/>
          </a:endParaRPr>
        </a:p>
      </dgm:t>
    </dgm:pt>
    <dgm:pt modelId="{A845F620-D2F7-4D58-B270-FAD362F86C7A}" type="parTrans" cxnId="{F27777B9-420E-403A-B041-4587DDB1E0AF}">
      <dgm:prSet/>
      <dgm:spPr/>
      <dgm:t>
        <a:bodyPr/>
        <a:lstStyle/>
        <a:p>
          <a:endParaRPr lang="en-US"/>
        </a:p>
      </dgm:t>
    </dgm:pt>
    <dgm:pt modelId="{4068AC12-6527-40F8-8C51-F069AF692F44}" type="sibTrans" cxnId="{F27777B9-420E-403A-B041-4587DDB1E0AF}">
      <dgm:prSet/>
      <dgm:spPr/>
      <dgm:t>
        <a:bodyPr/>
        <a:lstStyle/>
        <a:p>
          <a:endParaRPr lang="en-US"/>
        </a:p>
      </dgm:t>
    </dgm:pt>
    <dgm:pt modelId="{9E46CEBF-E6DA-499E-945E-EBF9F8828090}">
      <dgm:prSet phldrT="[Text]" phldr="0"/>
      <dgm:spPr/>
      <dgm:t>
        <a:bodyPr/>
        <a:lstStyle/>
        <a:p>
          <a:r>
            <a:rPr lang="en-US" dirty="0">
              <a:latin typeface="Calibri Light" panose="020F0302020204030204"/>
            </a:rPr>
            <a:t>monitor</a:t>
          </a:r>
          <a:endParaRPr lang="en-US" dirty="0"/>
        </a:p>
      </dgm:t>
    </dgm:pt>
    <dgm:pt modelId="{3E1C1660-F43B-4CF7-ABC9-B49472CE1206}" type="parTrans" cxnId="{CD2DB7B9-3346-45DE-A8FA-99307737D2E9}">
      <dgm:prSet/>
      <dgm:spPr/>
      <dgm:t>
        <a:bodyPr/>
        <a:lstStyle/>
        <a:p>
          <a:endParaRPr lang="en-US"/>
        </a:p>
      </dgm:t>
    </dgm:pt>
    <dgm:pt modelId="{CB7AA6CD-2CFD-4F60-AC1A-201DBF499C7D}" type="sibTrans" cxnId="{CD2DB7B9-3346-45DE-A8FA-99307737D2E9}">
      <dgm:prSet/>
      <dgm:spPr/>
      <dgm:t>
        <a:bodyPr/>
        <a:lstStyle/>
        <a:p>
          <a:endParaRPr lang="en-US"/>
        </a:p>
      </dgm:t>
    </dgm:pt>
    <dgm:pt modelId="{A4D88C09-D43A-4E07-8297-CA3749115BDD}">
      <dgm:prSet phldrT="[Text]" phldr="0"/>
      <dgm:spPr/>
      <dgm:t>
        <a:bodyPr/>
        <a:lstStyle/>
        <a:p>
          <a:r>
            <a:rPr lang="en-US" dirty="0">
              <a:latin typeface="Calibri Light" panose="020F0302020204030204"/>
            </a:rPr>
            <a:t>IDS</a:t>
          </a:r>
          <a:endParaRPr lang="en-US" dirty="0"/>
        </a:p>
      </dgm:t>
    </dgm:pt>
    <dgm:pt modelId="{5D02CC91-41B6-4C7C-B9DC-5480B7171CE4}" type="parTrans" cxnId="{31ACE019-E767-45CD-B0EA-CC109350B100}">
      <dgm:prSet/>
      <dgm:spPr/>
      <dgm:t>
        <a:bodyPr/>
        <a:lstStyle/>
        <a:p>
          <a:endParaRPr lang="en-US"/>
        </a:p>
      </dgm:t>
    </dgm:pt>
    <dgm:pt modelId="{365C5FC8-B099-41ED-A282-5DBD903B4087}" type="sibTrans" cxnId="{31ACE019-E767-45CD-B0EA-CC109350B100}">
      <dgm:prSet/>
      <dgm:spPr/>
      <dgm:t>
        <a:bodyPr/>
        <a:lstStyle/>
        <a:p>
          <a:endParaRPr lang="en-US"/>
        </a:p>
      </dgm:t>
    </dgm:pt>
    <dgm:pt modelId="{1DA630E7-E1FC-435E-858A-A5596144F2FB}">
      <dgm:prSet phldrT="[Text]" phldr="0"/>
      <dgm:spPr/>
      <dgm:t>
        <a:bodyPr/>
        <a:lstStyle/>
        <a:p>
          <a:r>
            <a:rPr lang="en-US" dirty="0" smtClean="0">
              <a:latin typeface="Calibri Light" panose="020F0302020204030204"/>
            </a:rPr>
            <a:t>site2</a:t>
          </a:r>
          <a:endParaRPr lang="en-US" dirty="0"/>
        </a:p>
      </dgm:t>
    </dgm:pt>
    <dgm:pt modelId="{8CC4A815-1A77-4E5E-A9A7-D247B051F961}" type="parTrans" cxnId="{06C8523D-A226-4EC9-A953-0AFF6C7AA0EB}">
      <dgm:prSet/>
      <dgm:spPr/>
      <dgm:t>
        <a:bodyPr/>
        <a:lstStyle/>
        <a:p>
          <a:endParaRPr lang="en-US"/>
        </a:p>
      </dgm:t>
    </dgm:pt>
    <dgm:pt modelId="{41B8FA18-4826-4FC2-AC3F-DA1001D2372C}" type="sibTrans" cxnId="{06C8523D-A226-4EC9-A953-0AFF6C7AA0EB}">
      <dgm:prSet/>
      <dgm:spPr/>
      <dgm:t>
        <a:bodyPr/>
        <a:lstStyle/>
        <a:p>
          <a:endParaRPr lang="en-US"/>
        </a:p>
      </dgm:t>
    </dgm:pt>
    <dgm:pt modelId="{AF18348F-0F64-49AC-9F3D-C5F667981783}">
      <dgm:prSet phldrT="[Text]" phldr="0"/>
      <dgm:spPr/>
      <dgm:t>
        <a:bodyPr/>
        <a:lstStyle/>
        <a:p>
          <a:r>
            <a:rPr lang="en-US" dirty="0">
              <a:latin typeface="Calibri Light" panose="020F0302020204030204"/>
            </a:rPr>
            <a:t>monitor</a:t>
          </a:r>
          <a:endParaRPr lang="en-US" dirty="0"/>
        </a:p>
      </dgm:t>
    </dgm:pt>
    <dgm:pt modelId="{AC074B84-B6A7-4EE0-A437-76A5A30BA3FC}" type="parTrans" cxnId="{3A99FDA2-DFBB-4E0C-80FB-8EF1C29FD5EE}">
      <dgm:prSet/>
      <dgm:spPr/>
      <dgm:t>
        <a:bodyPr/>
        <a:lstStyle/>
        <a:p>
          <a:endParaRPr lang="en-US"/>
        </a:p>
      </dgm:t>
    </dgm:pt>
    <dgm:pt modelId="{4ABBBFE0-E07C-4EE5-8265-1E526AF8FAB8}" type="sibTrans" cxnId="{3A99FDA2-DFBB-4E0C-80FB-8EF1C29FD5EE}">
      <dgm:prSet/>
      <dgm:spPr/>
      <dgm:t>
        <a:bodyPr/>
        <a:lstStyle/>
        <a:p>
          <a:endParaRPr lang="en-US"/>
        </a:p>
      </dgm:t>
    </dgm:pt>
    <dgm:pt modelId="{CF17366F-362F-44EF-B678-96475B4A8104}">
      <dgm:prSet phldrT="[Text]" phldr="0"/>
      <dgm:spPr/>
      <dgm:t>
        <a:bodyPr/>
        <a:lstStyle/>
        <a:p>
          <a:r>
            <a:rPr lang="en-US" dirty="0">
              <a:latin typeface="Calibri Light" panose="020F0302020204030204"/>
            </a:rPr>
            <a:t>IDS</a:t>
          </a:r>
          <a:endParaRPr lang="en-US" dirty="0"/>
        </a:p>
      </dgm:t>
    </dgm:pt>
    <dgm:pt modelId="{7EB95D86-4923-46AE-B135-845F67A1B2CE}" type="parTrans" cxnId="{0E3BD360-4D72-431B-A38A-93B53A57473D}">
      <dgm:prSet/>
      <dgm:spPr/>
      <dgm:t>
        <a:bodyPr/>
        <a:lstStyle/>
        <a:p>
          <a:endParaRPr lang="en-US"/>
        </a:p>
      </dgm:t>
    </dgm:pt>
    <dgm:pt modelId="{DB824FBA-67BC-4129-8DD4-E97DA8BD4B2B}" type="sibTrans" cxnId="{0E3BD360-4D72-431B-A38A-93B53A57473D}">
      <dgm:prSet/>
      <dgm:spPr/>
      <dgm:t>
        <a:bodyPr/>
        <a:lstStyle/>
        <a:p>
          <a:endParaRPr lang="en-US"/>
        </a:p>
      </dgm:t>
    </dgm:pt>
    <dgm:pt modelId="{83FC1E2C-733F-4F0A-98C1-14B113847CD7}">
      <dgm:prSet phldrT="[Text]" phldr="0"/>
      <dgm:spPr/>
      <dgm:t>
        <a:bodyPr/>
        <a:lstStyle/>
        <a:p>
          <a:r>
            <a:rPr lang="en-US" dirty="0" smtClean="0">
              <a:latin typeface="Calibri Light" panose="020F0302020204030204"/>
            </a:rPr>
            <a:t>site3</a:t>
          </a:r>
          <a:endParaRPr lang="en-US" dirty="0"/>
        </a:p>
      </dgm:t>
    </dgm:pt>
    <dgm:pt modelId="{A797EE06-83D7-46C1-BB74-4C1D49571F3B}" type="parTrans" cxnId="{198F441D-6C43-452C-827F-961DD73F4C12}">
      <dgm:prSet/>
      <dgm:spPr/>
      <dgm:t>
        <a:bodyPr/>
        <a:lstStyle/>
        <a:p>
          <a:endParaRPr lang="en-US"/>
        </a:p>
      </dgm:t>
    </dgm:pt>
    <dgm:pt modelId="{D713A5E4-96A9-4D6D-8E6F-94BD4B8B8F36}" type="sibTrans" cxnId="{198F441D-6C43-452C-827F-961DD73F4C12}">
      <dgm:prSet/>
      <dgm:spPr/>
      <dgm:t>
        <a:bodyPr/>
        <a:lstStyle/>
        <a:p>
          <a:endParaRPr lang="en-US"/>
        </a:p>
      </dgm:t>
    </dgm:pt>
    <dgm:pt modelId="{99A84F6F-41C8-4280-BEA0-2AD0E651222C}">
      <dgm:prSet phldrT="[Text]" phldr="0"/>
      <dgm:spPr/>
      <dgm:t>
        <a:bodyPr/>
        <a:lstStyle/>
        <a:p>
          <a:r>
            <a:rPr lang="en-US" dirty="0">
              <a:latin typeface="Calibri Light" panose="020F0302020204030204"/>
            </a:rPr>
            <a:t>monitor</a:t>
          </a:r>
          <a:endParaRPr lang="en-US" dirty="0"/>
        </a:p>
      </dgm:t>
    </dgm:pt>
    <dgm:pt modelId="{7928E458-61EA-4215-91AC-0617F0A47B79}" type="parTrans" cxnId="{3C0FEF59-8B73-4B6A-8E8D-2F3D4CF9A9F0}">
      <dgm:prSet/>
      <dgm:spPr/>
      <dgm:t>
        <a:bodyPr/>
        <a:lstStyle/>
        <a:p>
          <a:endParaRPr lang="en-US"/>
        </a:p>
      </dgm:t>
    </dgm:pt>
    <dgm:pt modelId="{3C0FDAE3-BDFC-4203-AADB-D846A81FE4FF}" type="sibTrans" cxnId="{3C0FEF59-8B73-4B6A-8E8D-2F3D4CF9A9F0}">
      <dgm:prSet/>
      <dgm:spPr/>
      <dgm:t>
        <a:bodyPr/>
        <a:lstStyle/>
        <a:p>
          <a:endParaRPr lang="en-US"/>
        </a:p>
      </dgm:t>
    </dgm:pt>
    <dgm:pt modelId="{23664EC9-791E-49B4-B30D-2FC904E3A699}">
      <dgm:prSet phldrT="[Text]" phldr="0"/>
      <dgm:spPr/>
      <dgm:t>
        <a:bodyPr/>
        <a:lstStyle/>
        <a:p>
          <a:r>
            <a:rPr lang="en-US" dirty="0">
              <a:latin typeface="Calibri Light" panose="020F0302020204030204"/>
            </a:rPr>
            <a:t>IDS</a:t>
          </a:r>
          <a:endParaRPr lang="en-US" dirty="0"/>
        </a:p>
      </dgm:t>
    </dgm:pt>
    <dgm:pt modelId="{4ED6C87F-0930-47EE-AB59-7D6AABF704CD}" type="parTrans" cxnId="{B523F11F-6C04-4611-9DEA-57DBA88C828E}">
      <dgm:prSet/>
      <dgm:spPr/>
      <dgm:t>
        <a:bodyPr/>
        <a:lstStyle/>
        <a:p>
          <a:endParaRPr lang="en-US"/>
        </a:p>
      </dgm:t>
    </dgm:pt>
    <dgm:pt modelId="{31A016AF-386D-4CBE-9EBB-B47BECC9C34C}" type="sibTrans" cxnId="{B523F11F-6C04-4611-9DEA-57DBA88C828E}">
      <dgm:prSet/>
      <dgm:spPr/>
      <dgm:t>
        <a:bodyPr/>
        <a:lstStyle/>
        <a:p>
          <a:endParaRPr lang="en-US"/>
        </a:p>
      </dgm:t>
    </dgm:pt>
    <dgm:pt modelId="{88A38E0B-A902-4898-8FAF-A7F08343A20B}" type="pres">
      <dgm:prSet presAssocID="{DD133334-0019-4553-AB7F-293E611CA1D8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C369574A-AF5A-436E-AB28-C19EAC29C131}" type="pres">
      <dgm:prSet presAssocID="{DD133334-0019-4553-AB7F-293E611CA1D8}" presName="cycle" presStyleCnt="0"/>
      <dgm:spPr/>
    </dgm:pt>
    <dgm:pt modelId="{ED35B423-2FF4-4992-A343-7F4345BC4CB8}" type="pres">
      <dgm:prSet presAssocID="{DD133334-0019-4553-AB7F-293E611CA1D8}" presName="centerShape" presStyleCnt="0"/>
      <dgm:spPr/>
    </dgm:pt>
    <dgm:pt modelId="{D3F7DC06-10B6-4508-B626-9BE4A93B9425}" type="pres">
      <dgm:prSet presAssocID="{DD133334-0019-4553-AB7F-293E611CA1D8}" presName="connSite" presStyleLbl="node1" presStyleIdx="0" presStyleCnt="4"/>
      <dgm:spPr/>
    </dgm:pt>
    <dgm:pt modelId="{9961F1D6-E325-4E6A-BBBD-47CBD01383F7}" type="pres">
      <dgm:prSet presAssocID="{DD133334-0019-4553-AB7F-293E611CA1D8}" presName="visible" presStyleLbl="node1" presStyleIdx="0" presStyleCnt="4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  <dgm:t>
        <a:bodyPr/>
        <a:lstStyle/>
        <a:p>
          <a:endParaRPr lang="en-GB"/>
        </a:p>
      </dgm:t>
    </dgm:pt>
    <dgm:pt modelId="{C388EB71-2DCF-4F26-A0B3-532DFD11E8FF}" type="pres">
      <dgm:prSet presAssocID="{A845F620-D2F7-4D58-B270-FAD362F86C7A}" presName="Name25" presStyleLbl="parChTrans1D1" presStyleIdx="0" presStyleCnt="3"/>
      <dgm:spPr/>
      <dgm:t>
        <a:bodyPr/>
        <a:lstStyle/>
        <a:p>
          <a:endParaRPr lang="en-GB"/>
        </a:p>
      </dgm:t>
    </dgm:pt>
    <dgm:pt modelId="{ED2F4C12-ED58-4605-822C-18A7F30B1DD4}" type="pres">
      <dgm:prSet presAssocID="{A6185ECE-4276-41E9-9DD6-16A7B3055641}" presName="node" presStyleCnt="0"/>
      <dgm:spPr/>
    </dgm:pt>
    <dgm:pt modelId="{8A22CA63-4731-48DD-8108-A92E4D8E1C81}" type="pres">
      <dgm:prSet presAssocID="{A6185ECE-4276-41E9-9DD6-16A7B3055641}" presName="parentNode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2977349-EBB8-4FAD-B4AB-902FC6602DA0}" type="pres">
      <dgm:prSet presAssocID="{A6185ECE-4276-41E9-9DD6-16A7B3055641}" presName="child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4679AB5-6D9B-45CA-BC00-58F928373509}" type="pres">
      <dgm:prSet presAssocID="{8CC4A815-1A77-4E5E-A9A7-D247B051F961}" presName="Name25" presStyleLbl="parChTrans1D1" presStyleIdx="1" presStyleCnt="3"/>
      <dgm:spPr/>
      <dgm:t>
        <a:bodyPr/>
        <a:lstStyle/>
        <a:p>
          <a:endParaRPr lang="en-GB"/>
        </a:p>
      </dgm:t>
    </dgm:pt>
    <dgm:pt modelId="{713A2D2D-7B5E-4791-BFBA-169C48948E98}" type="pres">
      <dgm:prSet presAssocID="{1DA630E7-E1FC-435E-858A-A5596144F2FB}" presName="node" presStyleCnt="0"/>
      <dgm:spPr/>
    </dgm:pt>
    <dgm:pt modelId="{6D0B94AD-7C52-4CA3-AFEA-6E3AA8FD3F35}" type="pres">
      <dgm:prSet presAssocID="{1DA630E7-E1FC-435E-858A-A5596144F2FB}" presName="parentNode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97D53C4-154C-43D8-95AE-3A5232B8DA0C}" type="pres">
      <dgm:prSet presAssocID="{1DA630E7-E1FC-435E-858A-A5596144F2FB}" presName="child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1A92405-784F-41C2-B77C-CB56901CF5B3}" type="pres">
      <dgm:prSet presAssocID="{A797EE06-83D7-46C1-BB74-4C1D49571F3B}" presName="Name25" presStyleLbl="parChTrans1D1" presStyleIdx="2" presStyleCnt="3"/>
      <dgm:spPr/>
      <dgm:t>
        <a:bodyPr/>
        <a:lstStyle/>
        <a:p>
          <a:endParaRPr lang="en-GB"/>
        </a:p>
      </dgm:t>
    </dgm:pt>
    <dgm:pt modelId="{3C4F5E06-9E88-4E1B-B722-6090CF686ECE}" type="pres">
      <dgm:prSet presAssocID="{83FC1E2C-733F-4F0A-98C1-14B113847CD7}" presName="node" presStyleCnt="0"/>
      <dgm:spPr/>
    </dgm:pt>
    <dgm:pt modelId="{1C40B993-15B9-4296-8B41-29FAFE915C86}" type="pres">
      <dgm:prSet presAssocID="{83FC1E2C-733F-4F0A-98C1-14B113847CD7}" presName="parentNode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1A04BBF-9345-4114-ADAA-C8B059E10118}" type="pres">
      <dgm:prSet presAssocID="{83FC1E2C-733F-4F0A-98C1-14B113847CD7}" presName="child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409AED3F-A66A-4714-931A-0BB839DC4B7F}" type="presOf" srcId="{8CC4A815-1A77-4E5E-A9A7-D247B051F961}" destId="{A4679AB5-6D9B-45CA-BC00-58F928373509}" srcOrd="0" destOrd="0" presId="urn:microsoft.com/office/officeart/2005/8/layout/radial2"/>
    <dgm:cxn modelId="{11545E82-8F94-4A80-A47B-CF3DFA266D99}" type="presOf" srcId="{9E46CEBF-E6DA-499E-945E-EBF9F8828090}" destId="{02977349-EBB8-4FAD-B4AB-902FC6602DA0}" srcOrd="0" destOrd="0" presId="urn:microsoft.com/office/officeart/2005/8/layout/radial2"/>
    <dgm:cxn modelId="{1AEF16DD-1A39-42F7-B2FE-F4469BCB1EDE}" type="presOf" srcId="{A6185ECE-4276-41E9-9DD6-16A7B3055641}" destId="{8A22CA63-4731-48DD-8108-A92E4D8E1C81}" srcOrd="0" destOrd="0" presId="urn:microsoft.com/office/officeart/2005/8/layout/radial2"/>
    <dgm:cxn modelId="{1B90CD0D-36A7-4086-9E6A-240DBA5262D9}" type="presOf" srcId="{A797EE06-83D7-46C1-BB74-4C1D49571F3B}" destId="{B1A92405-784F-41C2-B77C-CB56901CF5B3}" srcOrd="0" destOrd="0" presId="urn:microsoft.com/office/officeart/2005/8/layout/radial2"/>
    <dgm:cxn modelId="{3A99FDA2-DFBB-4E0C-80FB-8EF1C29FD5EE}" srcId="{1DA630E7-E1FC-435E-858A-A5596144F2FB}" destId="{AF18348F-0F64-49AC-9F3D-C5F667981783}" srcOrd="0" destOrd="0" parTransId="{AC074B84-B6A7-4EE0-A437-76A5A30BA3FC}" sibTransId="{4ABBBFE0-E07C-4EE5-8265-1E526AF8FAB8}"/>
    <dgm:cxn modelId="{D3E407DC-CA49-4839-B7CF-D05042EBA824}" type="presOf" srcId="{23664EC9-791E-49B4-B30D-2FC904E3A699}" destId="{A1A04BBF-9345-4114-ADAA-C8B059E10118}" srcOrd="0" destOrd="1" presId="urn:microsoft.com/office/officeart/2005/8/layout/radial2"/>
    <dgm:cxn modelId="{4309243D-EDC9-4DCF-A348-09E0C24A407C}" type="presOf" srcId="{1DA630E7-E1FC-435E-858A-A5596144F2FB}" destId="{6D0B94AD-7C52-4CA3-AFEA-6E3AA8FD3F35}" srcOrd="0" destOrd="0" presId="urn:microsoft.com/office/officeart/2005/8/layout/radial2"/>
    <dgm:cxn modelId="{A742856A-3FDD-492C-BA3F-96CB787753BC}" type="presOf" srcId="{AF18348F-0F64-49AC-9F3D-C5F667981783}" destId="{C97D53C4-154C-43D8-95AE-3A5232B8DA0C}" srcOrd="0" destOrd="0" presId="urn:microsoft.com/office/officeart/2005/8/layout/radial2"/>
    <dgm:cxn modelId="{31ACE019-E767-45CD-B0EA-CC109350B100}" srcId="{A6185ECE-4276-41E9-9DD6-16A7B3055641}" destId="{A4D88C09-D43A-4E07-8297-CA3749115BDD}" srcOrd="1" destOrd="0" parTransId="{5D02CC91-41B6-4C7C-B9DC-5480B7171CE4}" sibTransId="{365C5FC8-B099-41ED-A282-5DBD903B4087}"/>
    <dgm:cxn modelId="{06C8523D-A226-4EC9-A953-0AFF6C7AA0EB}" srcId="{DD133334-0019-4553-AB7F-293E611CA1D8}" destId="{1DA630E7-E1FC-435E-858A-A5596144F2FB}" srcOrd="1" destOrd="0" parTransId="{8CC4A815-1A77-4E5E-A9A7-D247B051F961}" sibTransId="{41B8FA18-4826-4FC2-AC3F-DA1001D2372C}"/>
    <dgm:cxn modelId="{28DBBBF8-5A14-4643-BC26-39427160AA4E}" type="presOf" srcId="{A4D88C09-D43A-4E07-8297-CA3749115BDD}" destId="{02977349-EBB8-4FAD-B4AB-902FC6602DA0}" srcOrd="0" destOrd="1" presId="urn:microsoft.com/office/officeart/2005/8/layout/radial2"/>
    <dgm:cxn modelId="{CD2DB7B9-3346-45DE-A8FA-99307737D2E9}" srcId="{A6185ECE-4276-41E9-9DD6-16A7B3055641}" destId="{9E46CEBF-E6DA-499E-945E-EBF9F8828090}" srcOrd="0" destOrd="0" parTransId="{3E1C1660-F43B-4CF7-ABC9-B49472CE1206}" sibTransId="{CB7AA6CD-2CFD-4F60-AC1A-201DBF499C7D}"/>
    <dgm:cxn modelId="{F27777B9-420E-403A-B041-4587DDB1E0AF}" srcId="{DD133334-0019-4553-AB7F-293E611CA1D8}" destId="{A6185ECE-4276-41E9-9DD6-16A7B3055641}" srcOrd="0" destOrd="0" parTransId="{A845F620-D2F7-4D58-B270-FAD362F86C7A}" sibTransId="{4068AC12-6527-40F8-8C51-F069AF692F44}"/>
    <dgm:cxn modelId="{75E2EA3F-088B-4208-825C-187C90F4A5AC}" type="presOf" srcId="{83FC1E2C-733F-4F0A-98C1-14B113847CD7}" destId="{1C40B993-15B9-4296-8B41-29FAFE915C86}" srcOrd="0" destOrd="0" presId="urn:microsoft.com/office/officeart/2005/8/layout/radial2"/>
    <dgm:cxn modelId="{B523F11F-6C04-4611-9DEA-57DBA88C828E}" srcId="{83FC1E2C-733F-4F0A-98C1-14B113847CD7}" destId="{23664EC9-791E-49B4-B30D-2FC904E3A699}" srcOrd="1" destOrd="0" parTransId="{4ED6C87F-0930-47EE-AB59-7D6AABF704CD}" sibTransId="{31A016AF-386D-4CBE-9EBB-B47BECC9C34C}"/>
    <dgm:cxn modelId="{B9F67254-1646-43BC-BD15-E262628D22C6}" type="presOf" srcId="{99A84F6F-41C8-4280-BEA0-2AD0E651222C}" destId="{A1A04BBF-9345-4114-ADAA-C8B059E10118}" srcOrd="0" destOrd="0" presId="urn:microsoft.com/office/officeart/2005/8/layout/radial2"/>
    <dgm:cxn modelId="{0E3BD360-4D72-431B-A38A-93B53A57473D}" srcId="{1DA630E7-E1FC-435E-858A-A5596144F2FB}" destId="{CF17366F-362F-44EF-B678-96475B4A8104}" srcOrd="1" destOrd="0" parTransId="{7EB95D86-4923-46AE-B135-845F67A1B2CE}" sibTransId="{DB824FBA-67BC-4129-8DD4-E97DA8BD4B2B}"/>
    <dgm:cxn modelId="{DBFF0676-9AD7-4614-8349-87CEB25C8063}" type="presOf" srcId="{DD133334-0019-4553-AB7F-293E611CA1D8}" destId="{88A38E0B-A902-4898-8FAF-A7F08343A20B}" srcOrd="0" destOrd="0" presId="urn:microsoft.com/office/officeart/2005/8/layout/radial2"/>
    <dgm:cxn modelId="{4962D046-A10E-4ACA-9EBF-4B4E8032AA85}" type="presOf" srcId="{A845F620-D2F7-4D58-B270-FAD362F86C7A}" destId="{C388EB71-2DCF-4F26-A0B3-532DFD11E8FF}" srcOrd="0" destOrd="0" presId="urn:microsoft.com/office/officeart/2005/8/layout/radial2"/>
    <dgm:cxn modelId="{198F441D-6C43-452C-827F-961DD73F4C12}" srcId="{DD133334-0019-4553-AB7F-293E611CA1D8}" destId="{83FC1E2C-733F-4F0A-98C1-14B113847CD7}" srcOrd="2" destOrd="0" parTransId="{A797EE06-83D7-46C1-BB74-4C1D49571F3B}" sibTransId="{D713A5E4-96A9-4D6D-8E6F-94BD4B8B8F36}"/>
    <dgm:cxn modelId="{5D0A05EC-F9FB-4BE9-910D-F6E7376A6ADE}" type="presOf" srcId="{CF17366F-362F-44EF-B678-96475B4A8104}" destId="{C97D53C4-154C-43D8-95AE-3A5232B8DA0C}" srcOrd="0" destOrd="1" presId="urn:microsoft.com/office/officeart/2005/8/layout/radial2"/>
    <dgm:cxn modelId="{3C0FEF59-8B73-4B6A-8E8D-2F3D4CF9A9F0}" srcId="{83FC1E2C-733F-4F0A-98C1-14B113847CD7}" destId="{99A84F6F-41C8-4280-BEA0-2AD0E651222C}" srcOrd="0" destOrd="0" parTransId="{7928E458-61EA-4215-91AC-0617F0A47B79}" sibTransId="{3C0FDAE3-BDFC-4203-AADB-D846A81FE4FF}"/>
    <dgm:cxn modelId="{4CD541B3-9710-4008-AB36-E6C5F69839FA}" type="presParOf" srcId="{88A38E0B-A902-4898-8FAF-A7F08343A20B}" destId="{C369574A-AF5A-436E-AB28-C19EAC29C131}" srcOrd="0" destOrd="0" presId="urn:microsoft.com/office/officeart/2005/8/layout/radial2"/>
    <dgm:cxn modelId="{83712761-B1B4-4508-A81B-9AB4402CA959}" type="presParOf" srcId="{C369574A-AF5A-436E-AB28-C19EAC29C131}" destId="{ED35B423-2FF4-4992-A343-7F4345BC4CB8}" srcOrd="0" destOrd="0" presId="urn:microsoft.com/office/officeart/2005/8/layout/radial2"/>
    <dgm:cxn modelId="{ED3021E0-DD5B-468E-8BA4-4E58F81F745A}" type="presParOf" srcId="{ED35B423-2FF4-4992-A343-7F4345BC4CB8}" destId="{D3F7DC06-10B6-4508-B626-9BE4A93B9425}" srcOrd="0" destOrd="0" presId="urn:microsoft.com/office/officeart/2005/8/layout/radial2"/>
    <dgm:cxn modelId="{1C96D0C8-30AE-493B-BA8D-FB05303BA674}" type="presParOf" srcId="{ED35B423-2FF4-4992-A343-7F4345BC4CB8}" destId="{9961F1D6-E325-4E6A-BBBD-47CBD01383F7}" srcOrd="1" destOrd="0" presId="urn:microsoft.com/office/officeart/2005/8/layout/radial2"/>
    <dgm:cxn modelId="{288E9A4A-ECE6-47A5-88AB-23F7A98E2586}" type="presParOf" srcId="{C369574A-AF5A-436E-AB28-C19EAC29C131}" destId="{C388EB71-2DCF-4F26-A0B3-532DFD11E8FF}" srcOrd="1" destOrd="0" presId="urn:microsoft.com/office/officeart/2005/8/layout/radial2"/>
    <dgm:cxn modelId="{8F33EA92-417B-48B7-9C64-F080B381E60E}" type="presParOf" srcId="{C369574A-AF5A-436E-AB28-C19EAC29C131}" destId="{ED2F4C12-ED58-4605-822C-18A7F30B1DD4}" srcOrd="2" destOrd="0" presId="urn:microsoft.com/office/officeart/2005/8/layout/radial2"/>
    <dgm:cxn modelId="{4E296522-E6B0-4235-A82A-61956F42A6F9}" type="presParOf" srcId="{ED2F4C12-ED58-4605-822C-18A7F30B1DD4}" destId="{8A22CA63-4731-48DD-8108-A92E4D8E1C81}" srcOrd="0" destOrd="0" presId="urn:microsoft.com/office/officeart/2005/8/layout/radial2"/>
    <dgm:cxn modelId="{521C561A-8AED-4256-A5FD-B4D8E423ACC2}" type="presParOf" srcId="{ED2F4C12-ED58-4605-822C-18A7F30B1DD4}" destId="{02977349-EBB8-4FAD-B4AB-902FC6602DA0}" srcOrd="1" destOrd="0" presId="urn:microsoft.com/office/officeart/2005/8/layout/radial2"/>
    <dgm:cxn modelId="{2BC20187-4E7A-4757-901E-F9CA134B0523}" type="presParOf" srcId="{C369574A-AF5A-436E-AB28-C19EAC29C131}" destId="{A4679AB5-6D9B-45CA-BC00-58F928373509}" srcOrd="3" destOrd="0" presId="urn:microsoft.com/office/officeart/2005/8/layout/radial2"/>
    <dgm:cxn modelId="{ABD420DB-2925-41FF-BCDC-4EBA0361F9DA}" type="presParOf" srcId="{C369574A-AF5A-436E-AB28-C19EAC29C131}" destId="{713A2D2D-7B5E-4791-BFBA-169C48948E98}" srcOrd="4" destOrd="0" presId="urn:microsoft.com/office/officeart/2005/8/layout/radial2"/>
    <dgm:cxn modelId="{ED3FC9A4-1502-495F-BD24-7A54867093EF}" type="presParOf" srcId="{713A2D2D-7B5E-4791-BFBA-169C48948E98}" destId="{6D0B94AD-7C52-4CA3-AFEA-6E3AA8FD3F35}" srcOrd="0" destOrd="0" presId="urn:microsoft.com/office/officeart/2005/8/layout/radial2"/>
    <dgm:cxn modelId="{50EECCDA-F3E5-45AD-B73D-D54A197FDA8E}" type="presParOf" srcId="{713A2D2D-7B5E-4791-BFBA-169C48948E98}" destId="{C97D53C4-154C-43D8-95AE-3A5232B8DA0C}" srcOrd="1" destOrd="0" presId="urn:microsoft.com/office/officeart/2005/8/layout/radial2"/>
    <dgm:cxn modelId="{718385F7-B58E-42FB-A234-277F1AC8A782}" type="presParOf" srcId="{C369574A-AF5A-436E-AB28-C19EAC29C131}" destId="{B1A92405-784F-41C2-B77C-CB56901CF5B3}" srcOrd="5" destOrd="0" presId="urn:microsoft.com/office/officeart/2005/8/layout/radial2"/>
    <dgm:cxn modelId="{59019374-1BD3-436E-A31A-A80983337385}" type="presParOf" srcId="{C369574A-AF5A-436E-AB28-C19EAC29C131}" destId="{3C4F5E06-9E88-4E1B-B722-6090CF686ECE}" srcOrd="6" destOrd="0" presId="urn:microsoft.com/office/officeart/2005/8/layout/radial2"/>
    <dgm:cxn modelId="{38D05BFD-5FAB-4884-876D-3EA53BFBEF2D}" type="presParOf" srcId="{3C4F5E06-9E88-4E1B-B722-6090CF686ECE}" destId="{1C40B993-15B9-4296-8B41-29FAFE915C86}" srcOrd="0" destOrd="0" presId="urn:microsoft.com/office/officeart/2005/8/layout/radial2"/>
    <dgm:cxn modelId="{8A86E421-3DB0-4DB4-A600-18DEDF6F4ABD}" type="presParOf" srcId="{3C4F5E06-9E88-4E1B-B722-6090CF686ECE}" destId="{A1A04BBF-9345-4114-ADAA-C8B059E10118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A92405-784F-41C2-B77C-CB56901CF5B3}">
      <dsp:nvSpPr>
        <dsp:cNvPr id="0" name=""/>
        <dsp:cNvSpPr/>
      </dsp:nvSpPr>
      <dsp:spPr>
        <a:xfrm rot="2562936">
          <a:off x="2987990" y="3405609"/>
          <a:ext cx="732726" cy="48603"/>
        </a:xfrm>
        <a:custGeom>
          <a:avLst/>
          <a:gdLst/>
          <a:ahLst/>
          <a:cxnLst/>
          <a:rect l="0" t="0" r="0" b="0"/>
          <a:pathLst>
            <a:path>
              <a:moveTo>
                <a:pt x="0" y="24301"/>
              </a:moveTo>
              <a:lnTo>
                <a:pt x="732726" y="2430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679AB5-6D9B-45CA-BC00-58F928373509}">
      <dsp:nvSpPr>
        <dsp:cNvPr id="0" name=""/>
        <dsp:cNvSpPr/>
      </dsp:nvSpPr>
      <dsp:spPr>
        <a:xfrm>
          <a:off x="3085175" y="2402985"/>
          <a:ext cx="815140" cy="48603"/>
        </a:xfrm>
        <a:custGeom>
          <a:avLst/>
          <a:gdLst/>
          <a:ahLst/>
          <a:cxnLst/>
          <a:rect l="0" t="0" r="0" b="0"/>
          <a:pathLst>
            <a:path>
              <a:moveTo>
                <a:pt x="0" y="24301"/>
              </a:moveTo>
              <a:lnTo>
                <a:pt x="815140" y="2430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88EB71-2DCF-4F26-A0B3-532DFD11E8FF}">
      <dsp:nvSpPr>
        <dsp:cNvPr id="0" name=""/>
        <dsp:cNvSpPr/>
      </dsp:nvSpPr>
      <dsp:spPr>
        <a:xfrm rot="19037064">
          <a:off x="2987990" y="1400362"/>
          <a:ext cx="732726" cy="48603"/>
        </a:xfrm>
        <a:custGeom>
          <a:avLst/>
          <a:gdLst/>
          <a:ahLst/>
          <a:cxnLst/>
          <a:rect l="0" t="0" r="0" b="0"/>
          <a:pathLst>
            <a:path>
              <a:moveTo>
                <a:pt x="0" y="24301"/>
              </a:moveTo>
              <a:lnTo>
                <a:pt x="732726" y="2430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61F1D6-E325-4E6A-BBBD-47CBD01383F7}">
      <dsp:nvSpPr>
        <dsp:cNvPr id="0" name=""/>
        <dsp:cNvSpPr/>
      </dsp:nvSpPr>
      <dsp:spPr>
        <a:xfrm>
          <a:off x="1101612" y="1260485"/>
          <a:ext cx="2333603" cy="2333603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22CA63-4731-48DD-8108-A92E4D8E1C81}">
      <dsp:nvSpPr>
        <dsp:cNvPr id="0" name=""/>
        <dsp:cNvSpPr/>
      </dsp:nvSpPr>
      <dsp:spPr>
        <a:xfrm>
          <a:off x="3437820" y="1150"/>
          <a:ext cx="1400161" cy="14001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b="0" i="0" u="none" strike="noStrike" kern="1200" cap="none" baseline="0" noProof="0" dirty="0" smtClean="0">
              <a:solidFill>
                <a:schemeClr val="bg1"/>
              </a:solidFill>
              <a:latin typeface="Calibri Light"/>
              <a:cs typeface="Calibri Light"/>
            </a:rPr>
            <a:t>site1</a:t>
          </a:r>
          <a:endParaRPr lang="en-US" sz="3800" b="0" i="0" u="none" strike="noStrike" kern="1200" cap="none" baseline="0" noProof="0" dirty="0">
            <a:solidFill>
              <a:schemeClr val="bg1"/>
            </a:solidFill>
            <a:latin typeface="Calibri Light"/>
            <a:cs typeface="Calibri Light"/>
          </a:endParaRPr>
        </a:p>
      </dsp:txBody>
      <dsp:txXfrm>
        <a:off x="3642869" y="206199"/>
        <a:ext cx="990063" cy="990063"/>
      </dsp:txXfrm>
    </dsp:sp>
    <dsp:sp modelId="{02977349-EBB8-4FAD-B4AB-902FC6602DA0}">
      <dsp:nvSpPr>
        <dsp:cNvPr id="0" name=""/>
        <dsp:cNvSpPr/>
      </dsp:nvSpPr>
      <dsp:spPr>
        <a:xfrm>
          <a:off x="4977998" y="1150"/>
          <a:ext cx="2100242" cy="14001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400" kern="1200" dirty="0">
              <a:latin typeface="Calibri Light" panose="020F0302020204030204"/>
            </a:rPr>
            <a:t>monitor</a:t>
          </a:r>
          <a:endParaRPr lang="en-US" sz="4400" kern="1200" dirty="0"/>
        </a:p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400" kern="1200" dirty="0">
              <a:latin typeface="Calibri Light" panose="020F0302020204030204"/>
            </a:rPr>
            <a:t>IDS</a:t>
          </a:r>
          <a:endParaRPr lang="en-US" sz="4400" kern="1200" dirty="0"/>
        </a:p>
      </dsp:txBody>
      <dsp:txXfrm>
        <a:off x="4977998" y="1150"/>
        <a:ext cx="2100242" cy="1400161"/>
      </dsp:txXfrm>
    </dsp:sp>
    <dsp:sp modelId="{6D0B94AD-7C52-4CA3-AFEA-6E3AA8FD3F35}">
      <dsp:nvSpPr>
        <dsp:cNvPr id="0" name=""/>
        <dsp:cNvSpPr/>
      </dsp:nvSpPr>
      <dsp:spPr>
        <a:xfrm>
          <a:off x="3900316" y="1727206"/>
          <a:ext cx="1400161" cy="14001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>
              <a:latin typeface="Calibri Light" panose="020F0302020204030204"/>
            </a:rPr>
            <a:t>site2</a:t>
          </a:r>
          <a:endParaRPr lang="en-US" sz="3800" kern="1200" dirty="0"/>
        </a:p>
      </dsp:txBody>
      <dsp:txXfrm>
        <a:off x="4105365" y="1932255"/>
        <a:ext cx="990063" cy="990063"/>
      </dsp:txXfrm>
    </dsp:sp>
    <dsp:sp modelId="{C97D53C4-154C-43D8-95AE-3A5232B8DA0C}">
      <dsp:nvSpPr>
        <dsp:cNvPr id="0" name=""/>
        <dsp:cNvSpPr/>
      </dsp:nvSpPr>
      <dsp:spPr>
        <a:xfrm>
          <a:off x="5440494" y="1727206"/>
          <a:ext cx="2100242" cy="14001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400" kern="1200" dirty="0">
              <a:latin typeface="Calibri Light" panose="020F0302020204030204"/>
            </a:rPr>
            <a:t>monitor</a:t>
          </a:r>
          <a:endParaRPr lang="en-US" sz="4400" kern="1200" dirty="0"/>
        </a:p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400" kern="1200" dirty="0">
              <a:latin typeface="Calibri Light" panose="020F0302020204030204"/>
            </a:rPr>
            <a:t>IDS</a:t>
          </a:r>
          <a:endParaRPr lang="en-US" sz="4400" kern="1200" dirty="0"/>
        </a:p>
      </dsp:txBody>
      <dsp:txXfrm>
        <a:off x="5440494" y="1727206"/>
        <a:ext cx="2100242" cy="1400161"/>
      </dsp:txXfrm>
    </dsp:sp>
    <dsp:sp modelId="{1C40B993-15B9-4296-8B41-29FAFE915C86}">
      <dsp:nvSpPr>
        <dsp:cNvPr id="0" name=""/>
        <dsp:cNvSpPr/>
      </dsp:nvSpPr>
      <dsp:spPr>
        <a:xfrm>
          <a:off x="3437820" y="3453262"/>
          <a:ext cx="1400161" cy="14001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>
              <a:latin typeface="Calibri Light" panose="020F0302020204030204"/>
            </a:rPr>
            <a:t>site3</a:t>
          </a:r>
          <a:endParaRPr lang="en-US" sz="3800" kern="1200" dirty="0"/>
        </a:p>
      </dsp:txBody>
      <dsp:txXfrm>
        <a:off x="3642869" y="3658311"/>
        <a:ext cx="990063" cy="990063"/>
      </dsp:txXfrm>
    </dsp:sp>
    <dsp:sp modelId="{A1A04BBF-9345-4114-ADAA-C8B059E10118}">
      <dsp:nvSpPr>
        <dsp:cNvPr id="0" name=""/>
        <dsp:cNvSpPr/>
      </dsp:nvSpPr>
      <dsp:spPr>
        <a:xfrm>
          <a:off x="4977998" y="3453262"/>
          <a:ext cx="2100242" cy="14001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400" kern="1200" dirty="0">
              <a:latin typeface="Calibri Light" panose="020F0302020204030204"/>
            </a:rPr>
            <a:t>monitor</a:t>
          </a:r>
          <a:endParaRPr lang="en-US" sz="4400" kern="1200" dirty="0"/>
        </a:p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400" kern="1200" dirty="0">
              <a:latin typeface="Calibri Light" panose="020F0302020204030204"/>
            </a:rPr>
            <a:t>IDS</a:t>
          </a:r>
          <a:endParaRPr lang="en-US" sz="4400" kern="1200" dirty="0"/>
        </a:p>
      </dsp:txBody>
      <dsp:txXfrm>
        <a:off x="4977998" y="3453262"/>
        <a:ext cx="2100242" cy="14001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016906-B6A1-4E52-BE69-9D249F819B11}" type="datetimeFigureOut">
              <a:rPr lang="it-IT" smtClean="0"/>
              <a:t>25/06/2019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148A20-7C99-4A4D-BF06-6E8ADEA4D03E}" type="slidenum">
              <a:rPr lang="it-IT" smtClean="0"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84966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1.png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_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xmlns="" id="{C28C7CE7-02F6-9C4E-B49C-A3F54D237E10}"/>
              </a:ext>
            </a:extLst>
          </p:cNvPr>
          <p:cNvSpPr txBox="1"/>
          <p:nvPr userDrawn="1"/>
        </p:nvSpPr>
        <p:spPr>
          <a:xfrm>
            <a:off x="1858186" y="5161114"/>
            <a:ext cx="1552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dirty="0">
                <a:solidFill>
                  <a:srgbClr val="1C3046"/>
                </a:solidFill>
                <a:ea typeface="Source Sans Pro" charset="0"/>
                <a:cs typeface="Source Sans Pro" charset="0"/>
              </a:rPr>
              <a:t>eosc-hub.eu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xmlns="" id="{04E82C1C-60FB-2F41-A35A-E9EB5967457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9829" y="5021749"/>
            <a:ext cx="589524" cy="578959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xmlns="" id="{8C95AC5E-022A-794A-B33A-62921017880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2923" y="5413598"/>
            <a:ext cx="644783" cy="633228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xmlns="" id="{188D622C-A836-684D-8BDB-40E405A1B5A9}"/>
              </a:ext>
            </a:extLst>
          </p:cNvPr>
          <p:cNvSpPr txBox="1"/>
          <p:nvPr userDrawn="1"/>
        </p:nvSpPr>
        <p:spPr>
          <a:xfrm>
            <a:off x="1794880" y="5557093"/>
            <a:ext cx="16249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dirty="0">
                <a:solidFill>
                  <a:srgbClr val="1C3046"/>
                </a:solidFill>
                <a:ea typeface="Source Sans Pro" charset="0"/>
                <a:cs typeface="Source Sans Pro" charset="0"/>
              </a:rPr>
              <a:t>@</a:t>
            </a:r>
            <a:r>
              <a:rPr lang="en-GB" sz="2000" dirty="0" err="1">
                <a:solidFill>
                  <a:srgbClr val="1C3046"/>
                </a:solidFill>
                <a:ea typeface="Source Sans Pro" charset="0"/>
                <a:cs typeface="Source Sans Pro" charset="0"/>
              </a:rPr>
              <a:t>EOSC_eu</a:t>
            </a:r>
            <a:endParaRPr lang="en-GB" sz="2000" dirty="0">
              <a:solidFill>
                <a:srgbClr val="1C3046"/>
              </a:solidFill>
              <a:ea typeface="Source Sans Pro" charset="0"/>
              <a:cs typeface="Source Sans Pro" charset="0"/>
            </a:endParaRPr>
          </a:p>
        </p:txBody>
      </p:sp>
      <p:sp>
        <p:nvSpPr>
          <p:cNvPr id="12" name="Rettangolo 11"/>
          <p:cNvSpPr/>
          <p:nvPr userDrawn="1"/>
        </p:nvSpPr>
        <p:spPr>
          <a:xfrm>
            <a:off x="755578" y="6381329"/>
            <a:ext cx="8280920" cy="2192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25" noProof="0" dirty="0"/>
              <a:t>EOSC-hub receives funding from the European Union’s Horizon 2020 research and innovation programme under grant agreement No. 777536.</a:t>
            </a:r>
          </a:p>
        </p:txBody>
      </p:sp>
      <p:pic>
        <p:nvPicPr>
          <p:cNvPr id="13" name="Immagine 1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4" y="6381328"/>
            <a:ext cx="422176" cy="282000"/>
          </a:xfrm>
          <a:prstGeom prst="rect">
            <a:avLst/>
          </a:prstGeom>
        </p:spPr>
      </p:pic>
      <p:cxnSp>
        <p:nvCxnSpPr>
          <p:cNvPr id="14" name="Connettore 1 13"/>
          <p:cNvCxnSpPr>
            <a:cxnSpLocks/>
          </p:cNvCxnSpPr>
          <p:nvPr userDrawn="1"/>
        </p:nvCxnSpPr>
        <p:spPr>
          <a:xfrm>
            <a:off x="1403648" y="4941168"/>
            <a:ext cx="1872208" cy="0"/>
          </a:xfrm>
          <a:prstGeom prst="line">
            <a:avLst/>
          </a:prstGeom>
          <a:ln>
            <a:solidFill>
              <a:srgbClr val="1C304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Immagine 4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2080" y="1247533"/>
            <a:ext cx="4916162" cy="1224125"/>
          </a:xfrm>
          <a:prstGeom prst="rect">
            <a:avLst/>
          </a:prstGeom>
        </p:spPr>
      </p:pic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2751C4A5-F0D1-DC40-9A0A-0C461967962D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402928" y="3572463"/>
            <a:ext cx="6121400" cy="7207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800" i="1">
                <a:solidFill>
                  <a:srgbClr val="B5892D"/>
                </a:solidFill>
              </a:defRPr>
            </a:lvl1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sub-</a:t>
            </a:r>
            <a:r>
              <a:rPr lang="it-IT" dirty="0" err="1"/>
              <a:t>title</a:t>
            </a:r>
            <a:endParaRPr lang="en-GB" dirty="0"/>
          </a:p>
        </p:txBody>
      </p:sp>
      <p:sp>
        <p:nvSpPr>
          <p:cNvPr id="19" name="Segnaposto contenuto 18">
            <a:extLst>
              <a:ext uri="{FF2B5EF4-FFF2-40B4-BE49-F238E27FC236}">
                <a16:creationId xmlns:a16="http://schemas.microsoft.com/office/drawing/2014/main" xmlns="" id="{0E77F5B3-574B-5F42-A9A9-B514FF8E4995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1403350" y="2852738"/>
            <a:ext cx="6192838" cy="5762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 b="0">
                <a:solidFill>
                  <a:srgbClr val="1C3046"/>
                </a:solidFill>
              </a:defRPr>
            </a:lvl1pPr>
          </a:lstStyle>
          <a:p>
            <a:pPr lvl="0"/>
            <a:r>
              <a:rPr lang="it-IT" b="1" dirty="0">
                <a:solidFill>
                  <a:srgbClr val="1C3046"/>
                </a:solidFill>
              </a:rPr>
              <a:t>Click </a:t>
            </a:r>
            <a:r>
              <a:rPr lang="it-IT" b="1" dirty="0" err="1">
                <a:solidFill>
                  <a:srgbClr val="1C3046"/>
                </a:solidFill>
              </a:rPr>
              <a:t>here</a:t>
            </a:r>
            <a:r>
              <a:rPr lang="it-IT" b="1" dirty="0">
                <a:solidFill>
                  <a:srgbClr val="1C3046"/>
                </a:solidFill>
              </a:rPr>
              <a:t> to </a:t>
            </a:r>
            <a:r>
              <a:rPr lang="it-IT" b="1" dirty="0" err="1">
                <a:solidFill>
                  <a:srgbClr val="1C3046"/>
                </a:solidFill>
              </a:rPr>
              <a:t>add</a:t>
            </a:r>
            <a:r>
              <a:rPr lang="it-IT" b="1" dirty="0">
                <a:solidFill>
                  <a:srgbClr val="1C3046"/>
                </a:solidFill>
              </a:rPr>
              <a:t> </a:t>
            </a:r>
            <a:r>
              <a:rPr lang="it-IT" b="1" dirty="0" err="1">
                <a:solidFill>
                  <a:srgbClr val="1C3046"/>
                </a:solidFill>
              </a:rPr>
              <a:t>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5011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5">
            <a:extLst>
              <a:ext uri="{FF2B5EF4-FFF2-40B4-BE49-F238E27FC236}">
                <a16:creationId xmlns:a16="http://schemas.microsoft.com/office/drawing/2014/main" xmlns="" id="{B77B2A9D-5C2F-4A5C-83AC-2A23BED55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81328"/>
            <a:ext cx="2339280" cy="288032"/>
          </a:xfrm>
          <a:prstGeom prst="rect">
            <a:avLst/>
          </a:prstGeom>
        </p:spPr>
        <p:txBody>
          <a:bodyPr/>
          <a:lstStyle>
            <a:lvl1pPr algn="r">
              <a:defRPr sz="975" b="0" i="0">
                <a:solidFill>
                  <a:schemeClr val="tx1"/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51520" y="1268764"/>
            <a:ext cx="8640960" cy="4855007"/>
          </a:xfrm>
          <a:prstGeom prst="rect">
            <a:avLst/>
          </a:prstGeom>
        </p:spPr>
        <p:txBody>
          <a:bodyPr>
            <a:normAutofit/>
          </a:bodyPr>
          <a:lstStyle>
            <a:lvl1pPr marL="257175" indent="-257175">
              <a:buSzPct val="10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200150" marR="0" indent="-17145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Char char="-"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 Third level</a:t>
            </a:r>
          </a:p>
          <a:p>
            <a:pPr lvl="3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xmlns="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51520" y="6381328"/>
            <a:ext cx="2133600" cy="288032"/>
          </a:xfrm>
          <a:prstGeom prst="rect">
            <a:avLst/>
          </a:prstGeom>
        </p:spPr>
        <p:txBody>
          <a:bodyPr/>
          <a:lstStyle>
            <a:lvl1pPr>
              <a:defRPr sz="98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6/25/2019</a:t>
            </a:fld>
            <a:endParaRPr lang="en-US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xmlns="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81328"/>
            <a:ext cx="28956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98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Footer</a:t>
            </a:r>
            <a:endParaRPr lang="en-US" dirty="0"/>
          </a:p>
        </p:txBody>
      </p:sp>
      <p:cxnSp>
        <p:nvCxnSpPr>
          <p:cNvPr id="16" name="Connettore 1 15">
            <a:extLst>
              <a:ext uri="{FF2B5EF4-FFF2-40B4-BE49-F238E27FC236}">
                <a16:creationId xmlns:a16="http://schemas.microsoft.com/office/drawing/2014/main" xmlns="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251520" y="6376247"/>
            <a:ext cx="864096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ttangolo 21">
            <a:extLst>
              <a:ext uri="{FF2B5EF4-FFF2-40B4-BE49-F238E27FC236}">
                <a16:creationId xmlns:a16="http://schemas.microsoft.com/office/drawing/2014/main" xmlns="" id="{833973A6-C1BB-1043-8DAC-B993CBB6D983}"/>
              </a:ext>
            </a:extLst>
          </p:cNvPr>
          <p:cNvSpPr/>
          <p:nvPr userDrawn="1"/>
        </p:nvSpPr>
        <p:spPr>
          <a:xfrm>
            <a:off x="8450088" y="6381332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5035836" y="-3"/>
            <a:ext cx="1303646" cy="56608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7878656" y="-2404"/>
            <a:ext cx="1142863" cy="45719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6381465" y="0"/>
            <a:ext cx="1601457" cy="51318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-135" y="-3"/>
            <a:ext cx="643613" cy="51321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xmlns="" id="{A01731E7-CB9A-4E4D-834D-37ACDE4D979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35" y="6813550"/>
            <a:ext cx="9144000" cy="44450"/>
          </a:xfrm>
          <a:prstGeom prst="rect">
            <a:avLst/>
          </a:prstGeom>
        </p:spPr>
      </p:pic>
      <p:sp>
        <p:nvSpPr>
          <p:cNvPr id="15" name="Segnaposto testo 3">
            <a:extLst>
              <a:ext uri="{FF2B5EF4-FFF2-40B4-BE49-F238E27FC236}">
                <a16:creationId xmlns:a16="http://schemas.microsoft.com/office/drawing/2014/main" xmlns="" id="{CB6AB942-1F6F-D740-9623-04930E39D57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911677" y="260489"/>
            <a:ext cx="5980803" cy="8640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 b="1">
                <a:solidFill>
                  <a:srgbClr val="1C3046"/>
                </a:solidFill>
              </a:defRPr>
            </a:lvl1pPr>
          </a:lstStyle>
          <a:p>
            <a:pPr lvl="0"/>
            <a:r>
              <a:rPr lang="en-GB" noProof="0" dirty="0"/>
              <a:t>Click here to add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3638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ttangolo 17"/>
          <p:cNvSpPr>
            <a:spLocks/>
          </p:cNvSpPr>
          <p:nvPr userDrawn="1"/>
        </p:nvSpPr>
        <p:spPr>
          <a:xfrm>
            <a:off x="3114459" y="0"/>
            <a:ext cx="1133521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2" name="Rettangolo 21"/>
          <p:cNvSpPr>
            <a:spLocks/>
          </p:cNvSpPr>
          <p:nvPr userDrawn="1"/>
        </p:nvSpPr>
        <p:spPr>
          <a:xfrm>
            <a:off x="5940154" y="0"/>
            <a:ext cx="3167471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4" name="Rettangolo 23"/>
          <p:cNvSpPr>
            <a:spLocks/>
          </p:cNvSpPr>
          <p:nvPr userDrawn="1"/>
        </p:nvSpPr>
        <p:spPr>
          <a:xfrm>
            <a:off x="8401706" y="0"/>
            <a:ext cx="747633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5" name="Rettangolo 24"/>
          <p:cNvSpPr>
            <a:spLocks/>
          </p:cNvSpPr>
          <p:nvPr userDrawn="1"/>
        </p:nvSpPr>
        <p:spPr>
          <a:xfrm>
            <a:off x="1907705" y="0"/>
            <a:ext cx="101605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7164289" y="0"/>
            <a:ext cx="1303646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5220074" y="0"/>
            <a:ext cx="1142863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8" name="Rettangolo 27"/>
          <p:cNvSpPr>
            <a:spLocks/>
          </p:cNvSpPr>
          <p:nvPr userDrawn="1"/>
        </p:nvSpPr>
        <p:spPr>
          <a:xfrm>
            <a:off x="1276470" y="-2"/>
            <a:ext cx="631235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9" name="Rettangolo 28"/>
          <p:cNvSpPr>
            <a:spLocks/>
          </p:cNvSpPr>
          <p:nvPr userDrawn="1"/>
        </p:nvSpPr>
        <p:spPr>
          <a:xfrm>
            <a:off x="643478" y="0"/>
            <a:ext cx="640569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0" name="Rettangolo 29"/>
          <p:cNvSpPr>
            <a:spLocks/>
          </p:cNvSpPr>
          <p:nvPr userDrawn="1"/>
        </p:nvSpPr>
        <p:spPr>
          <a:xfrm>
            <a:off x="2590802" y="0"/>
            <a:ext cx="640569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4247980" y="0"/>
            <a:ext cx="105248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2" name="Rettangolo 31"/>
          <p:cNvSpPr>
            <a:spLocks/>
          </p:cNvSpPr>
          <p:nvPr userDrawn="1"/>
        </p:nvSpPr>
        <p:spPr>
          <a:xfrm>
            <a:off x="7357994" y="0"/>
            <a:ext cx="166335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-135" y="-2"/>
            <a:ext cx="643613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cxnSp>
        <p:nvCxnSpPr>
          <p:cNvPr id="38" name="Connettore 1 37">
            <a:extLst>
              <a:ext uri="{FF2B5EF4-FFF2-40B4-BE49-F238E27FC236}">
                <a16:creationId xmlns:a16="http://schemas.microsoft.com/office/drawing/2014/main" xmlns="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251520" y="6376247"/>
            <a:ext cx="864096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4" name="Immagine 33">
            <a:extLst>
              <a:ext uri="{FF2B5EF4-FFF2-40B4-BE49-F238E27FC236}">
                <a16:creationId xmlns:a16="http://schemas.microsoft.com/office/drawing/2014/main" xmlns="" id="{E748C170-E3A2-4036-BB02-1958ADA9CF9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35" y="6813550"/>
            <a:ext cx="9144000" cy="44450"/>
          </a:xfrm>
          <a:prstGeom prst="rect">
            <a:avLst/>
          </a:prstGeom>
        </p:spPr>
      </p:pic>
      <p:pic>
        <p:nvPicPr>
          <p:cNvPr id="35" name="Immagine 34">
            <a:extLst>
              <a:ext uri="{FF2B5EF4-FFF2-40B4-BE49-F238E27FC236}">
                <a16:creationId xmlns:a16="http://schemas.microsoft.com/office/drawing/2014/main" xmlns="" id="{2230377E-78D8-44FD-B341-8F4ED91887F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35" y="-1585"/>
            <a:ext cx="9144000" cy="56665"/>
          </a:xfrm>
          <a:prstGeom prst="rect">
            <a:avLst/>
          </a:prstGeom>
        </p:spPr>
      </p:pic>
      <p:sp>
        <p:nvSpPr>
          <p:cNvPr id="42" name="Rettangolo 41">
            <a:extLst>
              <a:ext uri="{FF2B5EF4-FFF2-40B4-BE49-F238E27FC236}">
                <a16:creationId xmlns:a16="http://schemas.microsoft.com/office/drawing/2014/main" xmlns="" id="{72ADA07B-AD55-4EFA-9DCD-327EED436DBB}"/>
              </a:ext>
            </a:extLst>
          </p:cNvPr>
          <p:cNvSpPr/>
          <p:nvPr userDrawn="1"/>
        </p:nvSpPr>
        <p:spPr>
          <a:xfrm>
            <a:off x="8450088" y="6381332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9" name="Slide Number Placeholder 5">
            <a:extLst>
              <a:ext uri="{FF2B5EF4-FFF2-40B4-BE49-F238E27FC236}">
                <a16:creationId xmlns:a16="http://schemas.microsoft.com/office/drawing/2014/main" xmlns="" id="{8908929C-8E44-1A4A-A572-D417C01C0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81328"/>
            <a:ext cx="2339280" cy="288032"/>
          </a:xfrm>
          <a:prstGeom prst="rect">
            <a:avLst/>
          </a:prstGeom>
        </p:spPr>
        <p:txBody>
          <a:bodyPr/>
          <a:lstStyle>
            <a:lvl1pPr algn="r">
              <a:defRPr sz="975" b="0" i="0">
                <a:solidFill>
                  <a:schemeClr val="tx1"/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0" name="Date Placeholder 3">
            <a:extLst>
              <a:ext uri="{FF2B5EF4-FFF2-40B4-BE49-F238E27FC236}">
                <a16:creationId xmlns:a16="http://schemas.microsoft.com/office/drawing/2014/main" xmlns="" id="{A1CF1935-6208-F949-8DA8-22C8D0B5960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51520" y="6381328"/>
            <a:ext cx="2133600" cy="288032"/>
          </a:xfrm>
          <a:prstGeom prst="rect">
            <a:avLst/>
          </a:prstGeom>
        </p:spPr>
        <p:txBody>
          <a:bodyPr/>
          <a:lstStyle>
            <a:lvl1pPr>
              <a:defRPr sz="98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6/25/2019</a:t>
            </a:fld>
            <a:endParaRPr lang="en-US" dirty="0"/>
          </a:p>
        </p:txBody>
      </p:sp>
      <p:sp>
        <p:nvSpPr>
          <p:cNvPr id="43" name="Footer Placeholder 4">
            <a:extLst>
              <a:ext uri="{FF2B5EF4-FFF2-40B4-BE49-F238E27FC236}">
                <a16:creationId xmlns:a16="http://schemas.microsoft.com/office/drawing/2014/main" xmlns="" id="{01410308-86A1-CE4F-8695-F61533B91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81328"/>
            <a:ext cx="28956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98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Footer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832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_Slid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tent Placeholder 2">
            <a:extLst>
              <a:ext uri="{FF2B5EF4-FFF2-40B4-BE49-F238E27FC236}">
                <a16:creationId xmlns:a16="http://schemas.microsoft.com/office/drawing/2014/main" xmlns="" id="{B3F6A26B-5B89-2345-84B7-67F14B7446D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51520" y="1340772"/>
            <a:ext cx="4248472" cy="4747443"/>
          </a:xfrm>
          <a:prstGeom prst="rect">
            <a:avLst/>
          </a:prstGeom>
        </p:spPr>
        <p:txBody>
          <a:bodyPr>
            <a:normAutofit/>
          </a:bodyPr>
          <a:lstStyle>
            <a:lvl1pPr marL="257175" indent="-257175" algn="l" defTabSz="342900" rtl="0" eaLnBrk="1" latinLnBrk="0" hangingPunct="1">
              <a:spcBef>
                <a:spcPct val="20000"/>
              </a:spcBef>
              <a:buSzPct val="100000"/>
              <a:buFontTx/>
              <a:buBlip>
                <a:blip r:embed="rId2"/>
              </a:buBlip>
              <a:defRPr lang="en-GB" sz="2800" b="0" i="0" kern="1200" noProof="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 algn="l" defTabSz="342900" rtl="0" eaLnBrk="1" latinLnBrk="0" hangingPunct="1">
              <a:spcBef>
                <a:spcPct val="20000"/>
              </a:spcBef>
              <a:buSzPct val="90000"/>
              <a:buFont typeface="Calibri" panose="020F0502020204030204" pitchFamily="34" charset="0"/>
              <a:buChar char="-"/>
              <a:defRPr lang="en-GB" sz="2600" b="0" i="0" kern="1200" noProof="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 algn="l" defTabSz="342900" rtl="0" eaLnBrk="1" latinLnBrk="0" hangingPunct="1">
              <a:spcBef>
                <a:spcPct val="20000"/>
              </a:spcBef>
              <a:buSzPct val="80000"/>
              <a:buFont typeface="Wingdings" panose="05000000000000000000" pitchFamily="2" charset="2"/>
              <a:buChar char="§"/>
              <a:defRPr lang="en-GB" sz="2400" b="0" i="0" kern="1200" noProof="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200150" marR="0" indent="-17145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Char char="-"/>
              <a:tabLst/>
              <a:defRPr lang="en-GB" sz="2800" b="0" i="0" kern="1200" noProof="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 Third level</a:t>
            </a:r>
          </a:p>
          <a:p>
            <a:pPr lvl="3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xmlns="" id="{EA9C6E97-D6ED-C742-B3BF-F3C7F85504AE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4644009" y="1340772"/>
            <a:ext cx="4248472" cy="4747443"/>
          </a:xfrm>
          <a:prstGeom prst="rect">
            <a:avLst/>
          </a:prstGeom>
        </p:spPr>
        <p:txBody>
          <a:bodyPr>
            <a:normAutofit/>
          </a:bodyPr>
          <a:lstStyle>
            <a:lvl1pPr marL="257175" indent="-257175">
              <a:buSzPct val="10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0287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657350" marR="0" indent="-45720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 typeface="Calibri" panose="020F0502020204030204" pitchFamily="34" charset="0"/>
              <a:buChar char="-"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text</a:t>
            </a:r>
          </a:p>
          <a:p>
            <a:pPr lvl="1"/>
            <a:r>
              <a:rPr lang="it-IT" dirty="0"/>
              <a:t>Second </a:t>
            </a:r>
            <a:r>
              <a:rPr lang="it-IT" dirty="0" err="1"/>
              <a:t>level</a:t>
            </a:r>
            <a:endParaRPr lang="it-IT" dirty="0"/>
          </a:p>
          <a:p>
            <a:pPr lvl="2"/>
            <a:r>
              <a:rPr lang="it-IT" dirty="0"/>
              <a:t> Third </a:t>
            </a:r>
            <a:r>
              <a:rPr lang="it-IT" dirty="0" err="1"/>
              <a:t>level</a:t>
            </a:r>
            <a:endParaRPr lang="it-IT" dirty="0"/>
          </a:p>
          <a:p>
            <a:pPr lvl="3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3114459" y="0"/>
            <a:ext cx="1133521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5940154" y="0"/>
            <a:ext cx="3167471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8" name="Rettangolo 27"/>
          <p:cNvSpPr>
            <a:spLocks/>
          </p:cNvSpPr>
          <p:nvPr userDrawn="1"/>
        </p:nvSpPr>
        <p:spPr>
          <a:xfrm>
            <a:off x="8401706" y="0"/>
            <a:ext cx="747633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9" name="Rettangolo 28"/>
          <p:cNvSpPr>
            <a:spLocks/>
          </p:cNvSpPr>
          <p:nvPr userDrawn="1"/>
        </p:nvSpPr>
        <p:spPr>
          <a:xfrm>
            <a:off x="1907705" y="0"/>
            <a:ext cx="101605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0" name="Rettangolo 29"/>
          <p:cNvSpPr>
            <a:spLocks/>
          </p:cNvSpPr>
          <p:nvPr userDrawn="1"/>
        </p:nvSpPr>
        <p:spPr>
          <a:xfrm>
            <a:off x="7164289" y="0"/>
            <a:ext cx="1303646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5220074" y="0"/>
            <a:ext cx="1142863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2" name="Rettangolo 31"/>
          <p:cNvSpPr>
            <a:spLocks/>
          </p:cNvSpPr>
          <p:nvPr userDrawn="1"/>
        </p:nvSpPr>
        <p:spPr>
          <a:xfrm>
            <a:off x="1276470" y="-2"/>
            <a:ext cx="631235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643478" y="0"/>
            <a:ext cx="640569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4" name="Rettangolo 33"/>
          <p:cNvSpPr>
            <a:spLocks/>
          </p:cNvSpPr>
          <p:nvPr userDrawn="1"/>
        </p:nvSpPr>
        <p:spPr>
          <a:xfrm>
            <a:off x="2590802" y="0"/>
            <a:ext cx="640569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5" name="Rettangolo 34"/>
          <p:cNvSpPr>
            <a:spLocks/>
          </p:cNvSpPr>
          <p:nvPr userDrawn="1"/>
        </p:nvSpPr>
        <p:spPr>
          <a:xfrm>
            <a:off x="4247980" y="0"/>
            <a:ext cx="105248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6" name="Rettangolo 35"/>
          <p:cNvSpPr>
            <a:spLocks/>
          </p:cNvSpPr>
          <p:nvPr userDrawn="1"/>
        </p:nvSpPr>
        <p:spPr>
          <a:xfrm>
            <a:off x="7357994" y="0"/>
            <a:ext cx="166335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7" name="Rettangolo 36"/>
          <p:cNvSpPr>
            <a:spLocks/>
          </p:cNvSpPr>
          <p:nvPr userDrawn="1"/>
        </p:nvSpPr>
        <p:spPr>
          <a:xfrm>
            <a:off x="-135" y="-2"/>
            <a:ext cx="643613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cxnSp>
        <p:nvCxnSpPr>
          <p:cNvPr id="41" name="Connettore 1 40">
            <a:extLst>
              <a:ext uri="{FF2B5EF4-FFF2-40B4-BE49-F238E27FC236}">
                <a16:creationId xmlns:a16="http://schemas.microsoft.com/office/drawing/2014/main" xmlns="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251520" y="6376247"/>
            <a:ext cx="864096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8" name="Immagine 37">
            <a:extLst>
              <a:ext uri="{FF2B5EF4-FFF2-40B4-BE49-F238E27FC236}">
                <a16:creationId xmlns:a16="http://schemas.microsoft.com/office/drawing/2014/main" xmlns="" id="{6E92571F-B9E2-4515-A851-FD195B16903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35" y="6813550"/>
            <a:ext cx="9144000" cy="44450"/>
          </a:xfrm>
          <a:prstGeom prst="rect">
            <a:avLst/>
          </a:prstGeom>
        </p:spPr>
      </p:pic>
      <p:pic>
        <p:nvPicPr>
          <p:cNvPr id="44" name="Immagine 43">
            <a:extLst>
              <a:ext uri="{FF2B5EF4-FFF2-40B4-BE49-F238E27FC236}">
                <a16:creationId xmlns:a16="http://schemas.microsoft.com/office/drawing/2014/main" xmlns="" id="{928418AB-C8AD-472B-89A7-2D6A16B3D90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35" y="-1585"/>
            <a:ext cx="9144000" cy="56665"/>
          </a:xfrm>
          <a:prstGeom prst="rect">
            <a:avLst/>
          </a:prstGeom>
        </p:spPr>
      </p:pic>
      <p:sp>
        <p:nvSpPr>
          <p:cNvPr id="46" name="Rettangolo 45">
            <a:extLst>
              <a:ext uri="{FF2B5EF4-FFF2-40B4-BE49-F238E27FC236}">
                <a16:creationId xmlns:a16="http://schemas.microsoft.com/office/drawing/2014/main" xmlns="" id="{123C6A7A-0C9A-4D82-B852-DF92CC423C4B}"/>
              </a:ext>
            </a:extLst>
          </p:cNvPr>
          <p:cNvSpPr/>
          <p:nvPr userDrawn="1"/>
        </p:nvSpPr>
        <p:spPr>
          <a:xfrm>
            <a:off x="8450088" y="6381332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" name="Slide Number Placeholder 5">
            <a:extLst>
              <a:ext uri="{FF2B5EF4-FFF2-40B4-BE49-F238E27FC236}">
                <a16:creationId xmlns:a16="http://schemas.microsoft.com/office/drawing/2014/main" xmlns="" id="{00EFEDC4-EF62-9343-9EE9-EB34B88BB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81328"/>
            <a:ext cx="2339280" cy="288032"/>
          </a:xfrm>
          <a:prstGeom prst="rect">
            <a:avLst/>
          </a:prstGeom>
        </p:spPr>
        <p:txBody>
          <a:bodyPr/>
          <a:lstStyle>
            <a:lvl1pPr algn="r">
              <a:defRPr sz="975" b="0" i="0">
                <a:solidFill>
                  <a:schemeClr val="tx1"/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2" name="Date Placeholder 3">
            <a:extLst>
              <a:ext uri="{FF2B5EF4-FFF2-40B4-BE49-F238E27FC236}">
                <a16:creationId xmlns:a16="http://schemas.microsoft.com/office/drawing/2014/main" xmlns="" id="{8BDDDF39-2847-5C45-8C28-79E66DD0975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51520" y="6381328"/>
            <a:ext cx="2133600" cy="288032"/>
          </a:xfrm>
          <a:prstGeom prst="rect">
            <a:avLst/>
          </a:prstGeom>
        </p:spPr>
        <p:txBody>
          <a:bodyPr/>
          <a:lstStyle>
            <a:lvl1pPr>
              <a:defRPr sz="98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6/25/2019</a:t>
            </a:fld>
            <a:endParaRPr lang="en-US" dirty="0"/>
          </a:p>
        </p:txBody>
      </p:sp>
      <p:sp>
        <p:nvSpPr>
          <p:cNvPr id="43" name="Footer Placeholder 4">
            <a:extLst>
              <a:ext uri="{FF2B5EF4-FFF2-40B4-BE49-F238E27FC236}">
                <a16:creationId xmlns:a16="http://schemas.microsoft.com/office/drawing/2014/main" xmlns="" id="{E515CF22-948A-774C-8025-06D4D9860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81328"/>
            <a:ext cx="28956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98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Footer</a:t>
            </a:r>
            <a:endParaRPr lang="en-US" dirty="0"/>
          </a:p>
        </p:txBody>
      </p:sp>
      <p:sp>
        <p:nvSpPr>
          <p:cNvPr id="40" name="Segnaposto testo 3">
            <a:extLst>
              <a:ext uri="{FF2B5EF4-FFF2-40B4-BE49-F238E27FC236}">
                <a16:creationId xmlns:a16="http://schemas.microsoft.com/office/drawing/2014/main" xmlns="" id="{26E22B5B-74B7-984A-B35C-01F845E6DC7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911677" y="260489"/>
            <a:ext cx="5980803" cy="8640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 b="1">
                <a:solidFill>
                  <a:srgbClr val="1C3046"/>
                </a:solidFill>
              </a:defRPr>
            </a:lvl1pPr>
          </a:lstStyle>
          <a:p>
            <a:pPr lvl="0"/>
            <a:r>
              <a:rPr lang="en-GB" noProof="0" dirty="0"/>
              <a:t>Click here to add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7022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&amp; Text (Vertic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>
            <a:extLst>
              <a:ext uri="{FF2B5EF4-FFF2-40B4-BE49-F238E27FC236}">
                <a16:creationId xmlns:a16="http://schemas.microsoft.com/office/drawing/2014/main" xmlns="" id="{01252496-1750-864D-B854-CEE0315DE692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 rot="5400000">
            <a:off x="2123727" y="-603447"/>
            <a:ext cx="4896546" cy="8640960"/>
          </a:xfrm>
          <a:prstGeom prst="rect">
            <a:avLst/>
          </a:prstGeom>
        </p:spPr>
        <p:txBody>
          <a:bodyPr>
            <a:normAutofit/>
          </a:bodyPr>
          <a:lstStyle>
            <a:lvl1pPr marL="257175" indent="-257175">
              <a:buSzPct val="10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50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50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50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0287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None/>
              <a:tabLst/>
              <a:defRPr sz="2800" b="0" i="0">
                <a:solidFill>
                  <a:schemeClr val="tx1">
                    <a:lumMod val="50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657350" marR="0" indent="-45720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 typeface="Calibri" panose="020F0502020204030204" pitchFamily="34" charset="0"/>
              <a:buChar char="-"/>
              <a:tabLst/>
              <a:defRPr sz="2800" b="0" i="0">
                <a:solidFill>
                  <a:schemeClr val="tx1">
                    <a:lumMod val="50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 Third level</a:t>
            </a:r>
          </a:p>
          <a:p>
            <a:pPr lvl="3"/>
            <a:r>
              <a:rPr lang="en-GB" noProof="0" dirty="0"/>
              <a:t> </a:t>
            </a:r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</p:txBody>
      </p:sp>
      <p:cxnSp>
        <p:nvCxnSpPr>
          <p:cNvPr id="40" name="Connettore 1 39">
            <a:extLst>
              <a:ext uri="{FF2B5EF4-FFF2-40B4-BE49-F238E27FC236}">
                <a16:creationId xmlns:a16="http://schemas.microsoft.com/office/drawing/2014/main" xmlns="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251520" y="6376247"/>
            <a:ext cx="864096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2" name="Immagine 31">
            <a:extLst>
              <a:ext uri="{FF2B5EF4-FFF2-40B4-BE49-F238E27FC236}">
                <a16:creationId xmlns:a16="http://schemas.microsoft.com/office/drawing/2014/main" xmlns="" id="{FA6B2CD8-FEE8-4B8F-B1F0-EA8D83797BB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35" y="6813550"/>
            <a:ext cx="9144000" cy="44450"/>
          </a:xfrm>
          <a:prstGeom prst="rect">
            <a:avLst/>
          </a:prstGeom>
        </p:spPr>
      </p:pic>
      <p:pic>
        <p:nvPicPr>
          <p:cNvPr id="37" name="Immagine 36">
            <a:extLst>
              <a:ext uri="{FF2B5EF4-FFF2-40B4-BE49-F238E27FC236}">
                <a16:creationId xmlns:a16="http://schemas.microsoft.com/office/drawing/2014/main" xmlns="" id="{0EBFEB97-F397-4880-BA39-E13E87E3191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35" y="-1585"/>
            <a:ext cx="9144000" cy="56665"/>
          </a:xfrm>
          <a:prstGeom prst="rect">
            <a:avLst/>
          </a:prstGeom>
        </p:spPr>
      </p:pic>
      <p:sp>
        <p:nvSpPr>
          <p:cNvPr id="45" name="Rettangolo 44">
            <a:extLst>
              <a:ext uri="{FF2B5EF4-FFF2-40B4-BE49-F238E27FC236}">
                <a16:creationId xmlns:a16="http://schemas.microsoft.com/office/drawing/2014/main" xmlns="" id="{D9796DA9-E1E4-4FB4-8943-01C592107B8A}"/>
              </a:ext>
            </a:extLst>
          </p:cNvPr>
          <p:cNvSpPr/>
          <p:nvPr userDrawn="1"/>
        </p:nvSpPr>
        <p:spPr>
          <a:xfrm>
            <a:off x="8450088" y="6381332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xmlns="" id="{08331AB2-FA10-F049-BA93-704EC2A5F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81328"/>
            <a:ext cx="2339280" cy="288032"/>
          </a:xfrm>
          <a:prstGeom prst="rect">
            <a:avLst/>
          </a:prstGeom>
        </p:spPr>
        <p:txBody>
          <a:bodyPr/>
          <a:lstStyle>
            <a:lvl1pPr algn="r">
              <a:defRPr sz="975" b="0" i="0">
                <a:solidFill>
                  <a:schemeClr val="tx1"/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xmlns="" id="{89817EDF-DE74-3540-B1AD-C331BAC2156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51520" y="6381328"/>
            <a:ext cx="2133600" cy="288032"/>
          </a:xfrm>
          <a:prstGeom prst="rect">
            <a:avLst/>
          </a:prstGeom>
        </p:spPr>
        <p:txBody>
          <a:bodyPr/>
          <a:lstStyle>
            <a:lvl1pPr>
              <a:defRPr sz="98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6/25/2019</a:t>
            </a:fld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xmlns="" id="{0BE6B5B4-AF6A-764F-AC9F-BFC02551E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81328"/>
            <a:ext cx="28956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98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Footer</a:t>
            </a:r>
            <a:endParaRPr lang="en-US" dirty="0"/>
          </a:p>
        </p:txBody>
      </p:sp>
      <p:sp>
        <p:nvSpPr>
          <p:cNvPr id="15" name="Segnaposto testo 3">
            <a:extLst>
              <a:ext uri="{FF2B5EF4-FFF2-40B4-BE49-F238E27FC236}">
                <a16:creationId xmlns:a16="http://schemas.microsoft.com/office/drawing/2014/main" xmlns="" id="{2D92F18E-5415-984E-8376-0329B157E52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911677" y="260489"/>
            <a:ext cx="5980803" cy="8640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 b="1">
                <a:solidFill>
                  <a:srgbClr val="1C3046"/>
                </a:solidFill>
              </a:defRPr>
            </a:lvl1pPr>
          </a:lstStyle>
          <a:p>
            <a:pPr lvl="0"/>
            <a:r>
              <a:rPr lang="en-GB" noProof="0" dirty="0"/>
              <a:t>Click here to add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4920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ermediate Slide"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8341E515-DD63-3D42-B42C-9035172A73D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83568" y="2849622"/>
            <a:ext cx="7759774" cy="23173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SzPct val="100000"/>
              <a:buFontTx/>
              <a:buNone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0287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xmlns="" id="{F6408EAB-6398-5543-8CB0-5155F921C6FF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683568" y="2162303"/>
            <a:ext cx="5883079" cy="55641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SzPct val="100000"/>
              <a:buFontTx/>
              <a:buNone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0287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r>
              <a:rPr lang="en-GB" b="0" dirty="0">
                <a:solidFill>
                  <a:schemeClr val="accent5">
                    <a:lumMod val="75000"/>
                  </a:schemeClr>
                </a:solidFill>
              </a:rPr>
              <a:t>Click here to add subtitle</a:t>
            </a:r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pic>
        <p:nvPicPr>
          <p:cNvPr id="12" name="Immagine 11">
            <a:extLst>
              <a:ext uri="{FF2B5EF4-FFF2-40B4-BE49-F238E27FC236}">
                <a16:creationId xmlns:a16="http://schemas.microsoft.com/office/drawing/2014/main" xmlns="" id="{B48407DB-BA49-C94D-ADD2-877CBDD6C6D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833419"/>
            <a:ext cx="9144000" cy="56665"/>
          </a:xfrm>
          <a:prstGeom prst="rect">
            <a:avLst/>
          </a:prstGeom>
        </p:spPr>
      </p:pic>
      <p:sp>
        <p:nvSpPr>
          <p:cNvPr id="16" name="Segnaposto testo 3">
            <a:extLst>
              <a:ext uri="{FF2B5EF4-FFF2-40B4-BE49-F238E27FC236}">
                <a16:creationId xmlns:a16="http://schemas.microsoft.com/office/drawing/2014/main" xmlns="" id="{6CFA5BBC-FB79-3941-902F-8F674A72F7C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83568" y="1484784"/>
            <a:ext cx="5980803" cy="58586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 b="1">
                <a:solidFill>
                  <a:srgbClr val="1C3046"/>
                </a:solidFill>
              </a:defRPr>
            </a:lvl1pPr>
          </a:lstStyle>
          <a:p>
            <a:pPr lvl="0"/>
            <a:r>
              <a:rPr lang="en-GB" noProof="0" dirty="0"/>
              <a:t>Click here to add title</a:t>
            </a:r>
            <a:endParaRPr lang="en-GB" dirty="0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xmlns="" id="{2F32A041-669E-4668-AFFC-D799D71AE9D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35" y="-1585"/>
            <a:ext cx="9144000" cy="56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445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ised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xmlns="" id="{89775736-39B8-4946-BA4E-2E26123BEAA4}"/>
              </a:ext>
            </a:extLst>
          </p:cNvPr>
          <p:cNvSpPr txBox="1"/>
          <p:nvPr userDrawn="1"/>
        </p:nvSpPr>
        <p:spPr>
          <a:xfrm>
            <a:off x="3131840" y="5919963"/>
            <a:ext cx="1512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dirty="0">
                <a:solidFill>
                  <a:srgbClr val="1D2F45"/>
                </a:solidFill>
                <a:ea typeface="Source Sans Pro" charset="0"/>
                <a:cs typeface="Source Sans Pro" charset="0"/>
              </a:rPr>
              <a:t>eosc-hub.eu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xmlns="" id="{4E9FBBCD-1A09-854C-AD37-ABFC23BF721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5838387"/>
            <a:ext cx="589524" cy="578959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xmlns="" id="{AB059FA9-527F-3047-9752-902117098987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8" y="5803404"/>
            <a:ext cx="644783" cy="633228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xmlns="" id="{04016F19-9C1F-4B4E-A65D-FC565E20B416}"/>
              </a:ext>
            </a:extLst>
          </p:cNvPr>
          <p:cNvSpPr txBox="1"/>
          <p:nvPr userDrawn="1"/>
        </p:nvSpPr>
        <p:spPr>
          <a:xfrm>
            <a:off x="5004049" y="5892828"/>
            <a:ext cx="1512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dirty="0">
                <a:solidFill>
                  <a:srgbClr val="1D2F45"/>
                </a:solidFill>
                <a:ea typeface="Source Sans Pro" charset="0"/>
                <a:cs typeface="Source Sans Pro" charset="0"/>
              </a:rPr>
              <a:t>@</a:t>
            </a:r>
            <a:r>
              <a:rPr lang="en-GB" sz="2000" dirty="0" err="1">
                <a:solidFill>
                  <a:srgbClr val="1D2F45"/>
                </a:solidFill>
                <a:ea typeface="Source Sans Pro" charset="0"/>
                <a:cs typeface="Source Sans Pro" charset="0"/>
              </a:rPr>
              <a:t>EOSC_eu</a:t>
            </a:r>
            <a:endParaRPr lang="en-GB" sz="2000" dirty="0">
              <a:solidFill>
                <a:srgbClr val="1D2F45"/>
              </a:solidFill>
              <a:ea typeface="Source Sans Pro" charset="0"/>
              <a:cs typeface="Source Sans Pro" charset="0"/>
            </a:endParaRPr>
          </a:p>
        </p:txBody>
      </p:sp>
      <p:pic>
        <p:nvPicPr>
          <p:cNvPr id="2" name="Immagine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3907" y="3358840"/>
            <a:ext cx="1784961" cy="2231201"/>
          </a:xfrm>
          <a:prstGeom prst="rect">
            <a:avLst/>
          </a:prstGeom>
        </p:spPr>
      </p:pic>
      <p:cxnSp>
        <p:nvCxnSpPr>
          <p:cNvPr id="18" name="Connettore 1 17">
            <a:extLst>
              <a:ext uri="{FF2B5EF4-FFF2-40B4-BE49-F238E27FC236}">
                <a16:creationId xmlns:a16="http://schemas.microsoft.com/office/drawing/2014/main" xmlns="" id="{97C3FAB3-381B-274E-9A7E-CD86B4B697B3}"/>
              </a:ext>
            </a:extLst>
          </p:cNvPr>
          <p:cNvCxnSpPr/>
          <p:nvPr userDrawn="1"/>
        </p:nvCxnSpPr>
        <p:spPr>
          <a:xfrm>
            <a:off x="671555" y="2929632"/>
            <a:ext cx="2112235" cy="0"/>
          </a:xfrm>
          <a:prstGeom prst="line">
            <a:avLst/>
          </a:prstGeom>
          <a:ln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itolo 22">
            <a:extLst>
              <a:ext uri="{FF2B5EF4-FFF2-40B4-BE49-F238E27FC236}">
                <a16:creationId xmlns:a16="http://schemas.microsoft.com/office/drawing/2014/main" xmlns="" id="{91A4CF75-7F87-534F-870F-ED5701E5713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7702" y="1772817"/>
            <a:ext cx="2894178" cy="100811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it-IT" b="1" dirty="0" err="1">
                <a:solidFill>
                  <a:srgbClr val="1C3046"/>
                </a:solidFill>
              </a:rPr>
              <a:t>Thank</a:t>
            </a:r>
            <a:r>
              <a:rPr lang="it-IT" b="1" dirty="0">
                <a:solidFill>
                  <a:srgbClr val="1C3046"/>
                </a:solidFill>
              </a:rPr>
              <a:t> </a:t>
            </a:r>
            <a:r>
              <a:rPr lang="it-IT" b="1" dirty="0" err="1">
                <a:solidFill>
                  <a:srgbClr val="1C3046"/>
                </a:solidFill>
              </a:rPr>
              <a:t>you</a:t>
            </a:r>
            <a:r>
              <a:rPr lang="it-IT" b="1" dirty="0">
                <a:solidFill>
                  <a:srgbClr val="1C3046"/>
                </a:solidFill>
              </a:rPr>
              <a:t> for </a:t>
            </a:r>
            <a:r>
              <a:rPr lang="it-IT" b="1" dirty="0" err="1">
                <a:solidFill>
                  <a:srgbClr val="1C3046"/>
                </a:solidFill>
              </a:rPr>
              <a:t>your</a:t>
            </a:r>
            <a:r>
              <a:rPr lang="it-IT" b="1" dirty="0">
                <a:solidFill>
                  <a:srgbClr val="1C3046"/>
                </a:solidFill>
              </a:rPr>
              <a:t> </a:t>
            </a:r>
            <a:r>
              <a:rPr lang="it-IT" b="1" dirty="0" err="1">
                <a:solidFill>
                  <a:srgbClr val="1C3046"/>
                </a:solidFill>
              </a:rPr>
              <a:t>attention</a:t>
            </a:r>
            <a:r>
              <a:rPr lang="it-IT" b="1" dirty="0">
                <a:solidFill>
                  <a:srgbClr val="1C3046"/>
                </a:solidFill>
              </a:rPr>
              <a:t>!</a:t>
            </a:r>
            <a:endParaRPr lang="en-GB" dirty="0"/>
          </a:p>
        </p:txBody>
      </p:sp>
      <p:sp>
        <p:nvSpPr>
          <p:cNvPr id="33" name="Segnaposto contenuto 32">
            <a:extLst>
              <a:ext uri="{FF2B5EF4-FFF2-40B4-BE49-F238E27FC236}">
                <a16:creationId xmlns:a16="http://schemas.microsoft.com/office/drawing/2014/main" xmlns="" id="{EFF3BDC9-F42A-914E-9BE9-F145917FEA33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508104" y="1773238"/>
            <a:ext cx="3385071" cy="1585912"/>
          </a:xfrm>
          <a:prstGeom prst="rect">
            <a:avLst/>
          </a:prstGeom>
        </p:spPr>
        <p:txBody>
          <a:bodyPr>
            <a:normAutofit/>
          </a:bodyPr>
          <a:lstStyle>
            <a:lvl1pPr marL="257175" indent="-257175" algn="l">
              <a:buFontTx/>
              <a:buNone/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marL="0" indent="0">
              <a:buNone/>
            </a:pPr>
            <a:r>
              <a:rPr lang="en-GB" sz="1800" b="1" dirty="0">
                <a:solidFill>
                  <a:srgbClr val="1C3046"/>
                </a:solidFill>
              </a:rPr>
              <a:t>Contact</a:t>
            </a:r>
          </a:p>
          <a:p>
            <a:pPr marL="0" indent="0">
              <a:buNone/>
            </a:pPr>
            <a:r>
              <a:rPr lang="en-GB" sz="1800" dirty="0">
                <a:solidFill>
                  <a:srgbClr val="1C3046"/>
                </a:solidFill>
              </a:rPr>
              <a:t>Lorem ipsum </a:t>
            </a:r>
            <a:r>
              <a:rPr lang="en-GB" sz="1800" dirty="0" err="1">
                <a:solidFill>
                  <a:srgbClr val="1C3046"/>
                </a:solidFill>
              </a:rPr>
              <a:t>dolor</a:t>
            </a:r>
            <a:r>
              <a:rPr lang="en-GB" sz="1800" dirty="0">
                <a:solidFill>
                  <a:srgbClr val="1C3046"/>
                </a:solidFill>
              </a:rPr>
              <a:t> sit </a:t>
            </a:r>
            <a:r>
              <a:rPr lang="en-GB" sz="1800" dirty="0" err="1">
                <a:solidFill>
                  <a:srgbClr val="1C3046"/>
                </a:solidFill>
              </a:rPr>
              <a:t>amet</a:t>
            </a:r>
            <a:r>
              <a:rPr lang="en-GB" sz="1800" dirty="0">
                <a:solidFill>
                  <a:srgbClr val="1C3046"/>
                </a:solidFill>
              </a:rPr>
              <a:t>, </a:t>
            </a:r>
            <a:r>
              <a:rPr lang="en-GB" sz="1800" dirty="0" err="1">
                <a:solidFill>
                  <a:srgbClr val="1C3046"/>
                </a:solidFill>
              </a:rPr>
              <a:t>consectetur</a:t>
            </a:r>
            <a:r>
              <a:rPr lang="en-GB" sz="1800" dirty="0">
                <a:solidFill>
                  <a:srgbClr val="1C3046"/>
                </a:solidFill>
              </a:rPr>
              <a:t> </a:t>
            </a:r>
            <a:r>
              <a:rPr lang="en-GB" sz="1800" dirty="0" err="1">
                <a:solidFill>
                  <a:srgbClr val="1C3046"/>
                </a:solidFill>
              </a:rPr>
              <a:t>adipisicing</a:t>
            </a:r>
            <a:r>
              <a:rPr lang="en-GB" sz="1800" dirty="0">
                <a:solidFill>
                  <a:srgbClr val="1C3046"/>
                </a:solidFill>
              </a:rPr>
              <a:t> </a:t>
            </a:r>
            <a:r>
              <a:rPr lang="en-GB" sz="1800" dirty="0" err="1">
                <a:solidFill>
                  <a:srgbClr val="1C3046"/>
                </a:solidFill>
              </a:rPr>
              <a:t>elit</a:t>
            </a:r>
            <a:r>
              <a:rPr lang="en-GB" sz="1800" dirty="0">
                <a:solidFill>
                  <a:srgbClr val="1C3046"/>
                </a:solidFill>
              </a:rPr>
              <a:t>, </a:t>
            </a:r>
            <a:r>
              <a:rPr lang="en-GB" sz="1800" dirty="0" err="1">
                <a:solidFill>
                  <a:srgbClr val="1C3046"/>
                </a:solidFill>
              </a:rPr>
              <a:t>sed</a:t>
            </a:r>
            <a:r>
              <a:rPr lang="en-GB" sz="1800" dirty="0">
                <a:solidFill>
                  <a:srgbClr val="1C3046"/>
                </a:solidFill>
              </a:rPr>
              <a:t> do </a:t>
            </a:r>
            <a:r>
              <a:rPr lang="en-GB" sz="1800" dirty="0" err="1">
                <a:solidFill>
                  <a:srgbClr val="1C3046"/>
                </a:solidFill>
              </a:rPr>
              <a:t>eiusmod</a:t>
            </a:r>
            <a:r>
              <a:rPr lang="en-GB" sz="1800" dirty="0">
                <a:solidFill>
                  <a:srgbClr val="1C3046"/>
                </a:solidFill>
              </a:rPr>
              <a:t> </a:t>
            </a:r>
            <a:r>
              <a:rPr lang="en-GB" sz="1800" dirty="0" err="1">
                <a:solidFill>
                  <a:srgbClr val="1C3046"/>
                </a:solidFill>
              </a:rPr>
              <a:t>tempor</a:t>
            </a:r>
            <a:r>
              <a:rPr lang="en-GB" sz="1800" dirty="0">
                <a:solidFill>
                  <a:srgbClr val="1C3046"/>
                </a:solidFill>
              </a:rPr>
              <a:t> </a:t>
            </a:r>
            <a:r>
              <a:rPr lang="en-GB" sz="1800" dirty="0" err="1">
                <a:solidFill>
                  <a:srgbClr val="1C3046"/>
                </a:solidFill>
              </a:rPr>
              <a:t>incididunt</a:t>
            </a:r>
            <a:r>
              <a:rPr lang="en-GB" sz="1800" dirty="0">
                <a:solidFill>
                  <a:srgbClr val="1C3046"/>
                </a:solidFill>
              </a:rPr>
              <a:t> </a:t>
            </a:r>
            <a:r>
              <a:rPr lang="en-GB" sz="1800" dirty="0" err="1">
                <a:solidFill>
                  <a:srgbClr val="1C3046"/>
                </a:solidFill>
              </a:rPr>
              <a:t>ut</a:t>
            </a:r>
            <a:r>
              <a:rPr lang="en-GB" sz="1800" dirty="0">
                <a:solidFill>
                  <a:srgbClr val="1C3046"/>
                </a:solidFill>
              </a:rPr>
              <a:t> </a:t>
            </a:r>
            <a:r>
              <a:rPr lang="en-GB" sz="1800" dirty="0" err="1">
                <a:solidFill>
                  <a:srgbClr val="1C3046"/>
                </a:solidFill>
              </a:rPr>
              <a:t>labore</a:t>
            </a:r>
            <a:r>
              <a:rPr lang="en-GB" sz="1800" dirty="0">
                <a:solidFill>
                  <a:srgbClr val="1C3046"/>
                </a:solidFill>
              </a:rPr>
              <a:t> et </a:t>
            </a:r>
            <a:r>
              <a:rPr lang="en-GB" sz="1800" dirty="0" err="1">
                <a:solidFill>
                  <a:srgbClr val="1C3046"/>
                </a:solidFill>
              </a:rPr>
              <a:t>dolore</a:t>
            </a:r>
            <a:r>
              <a:rPr lang="en-GB" sz="1800" dirty="0">
                <a:solidFill>
                  <a:srgbClr val="1C3046"/>
                </a:solidFill>
              </a:rPr>
              <a:t> magna</a:t>
            </a:r>
          </a:p>
        </p:txBody>
      </p:sp>
      <p:sp>
        <p:nvSpPr>
          <p:cNvPr id="34" name="Segnaposto contenuto 32">
            <a:extLst>
              <a:ext uri="{FF2B5EF4-FFF2-40B4-BE49-F238E27FC236}">
                <a16:creationId xmlns:a16="http://schemas.microsoft.com/office/drawing/2014/main" xmlns="" id="{7E962D83-1102-414B-ACBE-1C6C8F8FE54E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47105" y="3163634"/>
            <a:ext cx="2484735" cy="409382"/>
          </a:xfrm>
          <a:prstGeom prst="rect">
            <a:avLst/>
          </a:prstGeom>
        </p:spPr>
        <p:txBody>
          <a:bodyPr>
            <a:normAutofit/>
          </a:bodyPr>
          <a:lstStyle>
            <a:lvl1pPr marL="285750" marR="0" indent="-28575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it-IT" sz="1800" i="1" dirty="0" err="1"/>
              <a:t>Questions</a:t>
            </a:r>
            <a:r>
              <a:rPr lang="it-IT" sz="1800" i="1" dirty="0"/>
              <a:t>?</a:t>
            </a:r>
          </a:p>
          <a:p>
            <a:pPr marL="0" indent="0">
              <a:buNone/>
            </a:pPr>
            <a:endParaRPr lang="it-IT" sz="1800" i="1" dirty="0"/>
          </a:p>
        </p:txBody>
      </p:sp>
    </p:spTree>
    <p:extLst>
      <p:ext uri="{BB962C8B-B14F-4D97-AF65-F5344CB8AC3E}">
        <p14:creationId xmlns:p14="http://schemas.microsoft.com/office/powerpoint/2010/main" val="1079941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1E31386F-E162-934A-8D1F-9D95C069AE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81328"/>
            <a:ext cx="2339280" cy="288032"/>
          </a:xfrm>
          <a:prstGeom prst="rect">
            <a:avLst/>
          </a:prstGeom>
        </p:spPr>
        <p:txBody>
          <a:bodyPr/>
          <a:lstStyle>
            <a:lvl1pPr algn="r">
              <a:defRPr sz="975" b="0" i="0">
                <a:solidFill>
                  <a:schemeClr val="tx1"/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FD864FEF-6066-9447-AB93-1A0F90C443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51520" y="6381328"/>
            <a:ext cx="2133600" cy="288032"/>
          </a:xfrm>
          <a:prstGeom prst="rect">
            <a:avLst/>
          </a:prstGeom>
        </p:spPr>
        <p:txBody>
          <a:bodyPr/>
          <a:lstStyle>
            <a:lvl1pPr>
              <a:defRPr sz="98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6/25/2019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62C92904-4608-474D-BBAB-CD0DAE59CC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81328"/>
            <a:ext cx="28956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98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Footer</a:t>
            </a:r>
            <a:endParaRPr lang="en-US" dirty="0"/>
          </a:p>
        </p:txBody>
      </p:sp>
      <p:cxnSp>
        <p:nvCxnSpPr>
          <p:cNvPr id="7" name="Connettore 1 6">
            <a:extLst>
              <a:ext uri="{FF2B5EF4-FFF2-40B4-BE49-F238E27FC236}">
                <a16:creationId xmlns:a16="http://schemas.microsoft.com/office/drawing/2014/main" xmlns="" id="{1319845F-1E54-2745-8B1A-D63A20E61931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251520" y="6376247"/>
            <a:ext cx="864096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ttangolo 7">
            <a:extLst>
              <a:ext uri="{FF2B5EF4-FFF2-40B4-BE49-F238E27FC236}">
                <a16:creationId xmlns:a16="http://schemas.microsoft.com/office/drawing/2014/main" xmlns="" id="{1A085F82-CD25-8A4D-8A2C-FFC5CB539BB8}"/>
              </a:ext>
            </a:extLst>
          </p:cNvPr>
          <p:cNvSpPr/>
          <p:nvPr userDrawn="1"/>
        </p:nvSpPr>
        <p:spPr>
          <a:xfrm>
            <a:off x="8450088" y="6381332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183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4" r:id="rId3"/>
    <p:sldLayoutId id="2147483709" r:id="rId4"/>
    <p:sldLayoutId id="2147483710" r:id="rId5"/>
    <p:sldLayoutId id="2147483712" r:id="rId6"/>
    <p:sldLayoutId id="2147483711" r:id="rId7"/>
  </p:sldLayoutIdLst>
  <p:hf hdr="0" ftr="0"/>
  <p:txStyles>
    <p:titleStyle>
      <a:lvl1pPr algn="l" defTabSz="342900" rtl="0" eaLnBrk="1" latinLnBrk="0" hangingPunct="1">
        <a:spcBef>
          <a:spcPct val="0"/>
        </a:spcBef>
        <a:buNone/>
        <a:defRPr sz="3200" b="1" kern="1200">
          <a:solidFill>
            <a:srgbClr val="1C3046"/>
          </a:solidFill>
          <a:latin typeface="+mn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>
            <a:extLst>
              <a:ext uri="{FF2B5EF4-FFF2-40B4-BE49-F238E27FC236}">
                <a16:creationId xmlns:a16="http://schemas.microsoft.com/office/drawing/2014/main" xmlns="" id="{95546774-C6AD-1E4D-90C4-6DE511E551C3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TCOM &amp; workshop, H-h-</a:t>
            </a:r>
            <a:r>
              <a:rPr lang="en-US" dirty="0" err="1"/>
              <a:t>hamsterdam</a:t>
            </a:r>
            <a:endParaRPr lang="en-US" dirty="0"/>
          </a:p>
          <a:p>
            <a:r>
              <a:rPr lang="en-US" dirty="0"/>
              <a:t>June 2019</a:t>
            </a:r>
            <a:endParaRPr lang="en-GB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08C573EE-843B-E046-8572-EB8AD67C71CC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403350" y="2852738"/>
            <a:ext cx="6192838" cy="576262"/>
          </a:xfrm>
        </p:spPr>
        <p:txBody>
          <a:bodyPr>
            <a:normAutofit lnSpcReduction="10000"/>
          </a:bodyPr>
          <a:lstStyle/>
          <a:p>
            <a:r>
              <a:rPr lang="en-GB" b="1" dirty="0"/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9827402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8FE8C8E7-7B53-47FB-89A6-9EE29E65B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5168203-0DF3-4525-9CAB-0B0B1BF93A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>
                <a:solidFill>
                  <a:schemeClr val="tx1"/>
                </a:solidFill>
              </a:rPr>
              <a:t>Each site has &gt;=1 security ops</a:t>
            </a:r>
          </a:p>
          <a:p>
            <a:pPr lvl="1"/>
            <a:r>
              <a:rPr lang="en-US" i="1" dirty="0">
                <a:solidFill>
                  <a:schemeClr val="tx1"/>
                </a:solidFill>
              </a:rPr>
              <a:t>Need sufficient </a:t>
            </a:r>
            <a:r>
              <a:rPr lang="en-US" i="1" dirty="0" err="1">
                <a:solidFill>
                  <a:schemeClr val="tx1"/>
                </a:solidFill>
              </a:rPr>
              <a:t>privs</a:t>
            </a:r>
            <a:r>
              <a:rPr lang="en-US" i="1" dirty="0">
                <a:solidFill>
                  <a:schemeClr val="tx1"/>
                </a:solidFill>
              </a:rPr>
              <a:t> to investigate &amp; handle incident</a:t>
            </a:r>
          </a:p>
          <a:p>
            <a:r>
              <a:rPr lang="en-US" i="1" dirty="0">
                <a:solidFill>
                  <a:schemeClr val="tx1"/>
                </a:solidFill>
              </a:rPr>
              <a:t>Red and amber exploits on need-to-know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C1C2261-DAC6-44D8-8B85-74A0E7D8E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CEE15-C2F9-44A5-A3A4-DA080B606F33}" type="datetime1">
              <a:rPr lang="en-US" smtClean="0"/>
              <a:t>6/25/2019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204691C8-3B44-48BF-9B50-9728A86A95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699793" y="260489"/>
            <a:ext cx="6192688" cy="864081"/>
          </a:xfrm>
        </p:spPr>
        <p:txBody>
          <a:bodyPr>
            <a:normAutofit/>
          </a:bodyPr>
          <a:lstStyle/>
          <a:p>
            <a:r>
              <a:rPr lang="en-US" dirty="0"/>
              <a:t>Service access</a:t>
            </a:r>
          </a:p>
        </p:txBody>
      </p:sp>
    </p:spTree>
    <p:extLst>
      <p:ext uri="{BB962C8B-B14F-4D97-AF65-F5344CB8AC3E}">
        <p14:creationId xmlns:p14="http://schemas.microsoft.com/office/powerpoint/2010/main" val="13820030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39892019-0131-4B8A-94A3-B134D795D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0EEED17-D029-407B-A4F5-92A4625B9B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 lnSpcReduction="10000"/>
          </a:bodyPr>
          <a:lstStyle/>
          <a:p>
            <a:r>
              <a:rPr lang="en-US" i="1" dirty="0">
                <a:solidFill>
                  <a:schemeClr val="tx1"/>
                </a:solidFill>
              </a:rPr>
              <a:t>Understanding threats</a:t>
            </a:r>
          </a:p>
          <a:p>
            <a:r>
              <a:rPr lang="en-US" i="1" dirty="0">
                <a:solidFill>
                  <a:schemeClr val="tx1"/>
                </a:solidFill>
              </a:rPr>
              <a:t>Some services need more protection than others</a:t>
            </a:r>
          </a:p>
          <a:p>
            <a:pPr lvl="1"/>
            <a:r>
              <a:rPr lang="en-US" i="1" dirty="0">
                <a:solidFill>
                  <a:schemeClr val="tx1"/>
                </a:solidFill>
              </a:rPr>
              <a:t>AAI</a:t>
            </a:r>
          </a:p>
          <a:p>
            <a:pPr lvl="1"/>
            <a:r>
              <a:rPr lang="en-US" i="1" dirty="0">
                <a:solidFill>
                  <a:schemeClr val="tx1"/>
                </a:solidFill>
              </a:rPr>
              <a:t>Credential conversion</a:t>
            </a:r>
          </a:p>
          <a:p>
            <a:pPr lvl="1"/>
            <a:r>
              <a:rPr lang="en-US" i="1" dirty="0">
                <a:solidFill>
                  <a:schemeClr val="tx1"/>
                </a:solidFill>
              </a:rPr>
              <a:t>Accounting and logging</a:t>
            </a:r>
          </a:p>
          <a:p>
            <a:pPr marL="556895" lvl="1" indent="-213995"/>
            <a:r>
              <a:rPr lang="en-US" i="1" dirty="0">
                <a:solidFill>
                  <a:schemeClr val="tx1"/>
                </a:solidFill>
                <a:ea typeface="Source Sans Pro"/>
              </a:rPr>
              <a:t>Storing sensitive </a:t>
            </a:r>
            <a:r>
              <a:rPr lang="en-US" i="1" dirty="0" smtClean="0">
                <a:solidFill>
                  <a:schemeClr val="tx1"/>
                </a:solidFill>
                <a:ea typeface="Source Sans Pro"/>
              </a:rPr>
              <a:t>data</a:t>
            </a:r>
          </a:p>
          <a:p>
            <a:pPr marL="256857" indent="-213995"/>
            <a:r>
              <a:rPr lang="en-US" i="1" dirty="0" smtClean="0">
                <a:solidFill>
                  <a:schemeClr val="tx1"/>
                </a:solidFill>
              </a:rPr>
              <a:t>Thematic Workload/image/Marketplace security</a:t>
            </a:r>
          </a:p>
          <a:p>
            <a:pPr marL="556895" lvl="1" indent="-213995"/>
            <a:r>
              <a:rPr lang="en-US" i="1" dirty="0" smtClean="0">
                <a:solidFill>
                  <a:schemeClr val="tx1"/>
                </a:solidFill>
              </a:rPr>
              <a:t>Existing work in security assessment</a:t>
            </a:r>
          </a:p>
          <a:p>
            <a:pPr marL="256857" indent="-213995"/>
            <a:r>
              <a:rPr lang="en-US" i="1" dirty="0" smtClean="0">
                <a:solidFill>
                  <a:schemeClr val="tx1"/>
                </a:solidFill>
              </a:rPr>
              <a:t>Shared “ownership” of (thematic) services</a:t>
            </a:r>
          </a:p>
          <a:p>
            <a:pPr marL="556895" lvl="1" indent="-213995"/>
            <a:r>
              <a:rPr lang="en-US" i="1" dirty="0" smtClean="0">
                <a:solidFill>
                  <a:schemeClr val="tx1"/>
                </a:solidFill>
              </a:rPr>
              <a:t>Who </a:t>
            </a:r>
            <a:r>
              <a:rPr lang="en-US" i="1" smtClean="0">
                <a:solidFill>
                  <a:schemeClr val="tx1"/>
                </a:solidFill>
              </a:rPr>
              <a:t>is responsible?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8A16E35-093A-4856-BE55-B26E6BB59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D62B9-A16C-4423-AD02-0A3CD566F82A}" type="datetime1">
              <a:rPr lang="en-US" smtClean="0"/>
              <a:t>6/25/2019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CEA69AFD-F709-411D-83E5-EF09E55CF40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en-US" dirty="0"/>
              <a:t>Service options and attributes</a:t>
            </a:r>
          </a:p>
        </p:txBody>
      </p:sp>
    </p:spTree>
    <p:extLst>
      <p:ext uri="{BB962C8B-B14F-4D97-AF65-F5344CB8AC3E}">
        <p14:creationId xmlns:p14="http://schemas.microsoft.com/office/powerpoint/2010/main" val="5084969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39892019-0131-4B8A-94A3-B134D795D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0EEED17-D029-407B-A4F5-92A4625B9B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en-US" i="1" dirty="0">
                <a:solidFill>
                  <a:schemeClr val="tx1"/>
                </a:solidFill>
              </a:rPr>
              <a:t>In addition to the baseline,</a:t>
            </a:r>
          </a:p>
          <a:p>
            <a:r>
              <a:rPr lang="en-US" i="1" dirty="0">
                <a:solidFill>
                  <a:schemeClr val="tx1"/>
                </a:solidFill>
              </a:rPr>
              <a:t>E.g. CISSP</a:t>
            </a:r>
          </a:p>
          <a:p>
            <a:r>
              <a:rPr lang="en-US" i="1" dirty="0" smtClean="0">
                <a:solidFill>
                  <a:schemeClr val="tx1"/>
                </a:solidFill>
                <a:ea typeface="Source Sans Pro"/>
              </a:rPr>
              <a:t>Some overlap with sysadmin code of practice, </a:t>
            </a:r>
            <a:r>
              <a:rPr lang="en-US" i="1" dirty="0" err="1" smtClean="0">
                <a:solidFill>
                  <a:schemeClr val="tx1"/>
                </a:solidFill>
                <a:ea typeface="Source Sans Pro"/>
              </a:rPr>
              <a:t>FitSM</a:t>
            </a:r>
            <a:r>
              <a:rPr lang="en-US" i="1" dirty="0">
                <a:solidFill>
                  <a:schemeClr val="tx1"/>
                </a:solidFill>
                <a:ea typeface="Source Sans Pro"/>
              </a:rPr>
              <a:t> 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8A16E35-093A-4856-BE55-B26E6BB59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D62B9-A16C-4423-AD02-0A3CD566F82A}" type="datetime1">
              <a:rPr lang="en-US" smtClean="0"/>
              <a:t>6/25/2019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CEA69AFD-F709-411D-83E5-EF09E55CF40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en-US" dirty="0"/>
              <a:t>Acceptable Usage Policy</a:t>
            </a:r>
          </a:p>
        </p:txBody>
      </p:sp>
    </p:spTree>
    <p:extLst>
      <p:ext uri="{BB962C8B-B14F-4D97-AF65-F5344CB8AC3E}">
        <p14:creationId xmlns:p14="http://schemas.microsoft.com/office/powerpoint/2010/main" val="21589199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A18E6FE5-3197-494C-8360-0E3A58063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E237A87-8CCA-4023-80DB-B69C4E2114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Infrastructure-triggered event</a:t>
            </a:r>
          </a:p>
          <a:p>
            <a:pPr lvl="1"/>
            <a:r>
              <a:rPr lang="en-US" i="1" dirty="0"/>
              <a:t>Automated response</a:t>
            </a:r>
          </a:p>
          <a:p>
            <a:pPr lvl="1"/>
            <a:r>
              <a:rPr lang="en-US" i="1" dirty="0" err="1"/>
              <a:t>Secops</a:t>
            </a:r>
            <a:r>
              <a:rPr lang="en-US" i="1" dirty="0"/>
              <a:t> investigate and update controls</a:t>
            </a:r>
          </a:p>
          <a:p>
            <a:r>
              <a:rPr lang="en-US" i="1" dirty="0"/>
              <a:t>User-triggered event</a:t>
            </a:r>
          </a:p>
          <a:p>
            <a:pPr lvl="1"/>
            <a:r>
              <a:rPr lang="en-US" i="1" dirty="0"/>
              <a:t>User inadvertently runs compromised code</a:t>
            </a:r>
          </a:p>
          <a:p>
            <a:pPr lvl="1"/>
            <a:r>
              <a:rPr lang="en-US" i="1" dirty="0"/>
              <a:t>User’s credential is compromised</a:t>
            </a:r>
          </a:p>
          <a:p>
            <a:r>
              <a:rPr lang="en-US" i="1" dirty="0"/>
              <a:t>Vulnerability identified</a:t>
            </a:r>
          </a:p>
          <a:p>
            <a:pPr lvl="1"/>
            <a:r>
              <a:rPr lang="en-US" i="1" dirty="0"/>
              <a:t>(Internal or external) experts provide impact assessment</a:t>
            </a:r>
          </a:p>
          <a:p>
            <a:pPr lvl="1"/>
            <a:r>
              <a:rPr lang="en-US" i="1" dirty="0"/>
              <a:t>Risk to infrastructure is assessed</a:t>
            </a:r>
          </a:p>
          <a:p>
            <a:pPr lvl="1"/>
            <a:endParaRPr lang="en-US" i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A41FCB6-AB47-49CF-8B7F-26D068D91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46516-D760-42C5-8341-E6211A5E3C6C}" type="datetime1">
              <a:rPr lang="en-US" smtClean="0"/>
              <a:t>6/25/2019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7D14A63-2E17-4FA7-AB0D-491B7FD101F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Featured use cases</a:t>
            </a:r>
          </a:p>
        </p:txBody>
      </p:sp>
    </p:spTree>
    <p:extLst>
      <p:ext uri="{BB962C8B-B14F-4D97-AF65-F5344CB8AC3E}">
        <p14:creationId xmlns:p14="http://schemas.microsoft.com/office/powerpoint/2010/main" val="3530865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Policies, processes, best practices</a:t>
            </a:r>
          </a:p>
          <a:p>
            <a:pPr lvl="1"/>
            <a:r>
              <a:rPr lang="en-US" dirty="0"/>
              <a:t>Developers</a:t>
            </a:r>
          </a:p>
          <a:p>
            <a:pPr lvl="1"/>
            <a:r>
              <a:rPr lang="en-US" dirty="0" err="1"/>
              <a:t>Secops</a:t>
            </a:r>
            <a:endParaRPr lang="en-US" dirty="0"/>
          </a:p>
          <a:p>
            <a:pPr lvl="1"/>
            <a:r>
              <a:rPr lang="en-US" dirty="0"/>
              <a:t>Site/</a:t>
            </a:r>
            <a:r>
              <a:rPr lang="en-US" dirty="0" err="1"/>
              <a:t>sysadmins</a:t>
            </a:r>
            <a:endParaRPr lang="en-US" dirty="0"/>
          </a:p>
          <a:p>
            <a:pPr lvl="1"/>
            <a:r>
              <a:rPr lang="en-US" dirty="0"/>
              <a:t>End users</a:t>
            </a:r>
          </a:p>
          <a:p>
            <a:r>
              <a:rPr lang="en-US" dirty="0"/>
              <a:t>Towards machine-readable docs?</a:t>
            </a:r>
          </a:p>
          <a:p>
            <a:pPr lvl="1"/>
            <a:r>
              <a:rPr lang="en-US" dirty="0"/>
              <a:t>Like intrusion detection systems but broader scale</a:t>
            </a:r>
          </a:p>
          <a:p>
            <a:pPr lvl="1"/>
            <a:r>
              <a:rPr lang="en-US" dirty="0"/>
              <a:t>E.g. NIST’s OSCAL (Open Security Controls Assessment Language)</a:t>
            </a:r>
            <a:endParaRPr lang="en-GB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3ED21-2E67-4EDC-8CB9-57E138672477}" type="datetime1">
              <a:rPr lang="en-US" smtClean="0"/>
              <a:t>6/25/2019</a:t>
            </a:fld>
            <a:endParaRPr lang="en-US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Documentation</a:t>
            </a:r>
          </a:p>
        </p:txBody>
      </p:sp>
    </p:spTree>
    <p:extLst>
      <p:ext uri="{BB962C8B-B14F-4D97-AF65-F5344CB8AC3E}">
        <p14:creationId xmlns:p14="http://schemas.microsoft.com/office/powerpoint/2010/main" val="28116254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Automate incident response</a:t>
            </a:r>
          </a:p>
          <a:p>
            <a:pPr lvl="1"/>
            <a:r>
              <a:rPr lang="en-GB" dirty="0" smtClean="0"/>
              <a:t>More incidents, fewer people</a:t>
            </a:r>
          </a:p>
          <a:p>
            <a:pPr lvl="1"/>
            <a:r>
              <a:rPr lang="en-GB" dirty="0" smtClean="0"/>
              <a:t>Intrusion detection =&gt; Incident detection</a:t>
            </a:r>
          </a:p>
          <a:p>
            <a:pPr lvl="1"/>
            <a:r>
              <a:rPr lang="en-GB" dirty="0" smtClean="0"/>
              <a:t>Cross-site, cross-infrastructure handling (SIRTFI)</a:t>
            </a:r>
          </a:p>
          <a:p>
            <a:r>
              <a:rPr lang="en-GB" dirty="0" smtClean="0"/>
              <a:t>Towards </a:t>
            </a:r>
            <a:r>
              <a:rPr lang="en-GB" dirty="0" err="1" smtClean="0"/>
              <a:t>devsecops</a:t>
            </a:r>
            <a:endParaRPr lang="en-GB" dirty="0" smtClean="0"/>
          </a:p>
          <a:p>
            <a:pPr lvl="1"/>
            <a:r>
              <a:rPr lang="en-GB" dirty="0" smtClean="0"/>
              <a:t>Tracking security tickets</a:t>
            </a:r>
          </a:p>
          <a:p>
            <a:pPr lvl="1"/>
            <a:r>
              <a:rPr lang="en-GB" dirty="0" smtClean="0"/>
              <a:t>Software vulnerability assessment</a:t>
            </a:r>
          </a:p>
          <a:p>
            <a:r>
              <a:rPr lang="en-GB" dirty="0" smtClean="0"/>
              <a:t>End user vulnerability</a:t>
            </a:r>
          </a:p>
          <a:p>
            <a:pPr lvl="1"/>
            <a:r>
              <a:rPr lang="en-GB" dirty="0" smtClean="0"/>
              <a:t>Users motivation, ability, training</a:t>
            </a:r>
          </a:p>
          <a:p>
            <a:pPr lvl="1"/>
            <a:r>
              <a:rPr lang="en-GB" dirty="0" smtClean="0"/>
              <a:t>Usability of access-enabling services (specifically AAI)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0CDF5-9198-4A2A-9D2B-C68A713A0B79}" type="datetime1">
              <a:rPr lang="en-US" smtClean="0"/>
              <a:t>6/25/2019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 smtClean="0"/>
              <a:t>Immediate Challenges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76570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265A2D21-3F0E-4C82-995D-91B73D523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D6AF74F5-B822-494B-A042-C9131B52B06B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Jens Jensen, STFC</a:t>
            </a:r>
            <a:endParaRPr lang="en-GB" dirty="0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9825091B-3E5C-4AEB-B557-CDD0740FE56F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>
            <a:normAutofit fontScale="92500" lnSpcReduction="10000"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8940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xmlns="" id="{725BE552-70BA-4F9C-8732-B3C54DA3A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5956AD9C-C81E-4755-9F1E-ABC1C04985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908720"/>
            <a:ext cx="8640960" cy="5215051"/>
          </a:xfrm>
        </p:spPr>
        <p:txBody>
          <a:bodyPr>
            <a:normAutofit/>
          </a:bodyPr>
          <a:lstStyle/>
          <a:p>
            <a:r>
              <a:rPr lang="en-GB" i="1" dirty="0">
                <a:solidFill>
                  <a:schemeClr val="tx1"/>
                </a:solidFill>
              </a:rPr>
              <a:t>Motivation and driving consideration about the service</a:t>
            </a:r>
          </a:p>
          <a:p>
            <a:r>
              <a:rPr lang="en-GB" i="1" dirty="0">
                <a:solidFill>
                  <a:schemeClr val="tx1"/>
                </a:solidFill>
              </a:rPr>
              <a:t>Service architecture and interfaces: overview</a:t>
            </a:r>
          </a:p>
          <a:p>
            <a:pPr lvl="1"/>
            <a:r>
              <a:rPr lang="en-GB" i="1" dirty="0">
                <a:solidFill>
                  <a:schemeClr val="tx1"/>
                </a:solidFill>
              </a:rPr>
              <a:t>How the user can access the service</a:t>
            </a:r>
          </a:p>
          <a:p>
            <a:pPr lvl="2"/>
            <a:r>
              <a:rPr lang="en-GB" i="1" dirty="0">
                <a:solidFill>
                  <a:schemeClr val="tx1"/>
                </a:solidFill>
              </a:rPr>
              <a:t>E.g.: REST, GUI, CLIs, etc.</a:t>
            </a:r>
          </a:p>
          <a:p>
            <a:pPr lvl="1"/>
            <a:r>
              <a:rPr lang="en-GB" i="1" dirty="0">
                <a:solidFill>
                  <a:schemeClr val="tx1"/>
                </a:solidFill>
              </a:rPr>
              <a:t>Service options and attributes</a:t>
            </a:r>
          </a:p>
          <a:p>
            <a:r>
              <a:rPr lang="en-GB" i="1" dirty="0">
                <a:solidFill>
                  <a:schemeClr val="tx1"/>
                </a:solidFill>
              </a:rPr>
              <a:t>Acceptable Usage Policy (AUP)</a:t>
            </a:r>
          </a:p>
          <a:p>
            <a:r>
              <a:rPr lang="en-GB" i="1" dirty="0">
                <a:solidFill>
                  <a:schemeClr val="tx1"/>
                </a:solidFill>
              </a:rPr>
              <a:t>Access policy and business model</a:t>
            </a:r>
          </a:p>
          <a:p>
            <a:r>
              <a:rPr lang="en-GB" i="1" dirty="0">
                <a:solidFill>
                  <a:schemeClr val="tx1"/>
                </a:solidFill>
              </a:rPr>
              <a:t>Use cases</a:t>
            </a:r>
          </a:p>
          <a:p>
            <a:r>
              <a:rPr lang="en-GB" i="1" dirty="0" smtClean="0">
                <a:solidFill>
                  <a:schemeClr val="tx1"/>
                </a:solidFill>
              </a:rPr>
              <a:t>Documentation/tutorial/information</a:t>
            </a:r>
          </a:p>
          <a:p>
            <a:r>
              <a:rPr lang="en-GB" i="1" dirty="0" smtClean="0">
                <a:solidFill>
                  <a:schemeClr val="tx1"/>
                </a:solidFill>
              </a:rPr>
              <a:t>Challenges</a:t>
            </a:r>
            <a:endParaRPr lang="en-GB" i="1" dirty="0">
              <a:solidFill>
                <a:schemeClr val="tx1"/>
              </a:solidFill>
            </a:endParaRP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8C668E8B-804A-4226-A5F9-B64F4480F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08DC4-DE83-4F63-8090-0B20624E8C99}" type="datetime1">
              <a:rPr lang="en-US" smtClean="0"/>
              <a:t>6/25/2019</a:t>
            </a:fld>
            <a:endParaRPr lang="en-US" dirty="0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xmlns="" id="{8E835059-47AC-4E0A-80DD-CB283652063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Content</a:t>
            </a:r>
          </a:p>
        </p:txBody>
      </p:sp>
    </p:spTree>
    <p:extLst>
      <p:ext uri="{BB962C8B-B14F-4D97-AF65-F5344CB8AC3E}">
        <p14:creationId xmlns:p14="http://schemas.microsoft.com/office/powerpoint/2010/main" val="3075034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8FE8C8E7-7B53-47FB-89A6-9EE29E65B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5168203-0DF3-4525-9CAB-0B0B1BF93A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>
                <a:solidFill>
                  <a:schemeClr val="tx1"/>
                </a:solidFill>
              </a:rPr>
              <a:t>Ensure infrastructure remains trustworthy</a:t>
            </a:r>
          </a:p>
          <a:p>
            <a:pPr lvl="1"/>
            <a:r>
              <a:rPr lang="en-US" i="1" dirty="0">
                <a:solidFill>
                  <a:schemeClr val="tx1"/>
                </a:solidFill>
              </a:rPr>
              <a:t>Users trust it with their work</a:t>
            </a:r>
          </a:p>
          <a:p>
            <a:pPr lvl="1"/>
            <a:r>
              <a:rPr lang="en-US" i="1" dirty="0">
                <a:solidFill>
                  <a:schemeClr val="tx1"/>
                </a:solidFill>
              </a:rPr>
              <a:t>SPs trust it with their resources</a:t>
            </a:r>
          </a:p>
          <a:p>
            <a:pPr lvl="1"/>
            <a:r>
              <a:rPr lang="en-US" i="1" dirty="0">
                <a:solidFill>
                  <a:schemeClr val="tx1"/>
                </a:solidFill>
              </a:rPr>
              <a:t>Funding bodies trust the work gets done</a:t>
            </a:r>
          </a:p>
          <a:p>
            <a:r>
              <a:rPr lang="en-US" i="1" dirty="0">
                <a:solidFill>
                  <a:schemeClr val="tx1"/>
                </a:solidFill>
              </a:rPr>
              <a:t>SIRTFI compliance</a:t>
            </a:r>
          </a:p>
          <a:p>
            <a:pPr lvl="1"/>
            <a:r>
              <a:rPr lang="en-US" i="1" dirty="0">
                <a:solidFill>
                  <a:schemeClr val="tx1"/>
                </a:solidFill>
              </a:rPr>
              <a:t>Traceability of user identity</a:t>
            </a:r>
          </a:p>
          <a:p>
            <a:pPr lvl="1"/>
            <a:r>
              <a:rPr lang="en-US" i="1" dirty="0">
                <a:solidFill>
                  <a:schemeClr val="tx1"/>
                </a:solidFill>
              </a:rPr>
              <a:t>Handling security incidents, using TLP</a:t>
            </a:r>
          </a:p>
          <a:p>
            <a:pPr lvl="1"/>
            <a:r>
              <a:rPr lang="en-US" i="1" dirty="0">
                <a:solidFill>
                  <a:schemeClr val="tx1"/>
                </a:solidFill>
              </a:rPr>
              <a:t>Ensure services are patched, etc.</a:t>
            </a:r>
          </a:p>
          <a:p>
            <a:r>
              <a:rPr lang="en-US" i="1" dirty="0">
                <a:solidFill>
                  <a:schemeClr val="tx1"/>
                </a:solidFill>
              </a:rPr>
              <a:t>Protect reputation of EOSC </a:t>
            </a:r>
            <a:r>
              <a:rPr lang="en-US" i="1" dirty="0" smtClean="0">
                <a:solidFill>
                  <a:schemeClr val="tx1"/>
                </a:solidFill>
              </a:rPr>
              <a:t>Hub</a:t>
            </a:r>
          </a:p>
          <a:p>
            <a:r>
              <a:rPr lang="en-US" i="1" dirty="0" err="1" smtClean="0">
                <a:solidFill>
                  <a:schemeClr val="tx1"/>
                </a:solidFill>
              </a:rPr>
              <a:t>Minimise</a:t>
            </a:r>
            <a:r>
              <a:rPr lang="en-US" i="1" dirty="0" smtClean="0">
                <a:solidFill>
                  <a:schemeClr val="tx1"/>
                </a:solidFill>
              </a:rPr>
              <a:t> (manage) risks for SPs (cf. service </a:t>
            </a:r>
            <a:r>
              <a:rPr lang="en-US" i="1" dirty="0" err="1" smtClean="0">
                <a:solidFill>
                  <a:schemeClr val="tx1"/>
                </a:solidFill>
              </a:rPr>
              <a:t>mgmt</a:t>
            </a:r>
            <a:r>
              <a:rPr lang="en-US" i="1" dirty="0" smtClean="0">
                <a:solidFill>
                  <a:schemeClr val="tx1"/>
                </a:solidFill>
              </a:rPr>
              <a:t> policy)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C1C2261-DAC6-44D8-8B85-74A0E7D8E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CEE15-C2F9-44A5-A3A4-DA080B606F33}" type="datetime1">
              <a:rPr lang="en-US" smtClean="0"/>
              <a:t>6/25/2019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204691C8-3B44-48BF-9B50-9728A86A95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699793" y="260489"/>
            <a:ext cx="6192688" cy="864081"/>
          </a:xfrm>
        </p:spPr>
        <p:txBody>
          <a:bodyPr>
            <a:normAutofit/>
          </a:bodyPr>
          <a:lstStyle/>
          <a:p>
            <a:r>
              <a:rPr lang="en-US" dirty="0"/>
              <a:t>Motivation</a:t>
            </a:r>
          </a:p>
        </p:txBody>
      </p:sp>
    </p:spTree>
    <p:extLst>
      <p:ext uri="{BB962C8B-B14F-4D97-AF65-F5344CB8AC3E}">
        <p14:creationId xmlns:p14="http://schemas.microsoft.com/office/powerpoint/2010/main" val="1287834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8FE8C8E7-7B53-47FB-89A6-9EE29E65B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5168203-0DF3-4525-9CAB-0B0B1BF93A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i="1" dirty="0">
                <a:solidFill>
                  <a:schemeClr val="tx1"/>
                </a:solidFill>
              </a:rPr>
              <a:t>Generic Infrastructure Security Services</a:t>
            </a:r>
          </a:p>
          <a:p>
            <a:pPr lvl="1"/>
            <a:r>
              <a:rPr lang="en-US" i="1" dirty="0">
                <a:solidFill>
                  <a:schemeClr val="tx1"/>
                </a:solidFill>
              </a:rPr>
              <a:t>Monitoring</a:t>
            </a:r>
          </a:p>
          <a:p>
            <a:pPr lvl="2"/>
            <a:r>
              <a:rPr lang="en-US" i="1" dirty="0">
                <a:solidFill>
                  <a:schemeClr val="tx1"/>
                </a:solidFill>
              </a:rPr>
              <a:t>System patching status (e.g. </a:t>
            </a:r>
            <a:r>
              <a:rPr lang="en-US" i="1" dirty="0" err="1">
                <a:solidFill>
                  <a:schemeClr val="tx1"/>
                </a:solidFill>
              </a:rPr>
              <a:t>Pakiti</a:t>
            </a:r>
            <a:r>
              <a:rPr lang="en-US" i="1" dirty="0">
                <a:solidFill>
                  <a:schemeClr val="tx1"/>
                </a:solidFill>
              </a:rPr>
              <a:t>)</a:t>
            </a:r>
          </a:p>
          <a:p>
            <a:pPr lvl="2"/>
            <a:r>
              <a:rPr lang="en-US" i="1" dirty="0">
                <a:solidFill>
                  <a:schemeClr val="tx1"/>
                </a:solidFill>
              </a:rPr>
              <a:t>Incident detection – systems, services</a:t>
            </a:r>
          </a:p>
          <a:p>
            <a:pPr lvl="3"/>
            <a:r>
              <a:rPr lang="en-US" i="1" dirty="0">
                <a:solidFill>
                  <a:schemeClr val="tx1"/>
                </a:solidFill>
              </a:rPr>
              <a:t>Intrusion detection</a:t>
            </a:r>
          </a:p>
          <a:p>
            <a:pPr lvl="1"/>
            <a:r>
              <a:rPr lang="en-US" i="1" dirty="0">
                <a:solidFill>
                  <a:schemeClr val="tx1"/>
                </a:solidFill>
              </a:rPr>
              <a:t>Logging services</a:t>
            </a:r>
          </a:p>
          <a:p>
            <a:pPr lvl="2"/>
            <a:r>
              <a:rPr lang="en-US" i="1" dirty="0" err="1">
                <a:solidFill>
                  <a:schemeClr val="tx1"/>
                </a:solidFill>
              </a:rPr>
              <a:t>Centralised</a:t>
            </a:r>
            <a:r>
              <a:rPr lang="en-US" i="1" dirty="0">
                <a:solidFill>
                  <a:schemeClr val="tx1"/>
                </a:solidFill>
              </a:rPr>
              <a:t> logging and accounting</a:t>
            </a:r>
          </a:p>
          <a:p>
            <a:pPr lvl="1"/>
            <a:r>
              <a:rPr lang="en-US" i="1" dirty="0">
                <a:solidFill>
                  <a:schemeClr val="tx1"/>
                </a:solidFill>
              </a:rPr>
              <a:t>Vulnerability assessment (software)</a:t>
            </a:r>
          </a:p>
          <a:p>
            <a:pPr lvl="1"/>
            <a:r>
              <a:rPr lang="en-US" i="1" dirty="0">
                <a:solidFill>
                  <a:schemeClr val="tx1"/>
                </a:solidFill>
              </a:rPr>
              <a:t>Automated incident mitigation</a:t>
            </a:r>
          </a:p>
          <a:p>
            <a:pPr lvl="2"/>
            <a:r>
              <a:rPr lang="en-US" i="1" dirty="0">
                <a:solidFill>
                  <a:schemeClr val="tx1"/>
                </a:solidFill>
              </a:rPr>
              <a:t>E.g. fail2ban, </a:t>
            </a:r>
            <a:r>
              <a:rPr lang="en-US" i="1" dirty="0" err="1">
                <a:solidFill>
                  <a:schemeClr val="tx1"/>
                </a:solidFill>
              </a:rPr>
              <a:t>DDoS</a:t>
            </a:r>
            <a:r>
              <a:rPr lang="en-US" i="1" dirty="0">
                <a:solidFill>
                  <a:schemeClr val="tx1"/>
                </a:solidFill>
              </a:rPr>
              <a:t> mitigation</a:t>
            </a:r>
          </a:p>
          <a:p>
            <a:pPr lvl="2"/>
            <a:r>
              <a:rPr lang="en-US" i="1" dirty="0">
                <a:solidFill>
                  <a:schemeClr val="tx1"/>
                </a:solidFill>
              </a:rPr>
              <a:t>Attacks are increasingly done by machines, so need to be handled by machines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C1C2261-DAC6-44D8-8B85-74A0E7D8E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CEE15-C2F9-44A5-A3A4-DA080B606F33}" type="datetime1">
              <a:rPr lang="en-US" smtClean="0"/>
              <a:t>6/25/2019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204691C8-3B44-48BF-9B50-9728A86A95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699793" y="260489"/>
            <a:ext cx="6192688" cy="864081"/>
          </a:xfrm>
        </p:spPr>
        <p:txBody>
          <a:bodyPr>
            <a:normAutofit/>
          </a:bodyPr>
          <a:lstStyle/>
          <a:p>
            <a:r>
              <a:rPr lang="en-US" dirty="0"/>
              <a:t>Service architecture and interfaces</a:t>
            </a:r>
          </a:p>
        </p:txBody>
      </p:sp>
    </p:spTree>
    <p:extLst>
      <p:ext uri="{BB962C8B-B14F-4D97-AF65-F5344CB8AC3E}">
        <p14:creationId xmlns:p14="http://schemas.microsoft.com/office/powerpoint/2010/main" val="1637907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8FE8C8E7-7B53-47FB-89A6-9EE29E65B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5168203-0DF3-4525-9CAB-0B0B1BF93A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>
                <a:solidFill>
                  <a:schemeClr val="tx1"/>
                </a:solidFill>
              </a:rPr>
              <a:t>Generic Infrastructure Security Services</a:t>
            </a:r>
          </a:p>
          <a:p>
            <a:pPr lvl="1"/>
            <a:r>
              <a:rPr lang="en-US" i="1" dirty="0">
                <a:solidFill>
                  <a:schemeClr val="tx1"/>
                </a:solidFill>
              </a:rPr>
              <a:t>Incident handling</a:t>
            </a:r>
          </a:p>
          <a:p>
            <a:pPr lvl="2"/>
            <a:r>
              <a:rPr lang="en-US" i="1" dirty="0">
                <a:solidFill>
                  <a:schemeClr val="tx1"/>
                </a:solidFill>
              </a:rPr>
              <a:t>(Secure) mail, coordination</a:t>
            </a:r>
          </a:p>
          <a:p>
            <a:pPr lvl="2"/>
            <a:r>
              <a:rPr lang="en-US" i="1" dirty="0">
                <a:solidFill>
                  <a:schemeClr val="tx1"/>
                </a:solidFill>
              </a:rPr>
              <a:t>Security service challenges</a:t>
            </a:r>
          </a:p>
          <a:p>
            <a:pPr lvl="2"/>
            <a:r>
              <a:rPr lang="en-US" i="1" dirty="0">
                <a:solidFill>
                  <a:schemeClr val="tx1"/>
                </a:solidFill>
              </a:rPr>
              <a:t>Revocation of authorization</a:t>
            </a:r>
          </a:p>
          <a:p>
            <a:pPr lvl="2"/>
            <a:r>
              <a:rPr lang="en-US" i="1" dirty="0">
                <a:solidFill>
                  <a:schemeClr val="tx1"/>
                </a:solidFill>
              </a:rPr>
              <a:t>Investigation of logs: attacker activities on system</a:t>
            </a:r>
          </a:p>
          <a:p>
            <a:pPr lvl="2"/>
            <a:r>
              <a:rPr lang="en-US" i="1" dirty="0">
                <a:solidFill>
                  <a:schemeClr val="tx1"/>
                </a:solidFill>
              </a:rPr>
              <a:t>Forensics (if applicable)</a:t>
            </a:r>
          </a:p>
          <a:p>
            <a:pPr lvl="2"/>
            <a:r>
              <a:rPr lang="en-US" i="1" dirty="0">
                <a:solidFill>
                  <a:schemeClr val="tx1"/>
                </a:solidFill>
              </a:rPr>
              <a:t>CSIRTs coordination</a:t>
            </a:r>
          </a:p>
          <a:p>
            <a:pPr lvl="3"/>
            <a:r>
              <a:rPr lang="en-US" i="1" dirty="0">
                <a:solidFill>
                  <a:schemeClr val="tx1"/>
                </a:solidFill>
              </a:rPr>
              <a:t>NRENs can provide </a:t>
            </a:r>
            <a:r>
              <a:rPr lang="en-US" i="1" dirty="0" err="1">
                <a:solidFill>
                  <a:schemeClr val="tx1"/>
                </a:solidFill>
              </a:rPr>
              <a:t>DDoS</a:t>
            </a:r>
            <a:r>
              <a:rPr lang="en-US" i="1" dirty="0">
                <a:solidFill>
                  <a:schemeClr val="tx1"/>
                </a:solidFill>
              </a:rPr>
              <a:t> mitigation </a:t>
            </a:r>
            <a:r>
              <a:rPr lang="en-US" i="1" dirty="0" err="1">
                <a:solidFill>
                  <a:schemeClr val="tx1"/>
                </a:solidFill>
              </a:rPr>
              <a:t>fx</a:t>
            </a:r>
            <a:r>
              <a:rPr lang="en-US" i="1" dirty="0">
                <a:solidFill>
                  <a:schemeClr val="tx1"/>
                </a:solidFill>
              </a:rPr>
              <a:t>.</a:t>
            </a:r>
          </a:p>
          <a:p>
            <a:pPr lvl="2"/>
            <a:r>
              <a:rPr lang="en-US" i="1" dirty="0">
                <a:solidFill>
                  <a:schemeClr val="tx1"/>
                </a:solidFill>
              </a:rPr>
              <a:t>Documentation, training, exercises (red team)</a:t>
            </a:r>
          </a:p>
          <a:p>
            <a:pPr lvl="2"/>
            <a:r>
              <a:rPr lang="en-US" i="1" dirty="0">
                <a:solidFill>
                  <a:schemeClr val="tx1"/>
                </a:solidFill>
              </a:rPr>
              <a:t>Post-incident assessment: what did we learn?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C1C2261-DAC6-44D8-8B85-74A0E7D8E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CEE15-C2F9-44A5-A3A4-DA080B606F33}" type="datetime1">
              <a:rPr lang="en-US" smtClean="0"/>
              <a:t>6/25/2019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204691C8-3B44-48BF-9B50-9728A86A95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699793" y="260489"/>
            <a:ext cx="6192688" cy="864081"/>
          </a:xfrm>
        </p:spPr>
        <p:txBody>
          <a:bodyPr>
            <a:normAutofit/>
          </a:bodyPr>
          <a:lstStyle/>
          <a:p>
            <a:r>
              <a:rPr lang="en-US" dirty="0"/>
              <a:t>Service architecture and interfaces</a:t>
            </a:r>
          </a:p>
        </p:txBody>
      </p:sp>
    </p:spTree>
    <p:extLst>
      <p:ext uri="{BB962C8B-B14F-4D97-AF65-F5344CB8AC3E}">
        <p14:creationId xmlns:p14="http://schemas.microsoft.com/office/powerpoint/2010/main" val="2838293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8FE8C8E7-7B53-47FB-89A6-9EE29E65B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5168203-0DF3-4525-9CAB-0B0B1BF93A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>
                <a:solidFill>
                  <a:schemeClr val="tx1"/>
                </a:solidFill>
              </a:rPr>
              <a:t>Generic Infrastructure Security Services</a:t>
            </a:r>
          </a:p>
          <a:p>
            <a:pPr lvl="1"/>
            <a:r>
              <a:rPr lang="en-US" i="1" dirty="0" smtClean="0">
                <a:solidFill>
                  <a:schemeClr val="tx1"/>
                </a:solidFill>
              </a:rPr>
              <a:t>Monitoring (site level)</a:t>
            </a:r>
            <a:endParaRPr lang="en-US" i="1" dirty="0">
              <a:solidFill>
                <a:schemeClr val="tx1"/>
              </a:solidFill>
            </a:endParaRPr>
          </a:p>
          <a:p>
            <a:pPr lvl="2"/>
            <a:r>
              <a:rPr lang="en-US" i="1" dirty="0">
                <a:solidFill>
                  <a:schemeClr val="tx1"/>
                </a:solidFill>
              </a:rPr>
              <a:t>Intrusion detection</a:t>
            </a:r>
          </a:p>
          <a:p>
            <a:pPr lvl="2"/>
            <a:r>
              <a:rPr lang="en-US" i="1" dirty="0">
                <a:solidFill>
                  <a:schemeClr val="tx1"/>
                </a:solidFill>
              </a:rPr>
              <a:t>System patching status (e.g. </a:t>
            </a:r>
            <a:r>
              <a:rPr lang="en-US" i="1" dirty="0" err="1">
                <a:solidFill>
                  <a:schemeClr val="tx1"/>
                </a:solidFill>
              </a:rPr>
              <a:t>Pakiti</a:t>
            </a:r>
            <a:r>
              <a:rPr lang="en-US" i="1" dirty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en-US" i="1" dirty="0">
                <a:solidFill>
                  <a:schemeClr val="tx1"/>
                </a:solidFill>
              </a:rPr>
              <a:t>Logging </a:t>
            </a:r>
            <a:r>
              <a:rPr lang="en-US" i="1" dirty="0" smtClean="0">
                <a:solidFill>
                  <a:schemeClr val="tx1"/>
                </a:solidFill>
              </a:rPr>
              <a:t>services (site level)</a:t>
            </a:r>
            <a:endParaRPr lang="en-US" i="1" dirty="0">
              <a:solidFill>
                <a:schemeClr val="tx1"/>
              </a:solidFill>
            </a:endParaRPr>
          </a:p>
          <a:p>
            <a:pPr lvl="2"/>
            <a:r>
              <a:rPr lang="en-US" i="1" dirty="0" err="1">
                <a:solidFill>
                  <a:schemeClr val="tx1"/>
                </a:solidFill>
              </a:rPr>
              <a:t>Centralised</a:t>
            </a:r>
            <a:r>
              <a:rPr lang="en-US" i="1" dirty="0">
                <a:solidFill>
                  <a:schemeClr val="tx1"/>
                </a:solidFill>
              </a:rPr>
              <a:t> logging and accounting</a:t>
            </a:r>
          </a:p>
          <a:p>
            <a:pPr lvl="2"/>
            <a:r>
              <a:rPr lang="en-US" i="1" dirty="0">
                <a:solidFill>
                  <a:schemeClr val="tx1"/>
                </a:solidFill>
              </a:rPr>
              <a:t>Ensure good signal to noise ratio</a:t>
            </a:r>
          </a:p>
          <a:p>
            <a:r>
              <a:rPr lang="en-US" i="1" dirty="0">
                <a:solidFill>
                  <a:schemeClr val="tx1"/>
                </a:solidFill>
              </a:rPr>
              <a:t>Interfaces towards other services</a:t>
            </a:r>
          </a:p>
          <a:p>
            <a:pPr lvl="1"/>
            <a:r>
              <a:rPr lang="en-US" i="1" dirty="0">
                <a:solidFill>
                  <a:schemeClr val="tx1"/>
                </a:solidFill>
              </a:rPr>
              <a:t>Service dependent (e.g. syslog); SMTP (mail)</a:t>
            </a:r>
          </a:p>
          <a:p>
            <a:r>
              <a:rPr lang="en-US" i="1" dirty="0">
                <a:solidFill>
                  <a:schemeClr val="tx1"/>
                </a:solidFill>
              </a:rPr>
              <a:t>Dependencies on other services</a:t>
            </a:r>
          </a:p>
          <a:p>
            <a:pPr lvl="1"/>
            <a:r>
              <a:rPr lang="en-US" i="1" dirty="0">
                <a:solidFill>
                  <a:schemeClr val="tx1"/>
                </a:solidFill>
              </a:rPr>
              <a:t>Mail server, wiki, AAI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C1C2261-DAC6-44D8-8B85-74A0E7D8E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CEE15-C2F9-44A5-A3A4-DA080B606F33}" type="datetime1">
              <a:rPr lang="en-US" smtClean="0"/>
              <a:t>6/25/2019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204691C8-3B44-48BF-9B50-9728A86A95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699793" y="260489"/>
            <a:ext cx="6192688" cy="864081"/>
          </a:xfrm>
        </p:spPr>
        <p:txBody>
          <a:bodyPr>
            <a:normAutofit/>
          </a:bodyPr>
          <a:lstStyle/>
          <a:p>
            <a:r>
              <a:rPr lang="en-US" dirty="0"/>
              <a:t>Service architecture and interfaces</a:t>
            </a:r>
          </a:p>
        </p:txBody>
      </p:sp>
    </p:spTree>
    <p:extLst>
      <p:ext uri="{BB962C8B-B14F-4D97-AF65-F5344CB8AC3E}">
        <p14:creationId xmlns:p14="http://schemas.microsoft.com/office/powerpoint/2010/main" val="2539742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6" name="Diagram 6">
            <a:extLst>
              <a:ext uri="{FF2B5EF4-FFF2-40B4-BE49-F238E27FC236}">
                <a16:creationId xmlns:a16="http://schemas.microsoft.com/office/drawing/2014/main" xmlns="" id="{FF023773-6C23-44CB-9199-2EC6C19476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7984728"/>
              </p:ext>
            </p:extLst>
          </p:nvPr>
        </p:nvGraphicFramePr>
        <p:xfrm>
          <a:off x="250825" y="1268413"/>
          <a:ext cx="8642350" cy="4854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F7DB-135E-45B4-A9BD-8247F26DEE83}" type="datetime1">
              <a:rPr lang="en-US" smtClean="0"/>
              <a:t>6/25/2019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Towards Federation level monitoring?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306830" y="5421123"/>
            <a:ext cx="24806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Federation service</a:t>
            </a:r>
          </a:p>
          <a:p>
            <a:r>
              <a:rPr lang="en-GB" sz="2400" dirty="0" smtClean="0"/>
              <a:t>(platform)?</a:t>
            </a:r>
            <a:endParaRPr lang="en-GB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084168" y="6021288"/>
            <a:ext cx="19833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Resource level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7610218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chain is stronger than its weakest link</a:t>
            </a:r>
          </a:p>
          <a:p>
            <a:r>
              <a:rPr lang="en-US" dirty="0"/>
              <a:t>Version 1.0 Human is often the weakest link</a:t>
            </a:r>
          </a:p>
          <a:p>
            <a:r>
              <a:rPr lang="en-US" dirty="0"/>
              <a:t>Usability </a:t>
            </a:r>
            <a:r>
              <a:rPr lang="en-US" dirty="0">
                <a:sym typeface="Wingdings" panose="05000000000000000000" pitchFamily="2" charset="2"/>
              </a:rPr>
              <a:t> Security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Users will attempt to bypass “unnecessary” security measures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Phishing remains a persistent threat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44D85-1651-456F-A71D-23855863651A}" type="datetime1">
              <a:rPr lang="en-US" smtClean="0"/>
              <a:t>6/25/2019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The Human Factor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77328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SIEM</a:t>
            </a:r>
          </a:p>
          <a:p>
            <a:r>
              <a:rPr lang="en-US" dirty="0"/>
              <a:t>Machine learning for incident </a:t>
            </a:r>
            <a:r>
              <a:rPr lang="en-US" dirty="0" smtClean="0"/>
              <a:t>detection</a:t>
            </a:r>
          </a:p>
          <a:p>
            <a:r>
              <a:rPr lang="en-US" dirty="0" smtClean="0"/>
              <a:t>“Endpoint protection”</a:t>
            </a:r>
            <a:endParaRPr lang="en-US" dirty="0"/>
          </a:p>
          <a:p>
            <a:r>
              <a:rPr lang="en-US" dirty="0" err="1"/>
              <a:t>devsecops</a:t>
            </a:r>
            <a:endParaRPr lang="en-US" dirty="0"/>
          </a:p>
          <a:p>
            <a:pPr lvl="1"/>
            <a:r>
              <a:rPr lang="en-US" dirty="0"/>
              <a:t>From </a:t>
            </a:r>
            <a:r>
              <a:rPr lang="en-US" dirty="0" err="1"/>
              <a:t>devops</a:t>
            </a:r>
            <a:r>
              <a:rPr lang="en-US" dirty="0"/>
              <a:t> to </a:t>
            </a:r>
            <a:r>
              <a:rPr lang="en-US" dirty="0" err="1"/>
              <a:t>devsecops</a:t>
            </a:r>
            <a:endParaRPr lang="en-US" dirty="0"/>
          </a:p>
          <a:p>
            <a:pPr lvl="2"/>
            <a:r>
              <a:rPr lang="en-US" dirty="0"/>
              <a:t>(Software) security part of development</a:t>
            </a:r>
          </a:p>
          <a:p>
            <a:pPr lvl="2"/>
            <a:r>
              <a:rPr lang="en-US" dirty="0"/>
              <a:t>(Infrastructure) security part of deployment</a:t>
            </a:r>
          </a:p>
          <a:p>
            <a:pPr lvl="2"/>
            <a:r>
              <a:rPr lang="en-US" dirty="0"/>
              <a:t>(Services) security – </a:t>
            </a:r>
            <a:r>
              <a:rPr lang="en-US" dirty="0" err="1"/>
              <a:t>pentest</a:t>
            </a:r>
            <a:r>
              <a:rPr lang="en-US" dirty="0"/>
              <a:t>, red team</a:t>
            </a:r>
          </a:p>
          <a:p>
            <a:r>
              <a:rPr lang="en-US" dirty="0"/>
              <a:t>Automated code analysis tools</a:t>
            </a:r>
          </a:p>
          <a:p>
            <a:pPr lvl="1"/>
            <a:r>
              <a:rPr lang="en-US" dirty="0"/>
              <a:t>Detect patterns for common insecurities (e.g. buffer overflow)</a:t>
            </a:r>
          </a:p>
          <a:p>
            <a:pPr lvl="1"/>
            <a:r>
              <a:rPr lang="en-US" dirty="0"/>
              <a:t>Open Source as vulnerability (FUD or not?)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37D3A-1081-4520-A65B-0E2E50BDE6E7}" type="datetime1">
              <a:rPr lang="en-US" smtClean="0"/>
              <a:t>6/25/2019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Industry Practices - comparison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7371437"/>
      </p:ext>
    </p:extLst>
  </p:cSld>
  <p:clrMapOvr>
    <a:masterClrMapping/>
  </p:clrMapOvr>
</p:sld>
</file>

<file path=ppt/theme/theme1.xml><?xml version="1.0" encoding="utf-8"?>
<a:theme xmlns:a="http://schemas.openxmlformats.org/drawingml/2006/main" name="slide_base">
  <a:themeElements>
    <a:clrScheme name="Eudat-Color">
      <a:dk1>
        <a:srgbClr val="515151"/>
      </a:dk1>
      <a:lt1>
        <a:sysClr val="window" lastClr="FFFFFF"/>
      </a:lt1>
      <a:dk2>
        <a:srgbClr val="1F497D"/>
      </a:dk2>
      <a:lt2>
        <a:srgbClr val="EEECE1"/>
      </a:lt2>
      <a:accent1>
        <a:srgbClr val="1B216E"/>
      </a:accent1>
      <a:accent2>
        <a:srgbClr val="B01813"/>
      </a:accent2>
      <a:accent3>
        <a:srgbClr val="DF3A10"/>
      </a:accent3>
      <a:accent4>
        <a:srgbClr val="F39605"/>
      </a:accent4>
      <a:accent5>
        <a:srgbClr val="FBBE09"/>
      </a:accent5>
      <a:accent6>
        <a:srgbClr val="FFF3E6"/>
      </a:accent6>
      <a:hlink>
        <a:srgbClr val="B11913"/>
      </a:hlink>
      <a:folHlink>
        <a:srgbClr val="DF3B13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Presentation8" id="{4751AB5D-640C-3342-BFAA-5DB4E45F457D}" vid="{E170F76C-6CC7-B945-846A-6208DD64BB9B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EOSC-hub_ppt-2</Template>
  <TotalTime>1045</TotalTime>
  <Words>667</Words>
  <Application>Microsoft Office PowerPoint</Application>
  <PresentationFormat>On-screen Show (4:3)</PresentationFormat>
  <Paragraphs>170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slide_base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Caterina Piagentini</dc:creator>
  <cp:lastModifiedBy>Jensen, Jens (STFC,RAL,SC)</cp:lastModifiedBy>
  <cp:revision>161</cp:revision>
  <dcterms:created xsi:type="dcterms:W3CDTF">2018-01-30T10:37:03Z</dcterms:created>
  <dcterms:modified xsi:type="dcterms:W3CDTF">2019-06-25T14:15:38Z</dcterms:modified>
</cp:coreProperties>
</file>