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4"/>
    <p:restoredTop sz="94668"/>
  </p:normalViewPr>
  <p:slideViewPr>
    <p:cSldViewPr snapToGrid="0" snapToObjects="1">
      <p:cViewPr varScale="1">
        <p:scale>
          <a:sx n="135" d="100"/>
          <a:sy n="135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&amp; Content" preserve="1">
  <p:cSld name="1_Title &amp;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sz="26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3"/>
          <p:cNvSpPr/>
          <p:nvPr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3"/>
          <p:cNvSpPr/>
          <p:nvPr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3"/>
          <p:cNvSpPr/>
          <p:nvPr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" name="Google Shape;40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504" y="120788"/>
            <a:ext cx="2808312" cy="754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26217"/>
            <a:ext cx="12192000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136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_slide">
  <p:cSld name="Content_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"/>
          <p:cNvSpPr/>
          <p:nvPr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7"/>
          <p:cNvSpPr/>
          <p:nvPr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7"/>
          <p:cNvSpPr/>
          <p:nvPr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7"/>
          <p:cNvSpPr/>
          <p:nvPr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7"/>
          <p:cNvSpPr/>
          <p:nvPr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7"/>
          <p:cNvSpPr/>
          <p:nvPr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7"/>
          <p:cNvSpPr/>
          <p:nvPr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7"/>
          <p:cNvSpPr/>
          <p:nvPr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7"/>
          <p:cNvSpPr/>
          <p:nvPr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7"/>
          <p:cNvSpPr/>
          <p:nvPr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7"/>
          <p:cNvSpPr/>
          <p:nvPr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7"/>
          <p:cNvSpPr/>
          <p:nvPr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7"/>
          <p:cNvSpPr/>
          <p:nvPr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7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7"/>
          <p:cNvSpPr txBox="1">
            <a:spLocks noGrp="1"/>
          </p:cNvSpPr>
          <p:nvPr>
            <p:ph type="ft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00" name="Google Shape;100;p7"/>
          <p:cNvCxnSpPr/>
          <p:nvPr/>
        </p:nvCxnSpPr>
        <p:spPr>
          <a:xfrm rot="10800000">
            <a:off x="335360" y="6376246"/>
            <a:ext cx="11521280" cy="5085"/>
          </a:xfrm>
          <a:prstGeom prst="straightConnector1">
            <a:avLst/>
          </a:prstGeom>
          <a:noFill/>
          <a:ln w="12700" cap="flat" cmpd="sng">
            <a:solidFill>
              <a:srgbClr val="1D2F4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" name="Google Shape;101;p7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2" name="Google Shape;10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504" y="120788"/>
            <a:ext cx="2808312" cy="754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26217"/>
            <a:ext cx="12192000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7"/>
          <p:cNvSpPr txBox="1">
            <a:spLocks noGrp="1"/>
          </p:cNvSpPr>
          <p:nvPr>
            <p:ph type="body" idx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sz="26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7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&amp; Text (Vertical)">
  <p:cSld name="Title &amp; Text (Vertical)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"/>
          <p:cNvSpPr/>
          <p:nvPr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8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" name="Google Shape;109;p8"/>
          <p:cNvSpPr/>
          <p:nvPr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8"/>
          <p:cNvSpPr/>
          <p:nvPr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8"/>
          <p:cNvSpPr/>
          <p:nvPr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8"/>
          <p:cNvSpPr/>
          <p:nvPr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8"/>
          <p:cNvSpPr/>
          <p:nvPr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8"/>
          <p:cNvSpPr/>
          <p:nvPr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8"/>
          <p:cNvSpPr/>
          <p:nvPr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8"/>
          <p:cNvSpPr/>
          <p:nvPr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8"/>
          <p:cNvSpPr/>
          <p:nvPr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8"/>
          <p:cNvSpPr/>
          <p:nvPr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8"/>
          <p:cNvSpPr/>
          <p:nvPr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8"/>
          <p:cNvSpPr/>
          <p:nvPr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8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8"/>
          <p:cNvSpPr txBox="1">
            <a:spLocks noGrp="1"/>
          </p:cNvSpPr>
          <p:nvPr>
            <p:ph type="ft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23" name="Google Shape;123;p8"/>
          <p:cNvCxnSpPr/>
          <p:nvPr/>
        </p:nvCxnSpPr>
        <p:spPr>
          <a:xfrm rot="10800000">
            <a:off x="335360" y="6376246"/>
            <a:ext cx="11521280" cy="5085"/>
          </a:xfrm>
          <a:prstGeom prst="straightConnector1">
            <a:avLst/>
          </a:prstGeom>
          <a:noFill/>
          <a:ln w="12700" cap="flat" cmpd="sng">
            <a:solidFill>
              <a:srgbClr val="1D2F45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24" name="Google Shape;12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504" y="120788"/>
            <a:ext cx="2808312" cy="754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26217"/>
            <a:ext cx="12192000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8"/>
          <p:cNvSpPr txBox="1">
            <a:spLocks noGrp="1"/>
          </p:cNvSpPr>
          <p:nvPr>
            <p:ph type="body" idx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body" idx="2"/>
          </p:nvPr>
        </p:nvSpPr>
        <p:spPr>
          <a:xfrm rot="5400000">
            <a:off x="3647727" y="-2043607"/>
            <a:ext cx="4896546" cy="11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sz="26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54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0B3189-DF49-3A47-AD6F-5F5BAF291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360" y="1268763"/>
            <a:ext cx="11521280" cy="53963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lot of value information has been presented</a:t>
            </a:r>
          </a:p>
          <a:p>
            <a:r>
              <a:rPr lang="en-US" dirty="0"/>
              <a:t>Many valuable discussions</a:t>
            </a:r>
          </a:p>
          <a:p>
            <a:r>
              <a:rPr lang="en-US" dirty="0"/>
              <a:t>Good starting point</a:t>
            </a:r>
          </a:p>
          <a:p>
            <a:r>
              <a:rPr lang="en-US" dirty="0"/>
              <a:t>But …. </a:t>
            </a:r>
          </a:p>
          <a:p>
            <a:pPr lvl="1"/>
            <a:r>
              <a:rPr lang="en-US" dirty="0"/>
              <a:t>Some of the presentations where sometimes very service specific and/or technology driven</a:t>
            </a:r>
          </a:p>
          <a:p>
            <a:pPr lvl="1"/>
            <a:r>
              <a:rPr lang="en-US" dirty="0"/>
              <a:t>Some of the discussions where about current problems, try to solve current issues</a:t>
            </a:r>
          </a:p>
          <a:p>
            <a:r>
              <a:rPr lang="en-US" dirty="0"/>
              <a:t>How do we include information and contributions from communities, architecture area and technology experts</a:t>
            </a:r>
          </a:p>
          <a:p>
            <a:r>
              <a:rPr lang="en-US" dirty="0"/>
              <a:t>How do we assess the validity of the define Technical Architecture</a:t>
            </a:r>
          </a:p>
          <a:p>
            <a:r>
              <a:rPr lang="en-US" dirty="0"/>
              <a:t>How do we organize our contribution to the Architecture WG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A3CB45-CDBC-EA48-9F3E-2E7A9C7935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43C47-E9FA-014C-9BA8-FE5820A3E8AD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General observations</a:t>
            </a:r>
          </a:p>
        </p:txBody>
      </p:sp>
    </p:spTree>
    <p:extLst>
      <p:ext uri="{BB962C8B-B14F-4D97-AF65-F5344CB8AC3E}">
        <p14:creationId xmlns:p14="http://schemas.microsoft.com/office/powerpoint/2010/main" val="2175581413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rgbClr val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83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slide_base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Mark van de Sanden</cp:lastModifiedBy>
  <cp:revision>22</cp:revision>
  <dcterms:modified xsi:type="dcterms:W3CDTF">2019-06-27T08:19:07Z</dcterms:modified>
</cp:coreProperties>
</file>