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7" r:id="rId12"/>
    <p:sldId id="265" r:id="rId13"/>
    <p:sldId id="266" r:id="rId14"/>
    <p:sldId id="268" r:id="rId15"/>
    <p:sldId id="269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5/4/2011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5/4/2011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5/4/2011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5/4/2011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Training Marketplace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Claire Devereux</a:t>
            </a:r>
          </a:p>
          <a:p>
            <a:r>
              <a:rPr lang="en-GB" dirty="0" smtClean="0"/>
              <a:t>STFC, </a:t>
            </a:r>
            <a:r>
              <a:rPr lang="en-GB" dirty="0" smtClean="0"/>
              <a:t>UK</a:t>
            </a:r>
          </a:p>
          <a:p>
            <a:r>
              <a:rPr lang="en-GB" sz="2400" dirty="0" smtClean="0"/>
              <a:t>claire.devereux@stfc.ac.uk</a:t>
            </a:r>
          </a:p>
          <a:p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USAG meeting 03 May 2011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V2: Training </a:t>
            </a:r>
            <a:r>
              <a:rPr lang="en-US" dirty="0" smtClean="0"/>
              <a:t>Marketplace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USAG meeting 03 May 2011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Interface:</a:t>
            </a:r>
          </a:p>
          <a:p>
            <a:endParaRPr lang="en-GB" dirty="0"/>
          </a:p>
        </p:txBody>
      </p:sp>
      <p:pic>
        <p:nvPicPr>
          <p:cNvPr id="11" name="Content Placeholder 8"/>
          <p:cNvPicPr>
            <a:picLocks/>
          </p:cNvPicPr>
          <p:nvPr/>
        </p:nvPicPr>
        <p:blipFill>
          <a:blip r:embed="rId2" cstate="print"/>
          <a:srcRect l="25277" t="15603" r="25894" b="9456"/>
          <a:stretch>
            <a:fillRect/>
          </a:stretch>
        </p:blipFill>
        <p:spPr bwMode="auto">
          <a:xfrm>
            <a:off x="2915816" y="1412776"/>
            <a:ext cx="471834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Search box</a:t>
            </a:r>
          </a:p>
          <a:p>
            <a:pPr lvl="1"/>
            <a:r>
              <a:rPr lang="en-GB" dirty="0" smtClean="0"/>
              <a:t>Brings together all items :-</a:t>
            </a:r>
          </a:p>
          <a:p>
            <a:pPr lvl="1">
              <a:buNone/>
            </a:pPr>
            <a:r>
              <a:rPr lang="en-GB" dirty="0" smtClean="0"/>
              <a:t>	events, trainers, training materials</a:t>
            </a:r>
          </a:p>
          <a:p>
            <a:pPr lvl="1">
              <a:buFontTx/>
              <a:buChar char="-"/>
            </a:pPr>
            <a:r>
              <a:rPr lang="en-GB" dirty="0" smtClean="0"/>
              <a:t>Will add in filters in advanced search </a:t>
            </a:r>
          </a:p>
          <a:p>
            <a:pPr lvl="1">
              <a:buNone/>
            </a:pPr>
            <a:r>
              <a:rPr lang="en-GB" dirty="0" smtClean="0"/>
              <a:t>	</a:t>
            </a:r>
            <a:r>
              <a:rPr lang="en-GB" dirty="0" err="1" smtClean="0"/>
              <a:t>e.g</a:t>
            </a:r>
            <a:r>
              <a:rPr lang="en-GB" dirty="0" smtClean="0"/>
              <a:t>, search only events, only training materials</a:t>
            </a:r>
            <a:endParaRPr lang="en-GB" dirty="0"/>
          </a:p>
        </p:txBody>
      </p:sp>
      <p:sp>
        <p:nvSpPr>
          <p:cNvPr id="4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V2: Training </a:t>
            </a:r>
            <a:r>
              <a:rPr lang="en-US" dirty="0" smtClean="0"/>
              <a:t>Marketplace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Map view</a:t>
            </a:r>
          </a:p>
          <a:p>
            <a:r>
              <a:rPr lang="en-GB" dirty="0" smtClean="0"/>
              <a:t>Hover over country will pop up</a:t>
            </a:r>
          </a:p>
          <a:p>
            <a:pPr lvl="1"/>
            <a:r>
              <a:rPr lang="en-GB" dirty="0" smtClean="0"/>
              <a:t> forthcoming events</a:t>
            </a:r>
          </a:p>
          <a:p>
            <a:pPr lvl="1"/>
            <a:r>
              <a:rPr lang="en-GB" dirty="0" smtClean="0"/>
              <a:t> local contacts for training</a:t>
            </a:r>
          </a:p>
          <a:p>
            <a:pPr lvl="1"/>
            <a:r>
              <a:rPr lang="en-GB" dirty="0" smtClean="0"/>
              <a:t>a link to further information, such as past events</a:t>
            </a:r>
          </a:p>
          <a:p>
            <a:pPr>
              <a:buNone/>
            </a:pPr>
            <a:r>
              <a:rPr lang="en-GB" dirty="0" smtClean="0"/>
              <a:t>Other views</a:t>
            </a:r>
          </a:p>
          <a:p>
            <a:r>
              <a:rPr lang="en-GB" dirty="0" smtClean="0"/>
              <a:t>Calendar and list view of events</a:t>
            </a:r>
          </a:p>
          <a:p>
            <a:endParaRPr lang="en-GB" dirty="0" smtClean="0"/>
          </a:p>
        </p:txBody>
      </p:sp>
      <p:sp>
        <p:nvSpPr>
          <p:cNvPr id="4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V2: Training </a:t>
            </a:r>
            <a:r>
              <a:rPr lang="en-US" dirty="0" smtClean="0"/>
              <a:t>Marketplace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962" t="15759" r="21912" b="30661"/>
          <a:stretch>
            <a:fillRect/>
          </a:stretch>
        </p:blipFill>
        <p:spPr bwMode="auto">
          <a:xfrm>
            <a:off x="788596" y="1412875"/>
            <a:ext cx="772079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V2: Training </a:t>
            </a:r>
            <a:r>
              <a:rPr lang="en-US" dirty="0" smtClean="0"/>
              <a:t>Marketplace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152" t="14951" r="27129" b="7090"/>
          <a:stretch>
            <a:fillRect/>
          </a:stretch>
        </p:blipFill>
        <p:spPr bwMode="auto">
          <a:xfrm>
            <a:off x="1331640" y="1484784"/>
            <a:ext cx="461835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V2: Training </a:t>
            </a:r>
            <a:r>
              <a:rPr lang="en-US" dirty="0" smtClean="0"/>
              <a:t>Marketplace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Longer term plans:</a:t>
            </a:r>
          </a:p>
          <a:p>
            <a:endParaRPr lang="en-GB" dirty="0" smtClean="0"/>
          </a:p>
          <a:p>
            <a:r>
              <a:rPr lang="en-GB" dirty="0" smtClean="0"/>
              <a:t>Using RT queue for feature requests</a:t>
            </a:r>
          </a:p>
          <a:p>
            <a:r>
              <a:rPr lang="en-GB" dirty="0" smtClean="0"/>
              <a:t>Advertising different resources such as training courses, training infrastructures</a:t>
            </a:r>
          </a:p>
          <a:p>
            <a:r>
              <a:rPr lang="en-GB" dirty="0" smtClean="0"/>
              <a:t>Linking into other resources, e.g. the </a:t>
            </a:r>
            <a:r>
              <a:rPr lang="en-GB" dirty="0" err="1" smtClean="0"/>
              <a:t>AppDB</a:t>
            </a:r>
            <a:r>
              <a:rPr lang="en-GB" dirty="0" smtClean="0"/>
              <a:t>, when performing a search</a:t>
            </a:r>
            <a:endParaRPr lang="en-GB" dirty="0"/>
          </a:p>
        </p:txBody>
      </p:sp>
      <p:sp>
        <p:nvSpPr>
          <p:cNvPr id="4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V3: Training </a:t>
            </a:r>
            <a:r>
              <a:rPr lang="en-US" dirty="0" smtClean="0"/>
              <a:t>Marketplace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V1 – Live – by End of March 2011</a:t>
            </a:r>
          </a:p>
          <a:p>
            <a:endParaRPr lang="en-GB" dirty="0" smtClean="0"/>
          </a:p>
          <a:p>
            <a:r>
              <a:rPr lang="en-GB" dirty="0" smtClean="0"/>
              <a:t>V2 – aim to go live by end of June 2011</a:t>
            </a:r>
          </a:p>
          <a:p>
            <a:endParaRPr lang="en-GB" dirty="0" smtClean="0"/>
          </a:p>
          <a:p>
            <a:r>
              <a:rPr lang="en-GB" dirty="0" smtClean="0"/>
              <a:t>V3 – longer term plans, integration with </a:t>
            </a:r>
            <a:r>
              <a:rPr lang="en-GB" dirty="0" err="1" smtClean="0"/>
              <a:t>AppDB</a:t>
            </a:r>
            <a:r>
              <a:rPr lang="en-GB" dirty="0" smtClean="0"/>
              <a:t> – around the time of EGI TF 2011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during USAG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3588" y="1565176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Feedback from USAG 3/5/11: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Prioritize: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Advertising different resources such as degree courses, training infrastructures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>
                <a:cs typeface="Arial" pitchFamily="34" charset="0"/>
              </a:rPr>
              <a:t>NGI Views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3200" dirty="0" smtClean="0">
                <a:cs typeface="Arial" pitchFamily="34" charset="0"/>
              </a:rPr>
              <a:t>For inclusion in V2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End of January 2011</a:t>
            </a:r>
          </a:p>
          <a:p>
            <a:r>
              <a:rPr lang="en-US" dirty="0" smtClean="0"/>
              <a:t>Edinburgh withdraw from EGI with immediate effect</a:t>
            </a:r>
          </a:p>
          <a:p>
            <a:r>
              <a:rPr lang="en-US" dirty="0" smtClean="0"/>
              <a:t>February: UK JRU meets, parties bid for hosting Training Technical Services (TTS)</a:t>
            </a:r>
          </a:p>
          <a:p>
            <a:r>
              <a:rPr lang="en-US" dirty="0" smtClean="0"/>
              <a:t>Early March – STFC awarded TTS</a:t>
            </a:r>
          </a:p>
          <a:p>
            <a:r>
              <a:rPr lang="en-US" dirty="0" smtClean="0"/>
              <a:t>End of March – end of transition, services moved to STFC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USAG meeting 03 May 2011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Services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Technical Training Services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Training events calendar</a:t>
            </a:r>
          </a:p>
          <a:p>
            <a:pPr lvl="1"/>
            <a:r>
              <a:rPr lang="en-US" dirty="0" smtClean="0"/>
              <a:t>Database of trainers</a:t>
            </a:r>
          </a:p>
          <a:p>
            <a:pPr lvl="1"/>
            <a:r>
              <a:rPr lang="en-US" dirty="0" smtClean="0"/>
              <a:t>Repository of training related materials (Digital library)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USAG meeting 03 May 2011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Marketplace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vision: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One-stop shop for training needs</a:t>
            </a:r>
          </a:p>
          <a:p>
            <a:r>
              <a:rPr lang="en-US" dirty="0" smtClean="0"/>
              <a:t>Integration of different services</a:t>
            </a:r>
          </a:p>
          <a:p>
            <a:r>
              <a:rPr lang="en-US" dirty="0" smtClean="0"/>
              <a:t>Two-way dialogue: requests, feedback</a:t>
            </a:r>
          </a:p>
          <a:p>
            <a:r>
              <a:rPr lang="en-US" dirty="0" smtClean="0"/>
              <a:t>Customized views, e.g. by NGI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USAG meeting 03 May 2011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Marketplace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plan: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End of March – mirror Edinburgh’s web pages at STFC</a:t>
            </a:r>
          </a:p>
          <a:p>
            <a:r>
              <a:rPr lang="en-US" dirty="0" smtClean="0"/>
              <a:t>Phase 1 – investigate new technology to integrate services</a:t>
            </a:r>
          </a:p>
          <a:p>
            <a:r>
              <a:rPr lang="en-US" dirty="0" smtClean="0"/>
              <a:t>Phase 2 – implement these and develop interface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USAG meeting 03 May 2011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V1: Training </a:t>
            </a:r>
            <a:r>
              <a:rPr lang="en-US" dirty="0" smtClean="0"/>
              <a:t>Marketplace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USAG meeting 03 May 2011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Reality: </a:t>
            </a:r>
            <a:endParaRPr lang="en-GB" dirty="0" smtClean="0"/>
          </a:p>
          <a:p>
            <a:r>
              <a:rPr lang="en-GB" dirty="0" smtClean="0"/>
              <a:t>Challenges in receiving images of existing services from Edinburgh</a:t>
            </a:r>
          </a:p>
          <a:p>
            <a:r>
              <a:rPr lang="en-GB" dirty="0" smtClean="0"/>
              <a:t>STFC had to develop new </a:t>
            </a:r>
            <a:r>
              <a:rPr lang="en-GB" dirty="0" smtClean="0"/>
              <a:t>technology and </a:t>
            </a:r>
            <a:r>
              <a:rPr lang="en-GB" dirty="0" smtClean="0"/>
              <a:t>interface by end of March</a:t>
            </a:r>
          </a:p>
          <a:p>
            <a:r>
              <a:rPr lang="en-GB" dirty="0" smtClean="0"/>
              <a:t>Prioritized getting events calendar functioning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V1: Training </a:t>
            </a:r>
            <a:r>
              <a:rPr lang="en-US" dirty="0" smtClean="0"/>
              <a:t>Marketplace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USAG meeting 03 May 2011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V1 interface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11151" t="19090" r="15266" b="6133"/>
          <a:stretch>
            <a:fillRect/>
          </a:stretch>
        </p:blipFill>
        <p:spPr bwMode="auto">
          <a:xfrm>
            <a:off x="1475656" y="2060848"/>
            <a:ext cx="6048672" cy="3841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V1: Training </a:t>
            </a:r>
            <a:r>
              <a:rPr lang="en-US" dirty="0" smtClean="0"/>
              <a:t>Marketplace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USAG meeting 03 May 2011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611560" y="1556792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Current live site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>
                <a:cs typeface="Arial" pitchFamily="34" charset="0"/>
              </a:rPr>
              <a:t>Events calendar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List/calendar view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Increased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functionality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lang="en-GB" sz="2800" baseline="0" dirty="0" smtClean="0">
                <a:cs typeface="Arial" pitchFamily="34" charset="0"/>
              </a:rPr>
              <a:t>Rate the event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Leave comments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lang="en-GB" sz="2800" baseline="0" dirty="0" smtClean="0">
                <a:cs typeface="Arial" pitchFamily="34" charset="0"/>
              </a:rPr>
              <a:t>Import into calendar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7848" t="18052" r="15739" b="9738"/>
          <a:stretch>
            <a:fillRect/>
          </a:stretch>
        </p:blipFill>
        <p:spPr bwMode="auto">
          <a:xfrm>
            <a:off x="5652120" y="1628800"/>
            <a:ext cx="324036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V2: Training </a:t>
            </a:r>
            <a:r>
              <a:rPr lang="en-US" dirty="0" smtClean="0"/>
              <a:t>Marketplace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USAG meeting 03 May 2011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V2: in development </a:t>
            </a:r>
          </a:p>
          <a:p>
            <a:pPr>
              <a:buNone/>
            </a:pPr>
            <a:r>
              <a:rPr lang="en-GB" dirty="0" smtClean="0"/>
              <a:t>Technology</a:t>
            </a:r>
            <a:r>
              <a:rPr lang="en-GB" dirty="0" smtClean="0"/>
              <a:t>:</a:t>
            </a:r>
          </a:p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For integration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of events calendar and training materials repository </a:t>
            </a:r>
          </a:p>
          <a:p>
            <a:pPr lvl="1"/>
            <a:r>
              <a:rPr lang="en-GB" dirty="0" err="1" smtClean="0"/>
              <a:t>Drupal</a:t>
            </a:r>
            <a:r>
              <a:rPr lang="en-GB" dirty="0" smtClean="0"/>
              <a:t> technology for frontend website</a:t>
            </a:r>
          </a:p>
          <a:p>
            <a:pPr lvl="1"/>
            <a:r>
              <a:rPr lang="en-GB" dirty="0" smtClean="0"/>
              <a:t>Fedora as the backend repository</a:t>
            </a:r>
          </a:p>
          <a:p>
            <a:pPr lvl="1"/>
            <a:r>
              <a:rPr lang="en-GB" dirty="0" smtClean="0"/>
              <a:t>Apache </a:t>
            </a:r>
            <a:r>
              <a:rPr lang="en-GB" dirty="0" err="1" smtClean="0"/>
              <a:t>Solr</a:t>
            </a:r>
            <a:r>
              <a:rPr lang="en-GB" dirty="0" smtClean="0"/>
              <a:t> for improved search functionality</a:t>
            </a:r>
          </a:p>
          <a:p>
            <a:pPr lvl="1"/>
            <a:r>
              <a:rPr lang="en-GB" dirty="0" smtClean="0"/>
              <a:t>Possibility of </a:t>
            </a:r>
            <a:r>
              <a:rPr lang="en-GB" dirty="0" err="1" smtClean="0"/>
              <a:t>Drupal</a:t>
            </a:r>
            <a:r>
              <a:rPr lang="en-GB" dirty="0" smtClean="0"/>
              <a:t> module as repository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458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EGI-InSPIRE 2</vt:lpstr>
      <vt:lpstr>Training Marketplace</vt:lpstr>
      <vt:lpstr>History</vt:lpstr>
      <vt:lpstr>Training Services</vt:lpstr>
      <vt:lpstr>Training Marketplace</vt:lpstr>
      <vt:lpstr>Training Marketplace</vt:lpstr>
      <vt:lpstr>V1: Training Marketplace</vt:lpstr>
      <vt:lpstr>V1: Training Marketplace</vt:lpstr>
      <vt:lpstr>V1: Training Marketplace</vt:lpstr>
      <vt:lpstr>V2: Training Marketplace</vt:lpstr>
      <vt:lpstr>V2: Training Marketplace</vt:lpstr>
      <vt:lpstr>V2: Training Marketplace</vt:lpstr>
      <vt:lpstr>V2: Training Marketplace</vt:lpstr>
      <vt:lpstr>V2: Training Marketplace</vt:lpstr>
      <vt:lpstr>V2: Training Marketplace</vt:lpstr>
      <vt:lpstr>V3: Training Marketplace</vt:lpstr>
      <vt:lpstr>Timelines </vt:lpstr>
      <vt:lpstr>Feedback during USAG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Claire Devereux</cp:lastModifiedBy>
  <cp:revision>43</cp:revision>
  <dcterms:created xsi:type="dcterms:W3CDTF">2010-09-03T12:01:03Z</dcterms:created>
  <dcterms:modified xsi:type="dcterms:W3CDTF">2011-05-04T13:49:14Z</dcterms:modified>
</cp:coreProperties>
</file>