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71" r:id="rId2"/>
    <p:sldId id="272" r:id="rId3"/>
    <p:sldId id="279" r:id="rId4"/>
    <p:sldId id="277" r:id="rId5"/>
    <p:sldId id="278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/>
    <p:restoredTop sz="96739" autoAdjust="0"/>
  </p:normalViewPr>
  <p:slideViewPr>
    <p:cSldViewPr>
      <p:cViewPr varScale="1">
        <p:scale>
          <a:sx n="165" d="100"/>
          <a:sy n="165" d="100"/>
        </p:scale>
        <p:origin x="88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07/06/19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95464C0A-96B1-4243-84AD-979C468BEBB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4" name="Segnaposto contenuto 18">
            <a:extLst>
              <a:ext uri="{FF2B5EF4-FFF2-40B4-BE49-F238E27FC236}">
                <a16:creationId xmlns:a16="http://schemas.microsoft.com/office/drawing/2014/main" id="{5ACF2346-45CE-8C43-9BE7-7C04459FB98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 i="0" u="none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6/7/19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9E1B6A-7D11-E849-A590-8111F721B3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6/7/19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826F0E64-C1AA-7B44-8707-12DAEF1438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44" name="Segnaposto contenuto 3">
            <a:extLst>
              <a:ext uri="{FF2B5EF4-FFF2-40B4-BE49-F238E27FC236}">
                <a16:creationId xmlns:a16="http://schemas.microsoft.com/office/drawing/2014/main" id="{0F67FC50-A7AA-1B42-ADE3-4F05CEFF456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6/7/19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F9806EEC-FA64-844F-A700-7B6E4626349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87355" y="1340771"/>
            <a:ext cx="5664629" cy="4782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42" name="Segnaposto contenuto 3">
            <a:extLst>
              <a:ext uri="{FF2B5EF4-FFF2-40B4-BE49-F238E27FC236}">
                <a16:creationId xmlns:a16="http://schemas.microsoft.com/office/drawing/2014/main" id="{AC298E57-B32A-3E45-8B5F-25DC8E79433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D548DFD9-EC66-D949-B078-B2E161F1350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8008" y="1340771"/>
            <a:ext cx="5664629" cy="4782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>
            <a:extLst>
              <a:ext uri="{FF2B5EF4-FFF2-40B4-BE49-F238E27FC236}">
                <a16:creationId xmlns:a16="http://schemas.microsoft.com/office/drawing/2014/main" id="{E9972DE2-5AB2-4A0C-B59B-F9380A257DED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1" name="Rettangolo 20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3" name="Rettangolo 22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8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6/7/19</a:t>
            </a:fld>
            <a:endParaRPr lang="en-US" dirty="0"/>
          </a:p>
        </p:txBody>
      </p:sp>
      <p:sp>
        <p:nvSpPr>
          <p:cNvPr id="39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Immagine 42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41E256BF-F678-474D-B0F0-C1B0FC6DEA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1" name="Segnaposto contenuto 3">
            <a:extLst>
              <a:ext uri="{FF2B5EF4-FFF2-40B4-BE49-F238E27FC236}">
                <a16:creationId xmlns:a16="http://schemas.microsoft.com/office/drawing/2014/main" id="{19AD132B-D4FB-224B-B906-4734DE467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0BBBDCC5-2F7A-574C-A5FE-7AEA530E9F7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 rot="5400000">
            <a:off x="3647727" y="-2043607"/>
            <a:ext cx="4896546" cy="115212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127856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10" name="Segnaposto contenuto 3">
            <a:extLst>
              <a:ext uri="{FF2B5EF4-FFF2-40B4-BE49-F238E27FC236}">
                <a16:creationId xmlns:a16="http://schemas.microsoft.com/office/drawing/2014/main" id="{F411E4A5-A105-784C-9E39-410F67D9419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8650" y="1628800"/>
            <a:ext cx="5883079" cy="540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2" name="Segnaposto contenuto 3">
            <a:extLst>
              <a:ext uri="{FF2B5EF4-FFF2-40B4-BE49-F238E27FC236}">
                <a16:creationId xmlns:a16="http://schemas.microsoft.com/office/drawing/2014/main" id="{7CF49966-5610-ED4F-8D27-A6C7DE1B724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8650" y="2348880"/>
            <a:ext cx="5883079" cy="540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 i="0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008" y="5655630"/>
            <a:ext cx="630033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05" y="5638956"/>
            <a:ext cx="65890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463FB9-8E58-4D7E-9AEC-9058EB62CFA0}"/>
              </a:ext>
            </a:extLst>
          </p:cNvPr>
          <p:cNvSpPr txBox="1"/>
          <p:nvPr userDrawn="1"/>
        </p:nvSpPr>
        <p:spPr>
          <a:xfrm>
            <a:off x="4759216" y="575551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1AC704-9BA4-4C9D-8727-21E0A6C216B1}"/>
              </a:ext>
            </a:extLst>
          </p:cNvPr>
          <p:cNvSpPr txBox="1"/>
          <p:nvPr userDrawn="1"/>
        </p:nvSpPr>
        <p:spPr>
          <a:xfrm>
            <a:off x="6600056" y="574505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519" y="2983662"/>
            <a:ext cx="1784961" cy="2231201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7C9CA8C5-768B-4B48-8912-AD9D8DF0939C}"/>
              </a:ext>
            </a:extLst>
          </p:cNvPr>
          <p:cNvCxnSpPr/>
          <p:nvPr userDrawn="1"/>
        </p:nvCxnSpPr>
        <p:spPr>
          <a:xfrm>
            <a:off x="913269" y="2958518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B63E2CA4-6517-D243-BE9E-62972D0D8E4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9416" y="1801703"/>
            <a:ext cx="3311525" cy="792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 err="1"/>
              <a:t>Thank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for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attention</a:t>
            </a:r>
            <a:r>
              <a:rPr lang="it-IT" dirty="0"/>
              <a:t>!</a:t>
            </a:r>
            <a:endParaRPr lang="en-GB" dirty="0"/>
          </a:p>
        </p:txBody>
      </p:sp>
      <p:sp>
        <p:nvSpPr>
          <p:cNvPr id="17" name="Segnaposto contenuto 4">
            <a:extLst>
              <a:ext uri="{FF2B5EF4-FFF2-40B4-BE49-F238E27FC236}">
                <a16:creationId xmlns:a16="http://schemas.microsoft.com/office/drawing/2014/main" id="{FD2E5EBC-6B99-3246-8A7E-2FD79A9A87D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88167" y="3192520"/>
            <a:ext cx="2519362" cy="504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i="1"/>
            </a:lvl1pPr>
            <a:lvl5pPr>
              <a:defRPr/>
            </a:lvl5pPr>
          </a:lstStyle>
          <a:p>
            <a:pPr lvl="0"/>
            <a:r>
              <a:rPr lang="en-GB" dirty="0"/>
              <a:t>Questions?</a:t>
            </a:r>
          </a:p>
        </p:txBody>
      </p:sp>
      <p:sp>
        <p:nvSpPr>
          <p:cNvPr id="18" name="Segnaposto contenuto 17">
            <a:extLst>
              <a:ext uri="{FF2B5EF4-FFF2-40B4-BE49-F238E27FC236}">
                <a16:creationId xmlns:a16="http://schemas.microsoft.com/office/drawing/2014/main" id="{AD787563-5284-2848-9605-68F55ABC220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38690" y="2310242"/>
            <a:ext cx="3384550" cy="1171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adipisicing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endParaRPr lang="en-GB" dirty="0"/>
          </a:p>
        </p:txBody>
      </p:sp>
      <p:sp>
        <p:nvSpPr>
          <p:cNvPr id="20" name="Segnaposto contenuto 19">
            <a:extLst>
              <a:ext uri="{FF2B5EF4-FFF2-40B4-BE49-F238E27FC236}">
                <a16:creationId xmlns:a16="http://schemas.microsoft.com/office/drawing/2014/main" id="{58176C6A-545E-DD45-B732-AC8914488A1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824192" y="1896443"/>
            <a:ext cx="3384550" cy="452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0" r:id="rId5"/>
    <p:sldLayoutId id="2147483712" r:id="rId6"/>
    <p:sldLayoutId id="2147483711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event/4675/timetable/#al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u/0/folders/1_C-r7LSa8epZwfMUv05s9VDibXjIjz0Z" TargetMode="External"/><Relationship Id="rId2" Type="http://schemas.openxmlformats.org/officeDocument/2006/relationships/hyperlink" Target="https://docs.google.com/document/d/1mTv4RR7SczmeX7aOzUqmMhQZSaoKhjdTZIerc40oC-M/ed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enix-ri.e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05341CFB-55D3-4DE1-AB61-215993C934F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402928" y="3572463"/>
            <a:ext cx="6121400" cy="864649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/>
              <a:t>Giacinto</a:t>
            </a:r>
            <a:r>
              <a:rPr lang="en-GB" dirty="0"/>
              <a:t> DONVITO  --  TC – WP10 Leader</a:t>
            </a:r>
          </a:p>
          <a:p>
            <a:r>
              <a:rPr lang="en-GB" dirty="0"/>
              <a:t>INFN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3C3975-0C57-420C-AD5A-B2430503EAD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03350" y="2852738"/>
            <a:ext cx="7068914" cy="5762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TCOM Phone conference – 20 May 2019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-1778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2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21038" y="192857"/>
            <a:ext cx="8635602" cy="715863"/>
          </a:xfrm>
        </p:spPr>
        <p:txBody>
          <a:bodyPr>
            <a:normAutofit/>
          </a:bodyPr>
          <a:lstStyle/>
          <a:p>
            <a:r>
              <a:rPr lang="en-US" dirty="0"/>
              <a:t>Status report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360" y="980728"/>
            <a:ext cx="11521280" cy="5112568"/>
          </a:xfrm>
        </p:spPr>
        <p:txBody>
          <a:bodyPr>
            <a:normAutofit/>
          </a:bodyPr>
          <a:lstStyle/>
          <a:p>
            <a:r>
              <a:rPr lang="en-GB" dirty="0"/>
              <a:t>The Tech WS agenda is in the final stage: </a:t>
            </a:r>
          </a:p>
          <a:p>
            <a:pPr lvl="1"/>
            <a:r>
              <a:rPr lang="en-GB" dirty="0">
                <a:hlinkClick r:id="rId2"/>
              </a:rPr>
              <a:t>https://indico.egi.eu/indico/event/4675/timetable/#all</a:t>
            </a:r>
            <a:endParaRPr lang="en-GB" dirty="0"/>
          </a:p>
          <a:p>
            <a:r>
              <a:rPr lang="en-GB" dirty="0"/>
              <a:t>Comments still possible with minor changes </a:t>
            </a:r>
          </a:p>
          <a:p>
            <a:r>
              <a:rPr lang="en-GB" dirty="0"/>
              <a:t>Please register yourself and cross check that the people you have invited are already registered: </a:t>
            </a:r>
          </a:p>
          <a:p>
            <a:pPr lvl="1"/>
            <a:r>
              <a:rPr lang="en-GB" dirty="0"/>
              <a:t>we have to be sure that we have the needed people there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61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21038" y="192857"/>
            <a:ext cx="8635602" cy="715863"/>
          </a:xfrm>
        </p:spPr>
        <p:txBody>
          <a:bodyPr>
            <a:normAutofit/>
          </a:bodyPr>
          <a:lstStyle/>
          <a:p>
            <a:r>
              <a:rPr lang="en-US" dirty="0"/>
              <a:t>WS registrants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269B85D-4C44-2447-B0F9-5A9D6C2C5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262" y="188640"/>
            <a:ext cx="5974378" cy="645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21038" y="192857"/>
            <a:ext cx="8635602" cy="715863"/>
          </a:xfrm>
        </p:spPr>
        <p:txBody>
          <a:bodyPr>
            <a:normAutofit/>
          </a:bodyPr>
          <a:lstStyle/>
          <a:p>
            <a:r>
              <a:rPr lang="en-US" dirty="0"/>
              <a:t>EOSC Technical Specification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360" y="908720"/>
            <a:ext cx="11521280" cy="5184576"/>
          </a:xfrm>
        </p:spPr>
        <p:txBody>
          <a:bodyPr>
            <a:normAutofit/>
          </a:bodyPr>
          <a:lstStyle/>
          <a:p>
            <a:r>
              <a:rPr lang="en-GB" dirty="0"/>
              <a:t>Diego and me, have prepared a template for Technical Specification of the EOSC Core services:</a:t>
            </a:r>
          </a:p>
          <a:p>
            <a:pPr lvl="1"/>
            <a:r>
              <a:rPr lang="en-GB" dirty="0">
                <a:hlinkClick r:id="rId2"/>
              </a:rPr>
              <a:t>https://docs.google.com/document/d/1mTv4RR7SczmeX7aOzUqmMhQZSaoKhjdTZIerc40oC-M/edit#</a:t>
            </a:r>
            <a:endParaRPr lang="en-GB" dirty="0"/>
          </a:p>
          <a:p>
            <a:pPr lvl="1"/>
            <a:r>
              <a:rPr lang="en-GB" dirty="0"/>
              <a:t>Here you will find the documents already asked: </a:t>
            </a:r>
          </a:p>
          <a:p>
            <a:pPr lvl="2"/>
            <a:r>
              <a:rPr lang="en-GB" dirty="0">
                <a:hlinkClick r:id="rId3"/>
              </a:rPr>
              <a:t>https://drive.google.com/drive/u/0/folders/1_C-r7LSa8epZwfMUv05s9VDibXjIjz0Z</a:t>
            </a:r>
            <a:endParaRPr lang="en-GB" dirty="0"/>
          </a:p>
          <a:p>
            <a:r>
              <a:rPr lang="en-GB" dirty="0"/>
              <a:t>Please fill free to propose comments/suggestion to improve it</a:t>
            </a:r>
          </a:p>
          <a:p>
            <a:r>
              <a:rPr lang="en-GB" dirty="0"/>
              <a:t>This could be useful also in preparation of the Tech WS.</a:t>
            </a:r>
          </a:p>
          <a:p>
            <a:r>
              <a:rPr lang="en-GB" dirty="0"/>
              <a:t>For each of the tech area you could ask to fill similar template for each “macro-features”</a:t>
            </a:r>
          </a:p>
        </p:txBody>
      </p:sp>
    </p:spTree>
    <p:extLst>
      <p:ext uri="{BB962C8B-B14F-4D97-AF65-F5344CB8AC3E}">
        <p14:creationId xmlns:p14="http://schemas.microsoft.com/office/powerpoint/2010/main" val="422791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21038" y="192857"/>
            <a:ext cx="8635602" cy="715863"/>
          </a:xfrm>
        </p:spPr>
        <p:txBody>
          <a:bodyPr>
            <a:normAutofit/>
          </a:bodyPr>
          <a:lstStyle/>
          <a:p>
            <a:r>
              <a:rPr lang="en-US" dirty="0"/>
              <a:t>Pending actions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360" y="908720"/>
            <a:ext cx="11521280" cy="5472608"/>
          </a:xfrm>
        </p:spPr>
        <p:txBody>
          <a:bodyPr>
            <a:normAutofit/>
          </a:bodyPr>
          <a:lstStyle/>
          <a:p>
            <a:r>
              <a:rPr lang="en-GB" dirty="0"/>
              <a:t>Each TCOM Member should present the report about the status of each Tech Area in terms of “macro-features” highlighted and the level of details reached in the description</a:t>
            </a:r>
          </a:p>
          <a:p>
            <a:r>
              <a:rPr lang="en-GB" dirty="0"/>
              <a:t>I suggest we use a common template for this presentation</a:t>
            </a:r>
          </a:p>
          <a:p>
            <a:pPr lvl="1"/>
            <a:r>
              <a:rPr lang="en-GB" dirty="0"/>
              <a:t>Do we all agree? </a:t>
            </a:r>
          </a:p>
          <a:p>
            <a:pPr lvl="1"/>
            <a:r>
              <a:rPr lang="en-GB" dirty="0"/>
              <a:t>I will start one and ask for comment/suggestion to improve it</a:t>
            </a:r>
          </a:p>
          <a:p>
            <a:r>
              <a:rPr lang="en-GB" dirty="0"/>
              <a:t>We will have also the participation of GEANT/OCRE for cloud computing services </a:t>
            </a:r>
          </a:p>
          <a:p>
            <a:pPr lvl="1"/>
            <a:r>
              <a:rPr lang="en-GB" dirty="0"/>
              <a:t>They will be mostly in the “role of observer, to capture input during the conference”</a:t>
            </a:r>
          </a:p>
          <a:p>
            <a:r>
              <a:rPr lang="en-GB" dirty="0"/>
              <a:t>G. </a:t>
            </a:r>
            <a:r>
              <a:rPr lang="en-GB" dirty="0" err="1"/>
              <a:t>Fiameni</a:t>
            </a:r>
            <a:r>
              <a:rPr lang="en-GB" dirty="0"/>
              <a:t> also asked us </a:t>
            </a:r>
          </a:p>
        </p:txBody>
      </p:sp>
    </p:spTree>
    <p:extLst>
      <p:ext uri="{BB962C8B-B14F-4D97-AF65-F5344CB8AC3E}">
        <p14:creationId xmlns:p14="http://schemas.microsoft.com/office/powerpoint/2010/main" val="332940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21038" y="192857"/>
            <a:ext cx="8635602" cy="715863"/>
          </a:xfrm>
        </p:spPr>
        <p:txBody>
          <a:bodyPr>
            <a:normAutofit/>
          </a:bodyPr>
          <a:lstStyle/>
          <a:p>
            <a:r>
              <a:rPr lang="en-US" dirty="0"/>
              <a:t>Pending actions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360" y="908720"/>
            <a:ext cx="11521280" cy="547260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We will have also the participation of GEANT/OCRE for cloud computing services </a:t>
            </a:r>
          </a:p>
          <a:p>
            <a:pPr lvl="1"/>
            <a:r>
              <a:rPr lang="en-GB" dirty="0"/>
              <a:t>They will be mostly in the “role of observer, to capture input during the conference”</a:t>
            </a:r>
          </a:p>
          <a:p>
            <a:r>
              <a:rPr lang="en-GB" dirty="0"/>
              <a:t>Also </a:t>
            </a:r>
            <a:r>
              <a:rPr lang="en-GB" dirty="0" err="1"/>
              <a:t>OpenAIRE</a:t>
            </a:r>
            <a:r>
              <a:rPr lang="en-GB" dirty="0"/>
              <a:t> will be represented (most probably with Paolo </a:t>
            </a:r>
            <a:r>
              <a:rPr lang="en-GB" dirty="0" err="1"/>
              <a:t>Manghi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Most probably we could include this contribution in the “Data” Session</a:t>
            </a:r>
          </a:p>
          <a:p>
            <a:pPr lvl="2"/>
            <a:r>
              <a:rPr lang="en-GB" dirty="0"/>
              <a:t>“guidelines for data archives, scientific products and software, guidelines for the measurement and exchange of usage and data statistics, open repository, etc.”</a:t>
            </a:r>
          </a:p>
          <a:p>
            <a:pPr lvl="2"/>
            <a:r>
              <a:rPr lang="en-GB" dirty="0"/>
              <a:t>Any suggestion on this? </a:t>
            </a:r>
          </a:p>
          <a:p>
            <a:r>
              <a:rPr lang="en-GB" dirty="0"/>
              <a:t>G. </a:t>
            </a:r>
            <a:r>
              <a:rPr lang="en-GB" dirty="0" err="1"/>
              <a:t>Fiameni</a:t>
            </a:r>
            <a:r>
              <a:rPr lang="en-GB" dirty="0"/>
              <a:t> also asked us to report about the Fenix (</a:t>
            </a:r>
            <a:r>
              <a:rPr lang="en-GB" dirty="0">
                <a:hlinkClick r:id="rId2"/>
              </a:rPr>
              <a:t>https://fenix-ri.eu/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I agree this could be useful: any comments? </a:t>
            </a:r>
          </a:p>
          <a:p>
            <a:pPr lvl="1"/>
            <a:r>
              <a:rPr lang="en-GB" dirty="0"/>
              <a:t>Where this could fit better? </a:t>
            </a:r>
          </a:p>
        </p:txBody>
      </p:sp>
    </p:spTree>
    <p:extLst>
      <p:ext uri="{BB962C8B-B14F-4D97-AF65-F5344CB8AC3E}">
        <p14:creationId xmlns:p14="http://schemas.microsoft.com/office/powerpoint/2010/main" val="2060751718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8" id="{4751AB5D-640C-3342-BFAA-5DB4E45F457D}" vid="{E170F76C-6CC7-B945-846A-6208DD64BB9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EOSC-hub_ppt-2</Template>
  <TotalTime>14009</TotalTime>
  <Words>419</Words>
  <Application>Microsoft Macintosh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slide_base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Piagentini</dc:creator>
  <cp:lastModifiedBy>Giacinto Donvito</cp:lastModifiedBy>
  <cp:revision>207</cp:revision>
  <dcterms:created xsi:type="dcterms:W3CDTF">2018-01-30T10:37:03Z</dcterms:created>
  <dcterms:modified xsi:type="dcterms:W3CDTF">2019-06-07T07:58:13Z</dcterms:modified>
</cp:coreProperties>
</file>