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274" r:id="rId2"/>
    <p:sldId id="284" r:id="rId3"/>
    <p:sldId id="385" r:id="rId4"/>
    <p:sldId id="260" r:id="rId5"/>
    <p:sldId id="386" r:id="rId6"/>
    <p:sldId id="331" r:id="rId7"/>
    <p:sldId id="343" r:id="rId8"/>
    <p:sldId id="342" r:id="rId9"/>
    <p:sldId id="335" r:id="rId10"/>
    <p:sldId id="346" r:id="rId11"/>
    <p:sldId id="308" r:id="rId12"/>
    <p:sldId id="347" r:id="rId13"/>
    <p:sldId id="350" r:id="rId14"/>
    <p:sldId id="333" r:id="rId15"/>
    <p:sldId id="355" r:id="rId16"/>
    <p:sldId id="348" r:id="rId17"/>
    <p:sldId id="352" r:id="rId18"/>
    <p:sldId id="259" r:id="rId19"/>
    <p:sldId id="378" r:id="rId20"/>
    <p:sldId id="353" r:id="rId21"/>
    <p:sldId id="354" r:id="rId22"/>
    <p:sldId id="368" r:id="rId23"/>
    <p:sldId id="357" r:id="rId24"/>
    <p:sldId id="375" r:id="rId25"/>
    <p:sldId id="374" r:id="rId26"/>
    <p:sldId id="376" r:id="rId27"/>
    <p:sldId id="377" r:id="rId28"/>
    <p:sldId id="324" r:id="rId29"/>
    <p:sldId id="363" r:id="rId30"/>
    <p:sldId id="364" r:id="rId31"/>
    <p:sldId id="365" r:id="rId32"/>
    <p:sldId id="379" r:id="rId33"/>
    <p:sldId id="366" r:id="rId34"/>
    <p:sldId id="381" r:id="rId35"/>
    <p:sldId id="384" r:id="rId36"/>
    <p:sldId id="382" r:id="rId37"/>
    <p:sldId id="380" r:id="rId38"/>
    <p:sldId id="383" r:id="rId39"/>
    <p:sldId id="387" r:id="rId40"/>
    <p:sldId id="388" r:id="rId41"/>
    <p:sldId id="389" r:id="rId42"/>
    <p:sldId id="28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5AD0DBC-6C75-ED4A-BE6F-BAA61C4D078E}">
          <p14:sldIdLst>
            <p14:sldId id="274"/>
            <p14:sldId id="284"/>
          </p14:sldIdLst>
        </p14:section>
        <p14:section name="Overview - objectives" id="{D2DE7684-B697-A746-B9F4-F55B974ED3E8}">
          <p14:sldIdLst>
            <p14:sldId id="385"/>
            <p14:sldId id="260"/>
            <p14:sldId id="386"/>
            <p14:sldId id="331"/>
            <p14:sldId id="343"/>
            <p14:sldId id="342"/>
          </p14:sldIdLst>
        </p14:section>
        <p14:section name="Service Portfolio" id="{711FBD89-A386-134E-9BF7-FA6403D28839}">
          <p14:sldIdLst>
            <p14:sldId id="335"/>
            <p14:sldId id="346"/>
            <p14:sldId id="308"/>
          </p14:sldIdLst>
        </p14:section>
        <p14:section name="Interop guidelines" id="{6465F635-906D-E34C-8DD6-200576FA6BC4}">
          <p14:sldIdLst>
            <p14:sldId id="347"/>
          </p14:sldIdLst>
        </p14:section>
        <p14:section name="Rules" id="{58A1FB21-0558-A841-92F3-356EEB52A06F}">
          <p14:sldIdLst>
            <p14:sldId id="350"/>
          </p14:sldIdLst>
        </p14:section>
        <p14:section name="SMS" id="{6C8D2FFA-FB61-A440-BCE1-733EEB21E52F}">
          <p14:sldIdLst>
            <p14:sldId id="333"/>
          </p14:sldIdLst>
        </p14:section>
        <p14:section name="Internal Portfolio" id="{F2467DBE-5492-0841-85DA-9427AF3F2821}">
          <p14:sldIdLst>
            <p14:sldId id="355"/>
          </p14:sldIdLst>
        </p14:section>
        <p14:section name="Business" id="{02BC67FC-FF45-374F-90B7-8513638A8942}">
          <p14:sldIdLst>
            <p14:sldId id="348"/>
          </p14:sldIdLst>
        </p14:section>
        <p14:section name="Portal" id="{107DB67F-A851-F940-BCEB-8C12C162AEFE}">
          <p14:sldIdLst>
            <p14:sldId id="352"/>
            <p14:sldId id="259"/>
            <p14:sldId id="378"/>
          </p14:sldIdLst>
        </p14:section>
        <p14:section name="Training" id="{BE6D3457-C348-144C-86AD-B78DB5CD1CCB}">
          <p14:sldIdLst>
            <p14:sldId id="353"/>
          </p14:sldIdLst>
        </p14:section>
        <p14:section name="DIH" id="{FC68A7CC-F848-7D44-B7FE-EBBF46638839}">
          <p14:sldIdLst>
            <p14:sldId id="354"/>
            <p14:sldId id="368"/>
          </p14:sldIdLst>
        </p14:section>
        <p14:section name="Results" id="{4C82EBF3-CA26-EF44-BAF6-048F5C024820}">
          <p14:sldIdLst>
            <p14:sldId id="357"/>
            <p14:sldId id="375"/>
            <p14:sldId id="374"/>
            <p14:sldId id="376"/>
            <p14:sldId id="377"/>
          </p14:sldIdLst>
        </p14:section>
        <p14:section name="Recommendations" id="{ED94C9B7-0165-D546-AF82-9D32F21D8137}">
          <p14:sldIdLst>
            <p14:sldId id="324"/>
            <p14:sldId id="363"/>
            <p14:sldId id="364"/>
            <p14:sldId id="365"/>
            <p14:sldId id="379"/>
            <p14:sldId id="366"/>
            <p14:sldId id="381"/>
            <p14:sldId id="384"/>
            <p14:sldId id="382"/>
            <p14:sldId id="380"/>
            <p14:sldId id="383"/>
            <p14:sldId id="387"/>
            <p14:sldId id="388"/>
            <p14:sldId id="389"/>
            <p14:sldId id="280"/>
          </p14:sldIdLst>
        </p14:section>
        <p14:section name="backup" id="{3A90EF36-2565-7E43-BF9F-86C8D102C3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92D"/>
    <a:srgbClr val="75A5D8"/>
    <a:srgbClr val="1D2F45"/>
    <a:srgbClr val="1C3046"/>
    <a:srgbClr val="E2E4EA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3" autoAdjust="0"/>
    <p:restoredTop sz="95153" autoAdjust="0"/>
  </p:normalViewPr>
  <p:slideViewPr>
    <p:cSldViewPr>
      <p:cViewPr varScale="1">
        <p:scale>
          <a:sx n="64" d="100"/>
          <a:sy n="64" d="100"/>
        </p:scale>
        <p:origin x="59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E6B2B-DAAE-3644-AE63-40A3860E729C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5BEAC-30C9-0C4C-9BBE-2155B5BB70A1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Services in the EOSC service portfolio</a:t>
          </a:r>
        </a:p>
      </dgm:t>
    </dgm:pt>
    <dgm:pt modelId="{32BC7453-389A-A640-ABF6-2EF5F3A7BAB7}" type="parTrans" cxnId="{7C8D7FE2-5FEE-AB49-8DC2-6B1E2FB80C25}">
      <dgm:prSet/>
      <dgm:spPr/>
      <dgm:t>
        <a:bodyPr/>
        <a:lstStyle/>
        <a:p>
          <a:endParaRPr lang="en-GB"/>
        </a:p>
      </dgm:t>
    </dgm:pt>
    <dgm:pt modelId="{B6D87494-B1D0-E144-BDF2-6FC710A9E819}" type="sibTrans" cxnId="{7C8D7FE2-5FEE-AB49-8DC2-6B1E2FB80C25}">
      <dgm:prSet/>
      <dgm:spPr/>
      <dgm:t>
        <a:bodyPr/>
        <a:lstStyle/>
        <a:p>
          <a:endParaRPr lang="en-GB"/>
        </a:p>
      </dgm:t>
    </dgm:pt>
    <dgm:pt modelId="{178D7A88-4AB5-9E41-A1F7-0DFED7FA02CE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EOSC Portal and Marketplace</a:t>
          </a:r>
        </a:p>
      </dgm:t>
    </dgm:pt>
    <dgm:pt modelId="{164AFF1E-C2FA-A542-8F8B-27BE46864F60}" type="parTrans" cxnId="{B1777712-87EA-7E4F-88F5-0803C52082EE}">
      <dgm:prSet/>
      <dgm:spPr/>
      <dgm:t>
        <a:bodyPr/>
        <a:lstStyle/>
        <a:p>
          <a:endParaRPr lang="en-GB"/>
        </a:p>
      </dgm:t>
    </dgm:pt>
    <dgm:pt modelId="{0BD354E8-89E7-944C-8A90-813DC950F731}" type="sibTrans" cxnId="{B1777712-87EA-7E4F-88F5-0803C52082EE}">
      <dgm:prSet/>
      <dgm:spPr/>
      <dgm:t>
        <a:bodyPr/>
        <a:lstStyle/>
        <a:p>
          <a:endParaRPr lang="en-GB"/>
        </a:p>
      </dgm:t>
    </dgm:pt>
    <dgm:pt modelId="{89508FFD-57B2-FF43-9F7E-A19C0883AB4F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Training Courses and Materials</a:t>
          </a:r>
        </a:p>
      </dgm:t>
    </dgm:pt>
    <dgm:pt modelId="{A3F68F75-9D62-F044-8526-6EC276EFC1F1}" type="parTrans" cxnId="{E10E4C43-4D9F-6844-BDF6-56DD96E7153E}">
      <dgm:prSet/>
      <dgm:spPr/>
      <dgm:t>
        <a:bodyPr/>
        <a:lstStyle/>
        <a:p>
          <a:endParaRPr lang="en-GB"/>
        </a:p>
      </dgm:t>
    </dgm:pt>
    <dgm:pt modelId="{133BF079-8E14-3146-B9AA-7F687F144DF9}" type="sibTrans" cxnId="{E10E4C43-4D9F-6844-BDF6-56DD96E7153E}">
      <dgm:prSet/>
      <dgm:spPr/>
      <dgm:t>
        <a:bodyPr/>
        <a:lstStyle/>
        <a:p>
          <a:endParaRPr lang="en-GB"/>
        </a:p>
      </dgm:t>
    </dgm:pt>
    <dgm:pt modelId="{2E7EAE1B-B33D-1B41-B93E-2839DE8E0971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Interoperability &amp; Integration Guidelines</a:t>
          </a:r>
        </a:p>
      </dgm:t>
    </dgm:pt>
    <dgm:pt modelId="{0D9F8DB2-5ADB-DF46-8F31-652F2634C83A}" type="parTrans" cxnId="{AA3445AD-D1BB-F942-9742-485BC87D1A08}">
      <dgm:prSet/>
      <dgm:spPr/>
      <dgm:t>
        <a:bodyPr/>
        <a:lstStyle/>
        <a:p>
          <a:endParaRPr lang="en-GB"/>
        </a:p>
      </dgm:t>
    </dgm:pt>
    <dgm:pt modelId="{B225D3DA-B0B6-2A45-9CED-92A929331CC8}" type="sibTrans" cxnId="{AA3445AD-D1BB-F942-9742-485BC87D1A08}">
      <dgm:prSet/>
      <dgm:spPr/>
      <dgm:t>
        <a:bodyPr/>
        <a:lstStyle/>
        <a:p>
          <a:endParaRPr lang="en-GB"/>
        </a:p>
      </dgm:t>
    </dgm:pt>
    <dgm:pt modelId="{B901AC06-505F-BD4D-AF76-25B3DD843E3F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Business and Sustainability Models</a:t>
          </a:r>
        </a:p>
      </dgm:t>
    </dgm:pt>
    <dgm:pt modelId="{90F641CA-716B-5C44-9A1A-B0762C00FF33}" type="parTrans" cxnId="{B4870751-9E70-2448-B5AC-85B92A4EC932}">
      <dgm:prSet/>
      <dgm:spPr/>
      <dgm:t>
        <a:bodyPr/>
        <a:lstStyle/>
        <a:p>
          <a:endParaRPr lang="en-GB"/>
        </a:p>
      </dgm:t>
    </dgm:pt>
    <dgm:pt modelId="{BD54650A-F20A-B742-8AB4-AEB9E9D1AA31}" type="sibTrans" cxnId="{B4870751-9E70-2448-B5AC-85B92A4EC932}">
      <dgm:prSet/>
      <dgm:spPr/>
      <dgm:t>
        <a:bodyPr/>
        <a:lstStyle/>
        <a:p>
          <a:endParaRPr lang="en-GB"/>
        </a:p>
      </dgm:t>
    </dgm:pt>
    <dgm:pt modelId="{943A70EF-3972-274C-9773-1798EC99BC04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Rules of Participation</a:t>
          </a:r>
        </a:p>
      </dgm:t>
    </dgm:pt>
    <dgm:pt modelId="{DBC13561-7B99-1F43-B0FD-4092A3781A92}" type="parTrans" cxnId="{57062B63-2EA3-884A-97D3-8179E72708D1}">
      <dgm:prSet/>
      <dgm:spPr/>
      <dgm:t>
        <a:bodyPr/>
        <a:lstStyle/>
        <a:p>
          <a:endParaRPr lang="en-GB"/>
        </a:p>
      </dgm:t>
    </dgm:pt>
    <dgm:pt modelId="{9794F965-0627-A740-996F-10C490E9B3D9}" type="sibTrans" cxnId="{57062B63-2EA3-884A-97D3-8179E72708D1}">
      <dgm:prSet/>
      <dgm:spPr/>
      <dgm:t>
        <a:bodyPr/>
        <a:lstStyle/>
        <a:p>
          <a:endParaRPr lang="en-GB"/>
        </a:p>
      </dgm:t>
    </dgm:pt>
    <dgm:pt modelId="{F390A883-9948-804C-AF1A-0D821D12414F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 Management System</a:t>
          </a:r>
        </a:p>
      </dgm:t>
    </dgm:pt>
    <dgm:pt modelId="{762F36A0-C4C9-7040-AB9F-32ED4835B946}" type="parTrans" cxnId="{25B4906C-D91E-2E49-BC79-747DA8FA9A0C}">
      <dgm:prSet/>
      <dgm:spPr/>
      <dgm:t>
        <a:bodyPr/>
        <a:lstStyle/>
        <a:p>
          <a:endParaRPr lang="en-GB"/>
        </a:p>
      </dgm:t>
    </dgm:pt>
    <dgm:pt modelId="{BEA414E9-72FC-8849-A1D7-103BE89FA461}" type="sibTrans" cxnId="{25B4906C-D91E-2E49-BC79-747DA8FA9A0C}">
      <dgm:prSet/>
      <dgm:spPr/>
      <dgm:t>
        <a:bodyPr/>
        <a:lstStyle/>
        <a:p>
          <a:endParaRPr lang="en-GB"/>
        </a:p>
      </dgm:t>
    </dgm:pt>
    <dgm:pt modelId="{56BE8636-E06E-BC40-9A2E-D92BE02E9327}">
      <dgm:prSet phldrT="[Text]"/>
      <dgm:spPr>
        <a:solidFill>
          <a:schemeClr val="bg1"/>
        </a:solidFill>
        <a:ln>
          <a:solidFill>
            <a:srgbClr val="B5892D"/>
          </a:solidFill>
        </a:ln>
      </dgm:spPr>
      <dgm:t>
        <a:bodyPr/>
        <a:lstStyle/>
        <a:p>
          <a:r>
            <a:rPr lang="en-GB" b="1" dirty="0">
              <a:solidFill>
                <a:srgbClr val="B5892D"/>
              </a:solidFill>
            </a:rPr>
            <a:t>Internal Services in the Hub Portfolio </a:t>
          </a:r>
        </a:p>
      </dgm:t>
    </dgm:pt>
    <dgm:pt modelId="{170AF3E1-DDE7-B04F-BC47-0D4C72465AE6}" type="parTrans" cxnId="{933C501F-D559-1D4E-A62D-3200E440C010}">
      <dgm:prSet/>
      <dgm:spPr/>
      <dgm:t>
        <a:bodyPr/>
        <a:lstStyle/>
        <a:p>
          <a:endParaRPr lang="en-GB"/>
        </a:p>
      </dgm:t>
    </dgm:pt>
    <dgm:pt modelId="{44ABD83E-F4A0-5346-B125-B44BDD702820}" type="sibTrans" cxnId="{933C501F-D559-1D4E-A62D-3200E440C010}">
      <dgm:prSet/>
      <dgm:spPr/>
      <dgm:t>
        <a:bodyPr/>
        <a:lstStyle/>
        <a:p>
          <a:endParaRPr lang="en-GB"/>
        </a:p>
      </dgm:t>
    </dgm:pt>
    <dgm:pt modelId="{FCB3C035-9025-6147-A89B-3DFA4A1AD8AA}">
      <dgm:prSet phldrT="[Text]" custT="1"/>
      <dgm:spPr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Digital Innovation Hub</a:t>
          </a:r>
        </a:p>
      </dgm:t>
    </dgm:pt>
    <dgm:pt modelId="{F0007813-C817-F54E-B610-9F8448501112}" type="parTrans" cxnId="{BA509228-AE9C-FB41-A2D3-7D8D5B2B7611}">
      <dgm:prSet/>
      <dgm:spPr/>
      <dgm:t>
        <a:bodyPr/>
        <a:lstStyle/>
        <a:p>
          <a:endParaRPr lang="en-GB"/>
        </a:p>
      </dgm:t>
    </dgm:pt>
    <dgm:pt modelId="{C5D155FA-4A1E-3747-85F0-AC869F0FCD63}" type="sibTrans" cxnId="{BA509228-AE9C-FB41-A2D3-7D8D5B2B7611}">
      <dgm:prSet/>
      <dgm:spPr/>
      <dgm:t>
        <a:bodyPr/>
        <a:lstStyle/>
        <a:p>
          <a:endParaRPr lang="en-GB"/>
        </a:p>
      </dgm:t>
    </dgm:pt>
    <dgm:pt modelId="{64E0464D-3437-8B45-AE4F-D066C43DEB63}" type="pres">
      <dgm:prSet presAssocID="{C2FE6B2B-DAAE-3644-AE63-40A3860E729C}" presName="Name0" presStyleCnt="0">
        <dgm:presLayoutVars>
          <dgm:dir/>
          <dgm:resizeHandles val="exact"/>
        </dgm:presLayoutVars>
      </dgm:prSet>
      <dgm:spPr/>
    </dgm:pt>
    <dgm:pt modelId="{8789A1F3-0CAA-4649-B9D5-C67E2BAF9D50}" type="pres">
      <dgm:prSet presAssocID="{C2FE6B2B-DAAE-3644-AE63-40A3860E729C}" presName="cycle" presStyleCnt="0"/>
      <dgm:spPr/>
    </dgm:pt>
    <dgm:pt modelId="{D633E2ED-1480-1040-8A4B-291A94B2AAB9}" type="pres">
      <dgm:prSet presAssocID="{D7D5BEAC-30C9-0C4C-9BBE-2155B5BB70A1}" presName="nodeFirstNode" presStyleLbl="node1" presStyleIdx="0" presStyleCnt="9">
        <dgm:presLayoutVars>
          <dgm:bulletEnabled val="1"/>
        </dgm:presLayoutVars>
      </dgm:prSet>
      <dgm:spPr>
        <a:xfrm>
          <a:off x="3639178" y="3100"/>
          <a:ext cx="1610179" cy="805089"/>
        </a:xfrm>
        <a:prstGeom prst="roundRect">
          <a:avLst/>
        </a:prstGeom>
      </dgm:spPr>
    </dgm:pt>
    <dgm:pt modelId="{928B4796-AF0D-B647-8AC5-6FB6DDE09427}" type="pres">
      <dgm:prSet presAssocID="{B6D87494-B1D0-E144-BDF2-6FC710A9E819}" presName="sibTransFirstNode" presStyleLbl="bgShp" presStyleIdx="0" presStyleCnt="1"/>
      <dgm:spPr/>
    </dgm:pt>
    <dgm:pt modelId="{23FAF44D-20D8-C44E-A327-708CA7BB8B5F}" type="pres">
      <dgm:prSet presAssocID="{178D7A88-4AB5-9E41-A1F7-0DFED7FA02CE}" presName="nodeFollowingNodes" presStyleLbl="node1" presStyleIdx="1" presStyleCnt="9">
        <dgm:presLayoutVars>
          <dgm:bulletEnabled val="1"/>
        </dgm:presLayoutVars>
      </dgm:prSet>
      <dgm:spPr>
        <a:xfrm>
          <a:off x="5341975" y="622867"/>
          <a:ext cx="1610179" cy="805089"/>
        </a:xfrm>
        <a:prstGeom prst="roundRect">
          <a:avLst/>
        </a:prstGeom>
      </dgm:spPr>
    </dgm:pt>
    <dgm:pt modelId="{322BC8DB-5065-794C-BB03-F9989B1151F9}" type="pres">
      <dgm:prSet presAssocID="{89508FFD-57B2-FF43-9F7E-A19C0883AB4F}" presName="nodeFollowingNodes" presStyleLbl="node1" presStyleIdx="2" presStyleCnt="9">
        <dgm:presLayoutVars>
          <dgm:bulletEnabled val="1"/>
        </dgm:presLayoutVars>
      </dgm:prSet>
      <dgm:spPr>
        <a:xfrm>
          <a:off x="6248014" y="2192173"/>
          <a:ext cx="1610179" cy="805089"/>
        </a:xfrm>
        <a:prstGeom prst="roundRect">
          <a:avLst/>
        </a:prstGeom>
      </dgm:spPr>
    </dgm:pt>
    <dgm:pt modelId="{EDFFB161-9F34-CA48-8C8C-C15C782D8336}" type="pres">
      <dgm:prSet presAssocID="{2E7EAE1B-B33D-1B41-B93E-2839DE8E0971}" presName="nodeFollowingNodes" presStyleLbl="node1" presStyleIdx="3" presStyleCnt="9">
        <dgm:presLayoutVars>
          <dgm:bulletEnabled val="1"/>
        </dgm:presLayoutVars>
      </dgm:prSet>
      <dgm:spPr>
        <a:xfrm>
          <a:off x="5933350" y="3976722"/>
          <a:ext cx="1610179" cy="805089"/>
        </a:xfrm>
        <a:prstGeom prst="roundRect">
          <a:avLst/>
        </a:prstGeom>
      </dgm:spPr>
    </dgm:pt>
    <dgm:pt modelId="{3408293C-925F-B943-A577-2755317D6316}" type="pres">
      <dgm:prSet presAssocID="{FCB3C035-9025-6147-A89B-3DFA4A1AD8AA}" presName="nodeFollowingNodes" presStyleLbl="node1" presStyleIdx="4" presStyleCnt="9" custRadScaleRad="107358" custRadScaleInc="-24781">
        <dgm:presLayoutVars>
          <dgm:bulletEnabled val="1"/>
        </dgm:presLayoutVars>
      </dgm:prSet>
      <dgm:spPr>
        <a:xfrm>
          <a:off x="4545217" y="5141504"/>
          <a:ext cx="1610179" cy="805089"/>
        </a:xfrm>
        <a:prstGeom prst="roundRect">
          <a:avLst/>
        </a:prstGeom>
      </dgm:spPr>
    </dgm:pt>
    <dgm:pt modelId="{59BECCA0-A34A-AD40-B76F-9F667750A1FD}" type="pres">
      <dgm:prSet presAssocID="{943A70EF-3972-274C-9773-1798EC99BC04}" presName="nodeFollowingNodes" presStyleLbl="node1" presStyleIdx="5" presStyleCnt="9" custRadScaleRad="104169" custRadScaleInc="15463">
        <dgm:presLayoutVars>
          <dgm:bulletEnabled val="1"/>
        </dgm:presLayoutVars>
      </dgm:prSet>
      <dgm:spPr>
        <a:xfrm>
          <a:off x="2733139" y="5141504"/>
          <a:ext cx="1610179" cy="805089"/>
        </a:xfrm>
        <a:prstGeom prst="roundRect">
          <a:avLst/>
        </a:prstGeom>
      </dgm:spPr>
    </dgm:pt>
    <dgm:pt modelId="{2039B138-B68D-A546-AE73-EC2C684CB111}" type="pres">
      <dgm:prSet presAssocID="{F390A883-9948-804C-AF1A-0D821D12414F}" presName="nodeFollowingNodes" presStyleLbl="node1" presStyleIdx="6" presStyleCnt="9">
        <dgm:presLayoutVars>
          <dgm:bulletEnabled val="1"/>
        </dgm:presLayoutVars>
      </dgm:prSet>
      <dgm:spPr>
        <a:xfrm>
          <a:off x="1345006" y="3976722"/>
          <a:ext cx="1610179" cy="805089"/>
        </a:xfrm>
        <a:prstGeom prst="roundRect">
          <a:avLst/>
        </a:prstGeom>
      </dgm:spPr>
    </dgm:pt>
    <dgm:pt modelId="{A3B0B1B5-579E-D54D-B184-7E32466CF895}" type="pres">
      <dgm:prSet presAssocID="{56BE8636-E06E-BC40-9A2E-D92BE02E9327}" presName="nodeFollowingNodes" presStyleLbl="node1" presStyleIdx="7" presStyleCnt="9">
        <dgm:presLayoutVars>
          <dgm:bulletEnabled val="1"/>
        </dgm:presLayoutVars>
      </dgm:prSet>
      <dgm:spPr/>
    </dgm:pt>
    <dgm:pt modelId="{9CB9DB27-1DF2-4148-9F46-ADE89BFC9BF9}" type="pres">
      <dgm:prSet presAssocID="{B901AC06-505F-BD4D-AF76-25B3DD843E3F}" presName="nodeFollowingNodes" presStyleLbl="node1" presStyleIdx="8" presStyleCnt="9">
        <dgm:presLayoutVars>
          <dgm:bulletEnabled val="1"/>
        </dgm:presLayoutVars>
      </dgm:prSet>
      <dgm:spPr>
        <a:xfrm>
          <a:off x="1936381" y="622867"/>
          <a:ext cx="1610179" cy="805089"/>
        </a:xfrm>
        <a:prstGeom prst="roundRect">
          <a:avLst/>
        </a:prstGeom>
      </dgm:spPr>
    </dgm:pt>
  </dgm:ptLst>
  <dgm:cxnLst>
    <dgm:cxn modelId="{6C644912-8B6D-5748-99E4-3151EBE99957}" type="presOf" srcId="{FCB3C035-9025-6147-A89B-3DFA4A1AD8AA}" destId="{3408293C-925F-B943-A577-2755317D6316}" srcOrd="0" destOrd="0" presId="urn:microsoft.com/office/officeart/2005/8/layout/cycle3"/>
    <dgm:cxn modelId="{B1777712-87EA-7E4F-88F5-0803C52082EE}" srcId="{C2FE6B2B-DAAE-3644-AE63-40A3860E729C}" destId="{178D7A88-4AB5-9E41-A1F7-0DFED7FA02CE}" srcOrd="1" destOrd="0" parTransId="{164AFF1E-C2FA-A542-8F8B-27BE46864F60}" sibTransId="{0BD354E8-89E7-944C-8A90-813DC950F731}"/>
    <dgm:cxn modelId="{933C501F-D559-1D4E-A62D-3200E440C010}" srcId="{C2FE6B2B-DAAE-3644-AE63-40A3860E729C}" destId="{56BE8636-E06E-BC40-9A2E-D92BE02E9327}" srcOrd="7" destOrd="0" parTransId="{170AF3E1-DDE7-B04F-BC47-0D4C72465AE6}" sibTransId="{44ABD83E-F4A0-5346-B125-B44BDD702820}"/>
    <dgm:cxn modelId="{BA509228-AE9C-FB41-A2D3-7D8D5B2B7611}" srcId="{C2FE6B2B-DAAE-3644-AE63-40A3860E729C}" destId="{FCB3C035-9025-6147-A89B-3DFA4A1AD8AA}" srcOrd="4" destOrd="0" parTransId="{F0007813-C817-F54E-B610-9F8448501112}" sibTransId="{C5D155FA-4A1E-3747-85F0-AC869F0FCD63}"/>
    <dgm:cxn modelId="{57062B63-2EA3-884A-97D3-8179E72708D1}" srcId="{C2FE6B2B-DAAE-3644-AE63-40A3860E729C}" destId="{943A70EF-3972-274C-9773-1798EC99BC04}" srcOrd="5" destOrd="0" parTransId="{DBC13561-7B99-1F43-B0FD-4092A3781A92}" sibTransId="{9794F965-0627-A740-996F-10C490E9B3D9}"/>
    <dgm:cxn modelId="{E10E4C43-4D9F-6844-BDF6-56DD96E7153E}" srcId="{C2FE6B2B-DAAE-3644-AE63-40A3860E729C}" destId="{89508FFD-57B2-FF43-9F7E-A19C0883AB4F}" srcOrd="2" destOrd="0" parTransId="{A3F68F75-9D62-F044-8526-6EC276EFC1F1}" sibTransId="{133BF079-8E14-3146-B9AA-7F687F144DF9}"/>
    <dgm:cxn modelId="{DFD4D943-8094-CE45-B519-9EE9ECE41D62}" type="presOf" srcId="{943A70EF-3972-274C-9773-1798EC99BC04}" destId="{59BECCA0-A34A-AD40-B76F-9F667750A1FD}" srcOrd="0" destOrd="0" presId="urn:microsoft.com/office/officeart/2005/8/layout/cycle3"/>
    <dgm:cxn modelId="{DEBC7845-386F-4343-9EA9-86D816F28D48}" type="presOf" srcId="{2E7EAE1B-B33D-1B41-B93E-2839DE8E0971}" destId="{EDFFB161-9F34-CA48-8C8C-C15C782D8336}" srcOrd="0" destOrd="0" presId="urn:microsoft.com/office/officeart/2005/8/layout/cycle3"/>
    <dgm:cxn modelId="{25B4906C-D91E-2E49-BC79-747DA8FA9A0C}" srcId="{C2FE6B2B-DAAE-3644-AE63-40A3860E729C}" destId="{F390A883-9948-804C-AF1A-0D821D12414F}" srcOrd="6" destOrd="0" parTransId="{762F36A0-C4C9-7040-AB9F-32ED4835B946}" sibTransId="{BEA414E9-72FC-8849-A1D7-103BE89FA461}"/>
    <dgm:cxn modelId="{B4870751-9E70-2448-B5AC-85B92A4EC932}" srcId="{C2FE6B2B-DAAE-3644-AE63-40A3860E729C}" destId="{B901AC06-505F-BD4D-AF76-25B3DD843E3F}" srcOrd="8" destOrd="0" parTransId="{90F641CA-716B-5C44-9A1A-B0762C00FF33}" sibTransId="{BD54650A-F20A-B742-8AB4-AEB9E9D1AA31}"/>
    <dgm:cxn modelId="{A1B44D71-0F95-FD44-AA32-31F44CCCE01A}" type="presOf" srcId="{56BE8636-E06E-BC40-9A2E-D92BE02E9327}" destId="{A3B0B1B5-579E-D54D-B184-7E32466CF895}" srcOrd="0" destOrd="0" presId="urn:microsoft.com/office/officeart/2005/8/layout/cycle3"/>
    <dgm:cxn modelId="{1EE28E80-F6FB-E141-8C13-30E073B7186C}" type="presOf" srcId="{D7D5BEAC-30C9-0C4C-9BBE-2155B5BB70A1}" destId="{D633E2ED-1480-1040-8A4B-291A94B2AAB9}" srcOrd="0" destOrd="0" presId="urn:microsoft.com/office/officeart/2005/8/layout/cycle3"/>
    <dgm:cxn modelId="{92E7309A-BCC9-D64B-A370-BD4F28048363}" type="presOf" srcId="{F390A883-9948-804C-AF1A-0D821D12414F}" destId="{2039B138-B68D-A546-AE73-EC2C684CB111}" srcOrd="0" destOrd="0" presId="urn:microsoft.com/office/officeart/2005/8/layout/cycle3"/>
    <dgm:cxn modelId="{DF4180A0-18A2-C740-AF50-7A390CDFEFB3}" type="presOf" srcId="{89508FFD-57B2-FF43-9F7E-A19C0883AB4F}" destId="{322BC8DB-5065-794C-BB03-F9989B1151F9}" srcOrd="0" destOrd="0" presId="urn:microsoft.com/office/officeart/2005/8/layout/cycle3"/>
    <dgm:cxn modelId="{DA20CEA0-18F9-0E48-AAAB-59D9D4F3280E}" type="presOf" srcId="{C2FE6B2B-DAAE-3644-AE63-40A3860E729C}" destId="{64E0464D-3437-8B45-AE4F-D066C43DEB63}" srcOrd="0" destOrd="0" presId="urn:microsoft.com/office/officeart/2005/8/layout/cycle3"/>
    <dgm:cxn modelId="{AA3445AD-D1BB-F942-9742-485BC87D1A08}" srcId="{C2FE6B2B-DAAE-3644-AE63-40A3860E729C}" destId="{2E7EAE1B-B33D-1B41-B93E-2839DE8E0971}" srcOrd="3" destOrd="0" parTransId="{0D9F8DB2-5ADB-DF46-8F31-652F2634C83A}" sibTransId="{B225D3DA-B0B6-2A45-9CED-92A929331CC8}"/>
    <dgm:cxn modelId="{264689B6-8D5C-094E-ABEB-A9CB0A5CEA60}" type="presOf" srcId="{178D7A88-4AB5-9E41-A1F7-0DFED7FA02CE}" destId="{23FAF44D-20D8-C44E-A327-708CA7BB8B5F}" srcOrd="0" destOrd="0" presId="urn:microsoft.com/office/officeart/2005/8/layout/cycle3"/>
    <dgm:cxn modelId="{7C8D7FE2-5FEE-AB49-8DC2-6B1E2FB80C25}" srcId="{C2FE6B2B-DAAE-3644-AE63-40A3860E729C}" destId="{D7D5BEAC-30C9-0C4C-9BBE-2155B5BB70A1}" srcOrd="0" destOrd="0" parTransId="{32BC7453-389A-A640-ABF6-2EF5F3A7BAB7}" sibTransId="{B6D87494-B1D0-E144-BDF2-6FC710A9E819}"/>
    <dgm:cxn modelId="{508DA9FC-5944-7D4E-B2F7-62660CBE4CE4}" type="presOf" srcId="{B6D87494-B1D0-E144-BDF2-6FC710A9E819}" destId="{928B4796-AF0D-B647-8AC5-6FB6DDE09427}" srcOrd="0" destOrd="0" presId="urn:microsoft.com/office/officeart/2005/8/layout/cycle3"/>
    <dgm:cxn modelId="{859848FF-53CA-5B47-8B59-B9D2536A586E}" type="presOf" srcId="{B901AC06-505F-BD4D-AF76-25B3DD843E3F}" destId="{9CB9DB27-1DF2-4148-9F46-ADE89BFC9BF9}" srcOrd="0" destOrd="0" presId="urn:microsoft.com/office/officeart/2005/8/layout/cycle3"/>
    <dgm:cxn modelId="{58315341-4812-BA4D-83EF-B4249EDB8364}" type="presParOf" srcId="{64E0464D-3437-8B45-AE4F-D066C43DEB63}" destId="{8789A1F3-0CAA-4649-B9D5-C67E2BAF9D50}" srcOrd="0" destOrd="0" presId="urn:microsoft.com/office/officeart/2005/8/layout/cycle3"/>
    <dgm:cxn modelId="{D0D82647-9C27-8544-8CE4-125490E3879D}" type="presParOf" srcId="{8789A1F3-0CAA-4649-B9D5-C67E2BAF9D50}" destId="{D633E2ED-1480-1040-8A4B-291A94B2AAB9}" srcOrd="0" destOrd="0" presId="urn:microsoft.com/office/officeart/2005/8/layout/cycle3"/>
    <dgm:cxn modelId="{96D4458C-EFD0-6347-A794-F5A1C3FFF147}" type="presParOf" srcId="{8789A1F3-0CAA-4649-B9D5-C67E2BAF9D50}" destId="{928B4796-AF0D-B647-8AC5-6FB6DDE09427}" srcOrd="1" destOrd="0" presId="urn:microsoft.com/office/officeart/2005/8/layout/cycle3"/>
    <dgm:cxn modelId="{45F0D9CE-064E-EF47-9FD8-054B3DD1F2D6}" type="presParOf" srcId="{8789A1F3-0CAA-4649-B9D5-C67E2BAF9D50}" destId="{23FAF44D-20D8-C44E-A327-708CA7BB8B5F}" srcOrd="2" destOrd="0" presId="urn:microsoft.com/office/officeart/2005/8/layout/cycle3"/>
    <dgm:cxn modelId="{EC2BDB1B-ECB3-4641-B31F-D76FB4A2D1BD}" type="presParOf" srcId="{8789A1F3-0CAA-4649-B9D5-C67E2BAF9D50}" destId="{322BC8DB-5065-794C-BB03-F9989B1151F9}" srcOrd="3" destOrd="0" presId="urn:microsoft.com/office/officeart/2005/8/layout/cycle3"/>
    <dgm:cxn modelId="{9454D005-1711-AB4C-9E6F-EA203322F7D7}" type="presParOf" srcId="{8789A1F3-0CAA-4649-B9D5-C67E2BAF9D50}" destId="{EDFFB161-9F34-CA48-8C8C-C15C782D8336}" srcOrd="4" destOrd="0" presId="urn:microsoft.com/office/officeart/2005/8/layout/cycle3"/>
    <dgm:cxn modelId="{CBA1B102-E5F8-FB42-9841-90F46143972F}" type="presParOf" srcId="{8789A1F3-0CAA-4649-B9D5-C67E2BAF9D50}" destId="{3408293C-925F-B943-A577-2755317D6316}" srcOrd="5" destOrd="0" presId="urn:microsoft.com/office/officeart/2005/8/layout/cycle3"/>
    <dgm:cxn modelId="{4C1349F7-3580-BA48-A208-03AB6CB30F38}" type="presParOf" srcId="{8789A1F3-0CAA-4649-B9D5-C67E2BAF9D50}" destId="{59BECCA0-A34A-AD40-B76F-9F667750A1FD}" srcOrd="6" destOrd="0" presId="urn:microsoft.com/office/officeart/2005/8/layout/cycle3"/>
    <dgm:cxn modelId="{9AA418E1-1B5B-C442-88F5-B07F5FFC266C}" type="presParOf" srcId="{8789A1F3-0CAA-4649-B9D5-C67E2BAF9D50}" destId="{2039B138-B68D-A546-AE73-EC2C684CB111}" srcOrd="7" destOrd="0" presId="urn:microsoft.com/office/officeart/2005/8/layout/cycle3"/>
    <dgm:cxn modelId="{15D0F9C0-BF45-1640-A159-B0D68456AA91}" type="presParOf" srcId="{8789A1F3-0CAA-4649-B9D5-C67E2BAF9D50}" destId="{A3B0B1B5-579E-D54D-B184-7E32466CF895}" srcOrd="8" destOrd="0" presId="urn:microsoft.com/office/officeart/2005/8/layout/cycle3"/>
    <dgm:cxn modelId="{2BADC734-8A74-D645-A55E-86D5527F3510}" type="presParOf" srcId="{8789A1F3-0CAA-4649-B9D5-C67E2BAF9D50}" destId="{9CB9DB27-1DF2-4148-9F46-ADE89BFC9BF9}" srcOrd="9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1415B6-C800-994D-955B-820F904B98E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0959B76-E279-0A44-9D5E-5BFE35A78D80}">
      <dgm:prSet phldrT="[Text]"/>
      <dgm:spPr/>
      <dgm:t>
        <a:bodyPr/>
        <a:lstStyle/>
        <a:p>
          <a:r>
            <a:rPr lang="en-US" dirty="0"/>
            <a:t>Co-design</a:t>
          </a:r>
        </a:p>
      </dgm:t>
    </dgm:pt>
    <dgm:pt modelId="{8B6B0957-6147-3941-AABA-E702FEB9E1C9}" type="parTrans" cxnId="{796508D9-A879-D943-B191-7E9B14D0E87E}">
      <dgm:prSet/>
      <dgm:spPr/>
      <dgm:t>
        <a:bodyPr/>
        <a:lstStyle/>
        <a:p>
          <a:endParaRPr lang="en-US"/>
        </a:p>
      </dgm:t>
    </dgm:pt>
    <dgm:pt modelId="{C33745AF-5A0C-B640-A23B-91EBF24804A7}" type="sibTrans" cxnId="{796508D9-A879-D943-B191-7E9B14D0E87E}">
      <dgm:prSet/>
      <dgm:spPr/>
      <dgm:t>
        <a:bodyPr/>
        <a:lstStyle/>
        <a:p>
          <a:endParaRPr lang="en-US"/>
        </a:p>
      </dgm:t>
    </dgm:pt>
    <dgm:pt modelId="{115B4E19-DF5F-7248-AE7C-F5CB1328179C}">
      <dgm:prSet phldrT="[Text]"/>
      <dgm:spPr/>
      <dgm:t>
        <a:bodyPr/>
        <a:lstStyle/>
        <a:p>
          <a:r>
            <a:rPr lang="en-US" dirty="0"/>
            <a:t>Requirements and Gap Analysis</a:t>
          </a:r>
        </a:p>
      </dgm:t>
    </dgm:pt>
    <dgm:pt modelId="{56109105-5C40-1041-B125-5FFCA7F8471D}" type="parTrans" cxnId="{E938B279-42BA-CD49-BED0-EFAA23FEA767}">
      <dgm:prSet/>
      <dgm:spPr/>
      <dgm:t>
        <a:bodyPr/>
        <a:lstStyle/>
        <a:p>
          <a:endParaRPr lang="en-US"/>
        </a:p>
      </dgm:t>
    </dgm:pt>
    <dgm:pt modelId="{18608766-A9F9-BA40-B71B-79952AAD7388}" type="sibTrans" cxnId="{E938B279-42BA-CD49-BED0-EFAA23FEA767}">
      <dgm:prSet/>
      <dgm:spPr/>
      <dgm:t>
        <a:bodyPr/>
        <a:lstStyle/>
        <a:p>
          <a:endParaRPr lang="en-US"/>
        </a:p>
      </dgm:t>
    </dgm:pt>
    <dgm:pt modelId="{8E35C28E-0753-0443-B396-C8A2C57D81A4}">
      <dgm:prSet phldrT="[Text]"/>
      <dgm:spPr/>
      <dgm:t>
        <a:bodyPr/>
        <a:lstStyle/>
        <a:p>
          <a:r>
            <a:rPr lang="en-US" dirty="0"/>
            <a:t>Piloting and pre-production service provisioning</a:t>
          </a:r>
        </a:p>
      </dgm:t>
    </dgm:pt>
    <dgm:pt modelId="{A72BEDF4-B02C-7A47-8DD2-273889509E29}" type="parTrans" cxnId="{6319EEA1-FBF2-3C47-8463-B78118837901}">
      <dgm:prSet/>
      <dgm:spPr/>
      <dgm:t>
        <a:bodyPr/>
        <a:lstStyle/>
        <a:p>
          <a:endParaRPr lang="en-US"/>
        </a:p>
      </dgm:t>
    </dgm:pt>
    <dgm:pt modelId="{29D938AC-6CBB-444C-AC17-960903816A97}" type="sibTrans" cxnId="{6319EEA1-FBF2-3C47-8463-B78118837901}">
      <dgm:prSet/>
      <dgm:spPr/>
      <dgm:t>
        <a:bodyPr/>
        <a:lstStyle/>
        <a:p>
          <a:endParaRPr lang="en-US"/>
        </a:p>
      </dgm:t>
    </dgm:pt>
    <dgm:pt modelId="{6D404FC7-E4C0-3149-833E-EAA5075BA5BC}">
      <dgm:prSet phldrT="[Text]"/>
      <dgm:spPr/>
      <dgm:t>
        <a:bodyPr/>
        <a:lstStyle/>
        <a:p>
          <a:r>
            <a:rPr lang="en-US" dirty="0"/>
            <a:t>Technical development and service deployment</a:t>
          </a:r>
        </a:p>
      </dgm:t>
    </dgm:pt>
    <dgm:pt modelId="{07CD35EE-2EFE-CB43-9622-CC8157A15AE0}" type="parTrans" cxnId="{687F52C7-7964-2940-BAC8-392C9F04654C}">
      <dgm:prSet/>
      <dgm:spPr/>
      <dgm:t>
        <a:bodyPr/>
        <a:lstStyle/>
        <a:p>
          <a:endParaRPr lang="en-US"/>
        </a:p>
      </dgm:t>
    </dgm:pt>
    <dgm:pt modelId="{CF4FA530-3A21-674F-B28C-13637E29043B}" type="sibTrans" cxnId="{687F52C7-7964-2940-BAC8-392C9F04654C}">
      <dgm:prSet/>
      <dgm:spPr/>
      <dgm:t>
        <a:bodyPr/>
        <a:lstStyle/>
        <a:p>
          <a:endParaRPr lang="en-US"/>
        </a:p>
      </dgm:t>
    </dgm:pt>
    <dgm:pt modelId="{763597FD-BE7F-3C4C-9556-B3608DC158C9}" type="pres">
      <dgm:prSet presAssocID="{661415B6-C800-994D-955B-820F904B98E6}" presName="CompostProcess" presStyleCnt="0">
        <dgm:presLayoutVars>
          <dgm:dir/>
          <dgm:resizeHandles val="exact"/>
        </dgm:presLayoutVars>
      </dgm:prSet>
      <dgm:spPr/>
    </dgm:pt>
    <dgm:pt modelId="{D80762ED-80D5-6349-AC8D-AD7A7951F0D9}" type="pres">
      <dgm:prSet presAssocID="{661415B6-C800-994D-955B-820F904B98E6}" presName="arrow" presStyleLbl="bgShp" presStyleIdx="0" presStyleCnt="1" custLinFactNeighborY="-1585"/>
      <dgm:spPr/>
    </dgm:pt>
    <dgm:pt modelId="{A88D2786-9592-0145-9105-DD1297A2F350}" type="pres">
      <dgm:prSet presAssocID="{661415B6-C800-994D-955B-820F904B98E6}" presName="linearProcess" presStyleCnt="0"/>
      <dgm:spPr/>
    </dgm:pt>
    <dgm:pt modelId="{60D184B0-2D9E-A64E-A766-B2B87EF1D982}" type="pres">
      <dgm:prSet presAssocID="{D0959B76-E279-0A44-9D5E-5BFE35A78D80}" presName="textNode" presStyleLbl="node1" presStyleIdx="0" presStyleCnt="4">
        <dgm:presLayoutVars>
          <dgm:bulletEnabled val="1"/>
        </dgm:presLayoutVars>
      </dgm:prSet>
      <dgm:spPr/>
    </dgm:pt>
    <dgm:pt modelId="{06C738A9-6A5D-454B-BC0F-EEBD5A0082A0}" type="pres">
      <dgm:prSet presAssocID="{C33745AF-5A0C-B640-A23B-91EBF24804A7}" presName="sibTrans" presStyleCnt="0"/>
      <dgm:spPr/>
    </dgm:pt>
    <dgm:pt modelId="{6C84D39C-1E59-014A-8493-4533E73AC773}" type="pres">
      <dgm:prSet presAssocID="{115B4E19-DF5F-7248-AE7C-F5CB1328179C}" presName="textNode" presStyleLbl="node1" presStyleIdx="1" presStyleCnt="4" custLinFactNeighborY="4891">
        <dgm:presLayoutVars>
          <dgm:bulletEnabled val="1"/>
        </dgm:presLayoutVars>
      </dgm:prSet>
      <dgm:spPr/>
    </dgm:pt>
    <dgm:pt modelId="{32B2C993-6E4C-ED4E-AB83-DB3EB274BDB3}" type="pres">
      <dgm:prSet presAssocID="{18608766-A9F9-BA40-B71B-79952AAD7388}" presName="sibTrans" presStyleCnt="0"/>
      <dgm:spPr/>
    </dgm:pt>
    <dgm:pt modelId="{B8AEEF4F-D712-E74E-AF34-68922F9BC3AE}" type="pres">
      <dgm:prSet presAssocID="{6D404FC7-E4C0-3149-833E-EAA5075BA5BC}" presName="textNode" presStyleLbl="node1" presStyleIdx="2" presStyleCnt="4">
        <dgm:presLayoutVars>
          <dgm:bulletEnabled val="1"/>
        </dgm:presLayoutVars>
      </dgm:prSet>
      <dgm:spPr/>
    </dgm:pt>
    <dgm:pt modelId="{8861FD60-AB67-034D-A930-186DEE4ECFBC}" type="pres">
      <dgm:prSet presAssocID="{CF4FA530-3A21-674F-B28C-13637E29043B}" presName="sibTrans" presStyleCnt="0"/>
      <dgm:spPr/>
    </dgm:pt>
    <dgm:pt modelId="{9500F8A1-0B43-424D-96FA-EAA0848CB645}" type="pres">
      <dgm:prSet presAssocID="{8E35C28E-0753-0443-B396-C8A2C57D81A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12A1B09-5A57-9445-9AD4-B0149A994587}" type="presOf" srcId="{115B4E19-DF5F-7248-AE7C-F5CB1328179C}" destId="{6C84D39C-1E59-014A-8493-4533E73AC773}" srcOrd="0" destOrd="0" presId="urn:microsoft.com/office/officeart/2005/8/layout/hProcess9"/>
    <dgm:cxn modelId="{52245F13-FA0D-A843-8447-1E7C857D7E97}" type="presOf" srcId="{6D404FC7-E4C0-3149-833E-EAA5075BA5BC}" destId="{B8AEEF4F-D712-E74E-AF34-68922F9BC3AE}" srcOrd="0" destOrd="0" presId="urn:microsoft.com/office/officeart/2005/8/layout/hProcess9"/>
    <dgm:cxn modelId="{7186BF29-F4E9-3448-899B-C1C76ABEC507}" type="presOf" srcId="{661415B6-C800-994D-955B-820F904B98E6}" destId="{763597FD-BE7F-3C4C-9556-B3608DC158C9}" srcOrd="0" destOrd="0" presId="urn:microsoft.com/office/officeart/2005/8/layout/hProcess9"/>
    <dgm:cxn modelId="{5B3ED04B-0EB3-E64A-8173-FB62E7E9FDEA}" type="presOf" srcId="{D0959B76-E279-0A44-9D5E-5BFE35A78D80}" destId="{60D184B0-2D9E-A64E-A766-B2B87EF1D982}" srcOrd="0" destOrd="0" presId="urn:microsoft.com/office/officeart/2005/8/layout/hProcess9"/>
    <dgm:cxn modelId="{E938B279-42BA-CD49-BED0-EFAA23FEA767}" srcId="{661415B6-C800-994D-955B-820F904B98E6}" destId="{115B4E19-DF5F-7248-AE7C-F5CB1328179C}" srcOrd="1" destOrd="0" parTransId="{56109105-5C40-1041-B125-5FFCA7F8471D}" sibTransId="{18608766-A9F9-BA40-B71B-79952AAD7388}"/>
    <dgm:cxn modelId="{AB4DBE8C-4973-2C45-9ADA-1A39E728B1F9}" type="presOf" srcId="{8E35C28E-0753-0443-B396-C8A2C57D81A4}" destId="{9500F8A1-0B43-424D-96FA-EAA0848CB645}" srcOrd="0" destOrd="0" presId="urn:microsoft.com/office/officeart/2005/8/layout/hProcess9"/>
    <dgm:cxn modelId="{6319EEA1-FBF2-3C47-8463-B78118837901}" srcId="{661415B6-C800-994D-955B-820F904B98E6}" destId="{8E35C28E-0753-0443-B396-C8A2C57D81A4}" srcOrd="3" destOrd="0" parTransId="{A72BEDF4-B02C-7A47-8DD2-273889509E29}" sibTransId="{29D938AC-6CBB-444C-AC17-960903816A97}"/>
    <dgm:cxn modelId="{687F52C7-7964-2940-BAC8-392C9F04654C}" srcId="{661415B6-C800-994D-955B-820F904B98E6}" destId="{6D404FC7-E4C0-3149-833E-EAA5075BA5BC}" srcOrd="2" destOrd="0" parTransId="{07CD35EE-2EFE-CB43-9622-CC8157A15AE0}" sibTransId="{CF4FA530-3A21-674F-B28C-13637E29043B}"/>
    <dgm:cxn modelId="{796508D9-A879-D943-B191-7E9B14D0E87E}" srcId="{661415B6-C800-994D-955B-820F904B98E6}" destId="{D0959B76-E279-0A44-9D5E-5BFE35A78D80}" srcOrd="0" destOrd="0" parTransId="{8B6B0957-6147-3941-AABA-E702FEB9E1C9}" sibTransId="{C33745AF-5A0C-B640-A23B-91EBF24804A7}"/>
    <dgm:cxn modelId="{8E856788-DC8E-8A4D-9716-D14EBF65AA4E}" type="presParOf" srcId="{763597FD-BE7F-3C4C-9556-B3608DC158C9}" destId="{D80762ED-80D5-6349-AC8D-AD7A7951F0D9}" srcOrd="0" destOrd="0" presId="urn:microsoft.com/office/officeart/2005/8/layout/hProcess9"/>
    <dgm:cxn modelId="{26B6BFFA-647D-5F40-AE08-08D53CEEC299}" type="presParOf" srcId="{763597FD-BE7F-3C4C-9556-B3608DC158C9}" destId="{A88D2786-9592-0145-9105-DD1297A2F350}" srcOrd="1" destOrd="0" presId="urn:microsoft.com/office/officeart/2005/8/layout/hProcess9"/>
    <dgm:cxn modelId="{8C95D7F2-8D79-9840-B2B6-7C9FF4BFBC5A}" type="presParOf" srcId="{A88D2786-9592-0145-9105-DD1297A2F350}" destId="{60D184B0-2D9E-A64E-A766-B2B87EF1D982}" srcOrd="0" destOrd="0" presId="urn:microsoft.com/office/officeart/2005/8/layout/hProcess9"/>
    <dgm:cxn modelId="{4A3A47F6-6439-7C4D-BBE0-22A974A5BA51}" type="presParOf" srcId="{A88D2786-9592-0145-9105-DD1297A2F350}" destId="{06C738A9-6A5D-454B-BC0F-EEBD5A0082A0}" srcOrd="1" destOrd="0" presId="urn:microsoft.com/office/officeart/2005/8/layout/hProcess9"/>
    <dgm:cxn modelId="{666085F5-9DCE-C346-BFDE-3E3CE0F60F07}" type="presParOf" srcId="{A88D2786-9592-0145-9105-DD1297A2F350}" destId="{6C84D39C-1E59-014A-8493-4533E73AC773}" srcOrd="2" destOrd="0" presId="urn:microsoft.com/office/officeart/2005/8/layout/hProcess9"/>
    <dgm:cxn modelId="{84B7874C-2CFE-7C43-A6AB-E4B597EDDF27}" type="presParOf" srcId="{A88D2786-9592-0145-9105-DD1297A2F350}" destId="{32B2C993-6E4C-ED4E-AB83-DB3EB274BDB3}" srcOrd="3" destOrd="0" presId="urn:microsoft.com/office/officeart/2005/8/layout/hProcess9"/>
    <dgm:cxn modelId="{52532786-1B42-4A43-86DA-E19EF02CD874}" type="presParOf" srcId="{A88D2786-9592-0145-9105-DD1297A2F350}" destId="{B8AEEF4F-D712-E74E-AF34-68922F9BC3AE}" srcOrd="4" destOrd="0" presId="urn:microsoft.com/office/officeart/2005/8/layout/hProcess9"/>
    <dgm:cxn modelId="{24C8DB3D-5174-A94B-AE1D-CC9D198B33B0}" type="presParOf" srcId="{A88D2786-9592-0145-9105-DD1297A2F350}" destId="{8861FD60-AB67-034D-A930-186DEE4ECFBC}" srcOrd="5" destOrd="0" presId="urn:microsoft.com/office/officeart/2005/8/layout/hProcess9"/>
    <dgm:cxn modelId="{0082BAF5-18FD-C241-A51E-60B617A87862}" type="presParOf" srcId="{A88D2786-9592-0145-9105-DD1297A2F350}" destId="{9500F8A1-0B43-424D-96FA-EAA0848CB6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WP8 Competence Centres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9FE7613A-F6BD-004C-B382-477D7508ECF5}">
      <dgm:prSet phldrT="[Text]"/>
      <dgm:spPr/>
      <dgm:t>
        <a:bodyPr/>
        <a:lstStyle/>
        <a:p>
          <a:r>
            <a:rPr lang="en-GB" dirty="0"/>
            <a:t>WP11 Training </a:t>
          </a:r>
        </a:p>
      </dgm:t>
    </dgm:pt>
    <dgm:pt modelId="{CACC0D31-985E-C647-B0E6-62432CBDD598}" type="parTrans" cxnId="{1FE79491-9053-0840-8452-7307D4C87092}">
      <dgm:prSet/>
      <dgm:spPr/>
      <dgm:t>
        <a:bodyPr/>
        <a:lstStyle/>
        <a:p>
          <a:endParaRPr lang="en-GB"/>
        </a:p>
      </dgm:t>
    </dgm:pt>
    <dgm:pt modelId="{A3F4858D-A8D7-5D40-A1EA-5D20C0167F4B}" type="sibTrans" cxnId="{1FE79491-9053-0840-8452-7307D4C87092}">
      <dgm:prSet/>
      <dgm:spPr/>
      <dgm:t>
        <a:bodyPr/>
        <a:lstStyle/>
        <a:p>
          <a:endParaRPr lang="en-GB"/>
        </a:p>
      </dgm:t>
    </dgm:pt>
    <dgm:pt modelId="{E612CEB2-86EE-8D45-AA84-C2CBFC19A131}">
      <dgm:prSet phldrT="[Text]"/>
      <dgm:spPr/>
      <dgm:t>
        <a:bodyPr/>
        <a:lstStyle/>
        <a:p>
          <a:endParaRPr lang="en-GB" dirty="0"/>
        </a:p>
      </dgm:t>
    </dgm:pt>
    <dgm:pt modelId="{E22D0C86-2CD6-F04C-A4BC-E225824E1438}" type="parTrans" cxnId="{AF6CB70C-726B-5340-85C0-8B241BCB37B8}">
      <dgm:prSet/>
      <dgm:spPr/>
      <dgm:t>
        <a:bodyPr/>
        <a:lstStyle/>
        <a:p>
          <a:endParaRPr lang="en-GB"/>
        </a:p>
      </dgm:t>
    </dgm:pt>
    <dgm:pt modelId="{F43B68A1-88DE-7948-98D3-466A9A4E497F}" type="sibTrans" cxnId="{AF6CB70C-726B-5340-85C0-8B241BCB37B8}">
      <dgm:prSet/>
      <dgm:spPr/>
      <dgm:t>
        <a:bodyPr/>
        <a:lstStyle/>
        <a:p>
          <a:endParaRPr lang="en-GB"/>
        </a:p>
      </dgm:t>
    </dgm:pt>
    <dgm:pt modelId="{CB5EEF13-7A5F-9244-95B2-F86042700362}">
      <dgm:prSet phldrT="[Text]"/>
      <dgm:spPr/>
      <dgm:t>
        <a:bodyPr/>
        <a:lstStyle/>
        <a:p>
          <a:r>
            <a:rPr lang="en-GB" dirty="0"/>
            <a:t>WP9 Digital Innovation Hub</a:t>
          </a:r>
        </a:p>
      </dgm:t>
    </dgm:pt>
    <dgm:pt modelId="{78FE19EC-652F-8746-A195-27CD67B0216A}" type="parTrans" cxnId="{1809E6A7-23B7-5541-B684-33FC7B2DA4E1}">
      <dgm:prSet/>
      <dgm:spPr/>
      <dgm:t>
        <a:bodyPr/>
        <a:lstStyle/>
        <a:p>
          <a:endParaRPr lang="en-GB"/>
        </a:p>
      </dgm:t>
    </dgm:pt>
    <dgm:pt modelId="{1A44C2AD-C3D9-9E46-9C00-1AE093BF3D33}" type="sibTrans" cxnId="{1809E6A7-23B7-5541-B684-33FC7B2DA4E1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82A58-C49D-E34F-89D5-11836E92CBA6}" type="pres">
      <dgm:prSet presAssocID="{E612CEB2-86EE-8D45-AA84-C2CBFC19A131}" presName="hierRoot1" presStyleCnt="0">
        <dgm:presLayoutVars>
          <dgm:hierBranch val="init"/>
        </dgm:presLayoutVars>
      </dgm:prSet>
      <dgm:spPr/>
    </dgm:pt>
    <dgm:pt modelId="{17B3E9B4-C380-A149-A622-8B5FB286B472}" type="pres">
      <dgm:prSet presAssocID="{E612CEB2-86EE-8D45-AA84-C2CBFC19A131}" presName="rootComposite1" presStyleCnt="0"/>
      <dgm:spPr/>
    </dgm:pt>
    <dgm:pt modelId="{D4C4B05A-F92A-2F47-8ACD-3DBE42061546}" type="pres">
      <dgm:prSet presAssocID="{E612CEB2-86EE-8D45-AA84-C2CBFC19A131}" presName="rootText1" presStyleLbl="alignAcc1" presStyleIdx="0" presStyleCnt="0">
        <dgm:presLayoutVars>
          <dgm:chPref val="3"/>
        </dgm:presLayoutVars>
      </dgm:prSet>
      <dgm:spPr/>
    </dgm:pt>
    <dgm:pt modelId="{CC0BABDB-AACC-D84F-BCFC-D0681D391BE5}" type="pres">
      <dgm:prSet presAssocID="{E612CEB2-86EE-8D45-AA84-C2CBFC19A131}" presName="topArc1" presStyleLbl="parChTrans1D1" presStyleIdx="0" presStyleCnt="8"/>
      <dgm:spPr/>
    </dgm:pt>
    <dgm:pt modelId="{CD3FE08D-9B95-EA42-903C-8AA0B66BED6E}" type="pres">
      <dgm:prSet presAssocID="{E612CEB2-86EE-8D45-AA84-C2CBFC19A131}" presName="bottomArc1" presStyleLbl="parChTrans1D1" presStyleIdx="1" presStyleCnt="8"/>
      <dgm:spPr/>
    </dgm:pt>
    <dgm:pt modelId="{EBC1404B-61F0-3044-99F4-7430E8C6AD23}" type="pres">
      <dgm:prSet presAssocID="{E612CEB2-86EE-8D45-AA84-C2CBFC19A131}" presName="topConnNode1" presStyleLbl="node1" presStyleIdx="0" presStyleCnt="0"/>
      <dgm:spPr/>
    </dgm:pt>
    <dgm:pt modelId="{E3CF32BA-44AF-6946-94FC-87D16D446825}" type="pres">
      <dgm:prSet presAssocID="{E612CEB2-86EE-8D45-AA84-C2CBFC19A131}" presName="hierChild2" presStyleCnt="0"/>
      <dgm:spPr/>
    </dgm:pt>
    <dgm:pt modelId="{5E875707-7498-6E4C-8B2E-19A90B838488}" type="pres">
      <dgm:prSet presAssocID="{CACC0D31-985E-C647-B0E6-62432CBDD598}" presName="Name28" presStyleLbl="parChTrans1D2" presStyleIdx="0" presStyleCnt="3"/>
      <dgm:spPr/>
    </dgm:pt>
    <dgm:pt modelId="{B2412DCE-F9B1-EA49-BB99-1F0A10EE9625}" type="pres">
      <dgm:prSet presAssocID="{9FE7613A-F6BD-004C-B382-477D7508ECF5}" presName="hierRoot2" presStyleCnt="0">
        <dgm:presLayoutVars>
          <dgm:hierBranch val="init"/>
        </dgm:presLayoutVars>
      </dgm:prSet>
      <dgm:spPr/>
    </dgm:pt>
    <dgm:pt modelId="{EFF919DD-3790-ED48-9910-EC634BE3DCFA}" type="pres">
      <dgm:prSet presAssocID="{9FE7613A-F6BD-004C-B382-477D7508ECF5}" presName="rootComposite2" presStyleCnt="0"/>
      <dgm:spPr/>
    </dgm:pt>
    <dgm:pt modelId="{6EC0BED6-6770-554F-AFC0-4EF60EC2E647}" type="pres">
      <dgm:prSet presAssocID="{9FE7613A-F6BD-004C-B382-477D7508ECF5}" presName="rootText2" presStyleLbl="alignAcc1" presStyleIdx="0" presStyleCnt="0">
        <dgm:presLayoutVars>
          <dgm:chPref val="3"/>
        </dgm:presLayoutVars>
      </dgm:prSet>
      <dgm:spPr/>
    </dgm:pt>
    <dgm:pt modelId="{3A3A5D50-5FA0-1548-ADF1-3AB41775C0DC}" type="pres">
      <dgm:prSet presAssocID="{9FE7613A-F6BD-004C-B382-477D7508ECF5}" presName="topArc2" presStyleLbl="parChTrans1D1" presStyleIdx="2" presStyleCnt="8"/>
      <dgm:spPr/>
    </dgm:pt>
    <dgm:pt modelId="{48135AC1-1E5C-3D44-B642-3E3C80332DFE}" type="pres">
      <dgm:prSet presAssocID="{9FE7613A-F6BD-004C-B382-477D7508ECF5}" presName="bottomArc2" presStyleLbl="parChTrans1D1" presStyleIdx="3" presStyleCnt="8"/>
      <dgm:spPr/>
    </dgm:pt>
    <dgm:pt modelId="{891519EA-7840-8D47-96B6-527562E9C2CD}" type="pres">
      <dgm:prSet presAssocID="{9FE7613A-F6BD-004C-B382-477D7508ECF5}" presName="topConnNode2" presStyleLbl="node2" presStyleIdx="0" presStyleCnt="0"/>
      <dgm:spPr/>
    </dgm:pt>
    <dgm:pt modelId="{FEA7C4A6-E755-0549-9ED0-516771600864}" type="pres">
      <dgm:prSet presAssocID="{9FE7613A-F6BD-004C-B382-477D7508ECF5}" presName="hierChild4" presStyleCnt="0"/>
      <dgm:spPr/>
    </dgm:pt>
    <dgm:pt modelId="{E9A9B6D6-9258-A241-9A40-4BA1709DB9BF}" type="pres">
      <dgm:prSet presAssocID="{9FE7613A-F6BD-004C-B382-477D7508ECF5}" presName="hierChild5" presStyleCnt="0"/>
      <dgm:spPr/>
    </dgm:pt>
    <dgm:pt modelId="{B9EBDD98-C9D0-0E4E-B276-6DF02CEE6D44}" type="pres">
      <dgm:prSet presAssocID="{7D08A003-0211-CC43-A39A-A832A70AC3AF}" presName="Name28" presStyleLbl="parChTrans1D2" presStyleIdx="1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4" presStyleCnt="8"/>
      <dgm:spPr/>
    </dgm:pt>
    <dgm:pt modelId="{BCF239F6-9FE7-3E4B-9D83-79D7C04B90AC}" type="pres">
      <dgm:prSet presAssocID="{EFE01F3F-F37E-7349-A548-035FD6E5C4E9}" presName="bottomArc2" presStyleLbl="parChTrans1D1" presStyleIdx="5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045AA51A-FA29-CB4C-9468-99872EF91F01}" type="pres">
      <dgm:prSet presAssocID="{78FE19EC-652F-8746-A195-27CD67B0216A}" presName="Name28" presStyleLbl="parChTrans1D2" presStyleIdx="2" presStyleCnt="3"/>
      <dgm:spPr/>
    </dgm:pt>
    <dgm:pt modelId="{AD58592A-04BB-CC41-9016-B23909C6FF30}" type="pres">
      <dgm:prSet presAssocID="{CB5EEF13-7A5F-9244-95B2-F86042700362}" presName="hierRoot2" presStyleCnt="0">
        <dgm:presLayoutVars>
          <dgm:hierBranch val="init"/>
        </dgm:presLayoutVars>
      </dgm:prSet>
      <dgm:spPr/>
    </dgm:pt>
    <dgm:pt modelId="{347DA4EB-63ED-DA43-89CC-6F95046EDCC9}" type="pres">
      <dgm:prSet presAssocID="{CB5EEF13-7A5F-9244-95B2-F86042700362}" presName="rootComposite2" presStyleCnt="0"/>
      <dgm:spPr/>
    </dgm:pt>
    <dgm:pt modelId="{130290B2-4284-134E-98D7-5686108C77C5}" type="pres">
      <dgm:prSet presAssocID="{CB5EEF13-7A5F-9244-95B2-F86042700362}" presName="rootText2" presStyleLbl="alignAcc1" presStyleIdx="0" presStyleCnt="0">
        <dgm:presLayoutVars>
          <dgm:chPref val="3"/>
        </dgm:presLayoutVars>
      </dgm:prSet>
      <dgm:spPr/>
    </dgm:pt>
    <dgm:pt modelId="{DD6CBA14-E495-404F-9425-E4792B095634}" type="pres">
      <dgm:prSet presAssocID="{CB5EEF13-7A5F-9244-95B2-F86042700362}" presName="topArc2" presStyleLbl="parChTrans1D1" presStyleIdx="6" presStyleCnt="8"/>
      <dgm:spPr/>
    </dgm:pt>
    <dgm:pt modelId="{EE16A0B6-CA20-6849-95D9-CEC75DFDF028}" type="pres">
      <dgm:prSet presAssocID="{CB5EEF13-7A5F-9244-95B2-F86042700362}" presName="bottomArc2" presStyleLbl="parChTrans1D1" presStyleIdx="7" presStyleCnt="8"/>
      <dgm:spPr/>
    </dgm:pt>
    <dgm:pt modelId="{95192E10-FBAD-1840-97BB-46F6FC49860E}" type="pres">
      <dgm:prSet presAssocID="{CB5EEF13-7A5F-9244-95B2-F86042700362}" presName="topConnNode2" presStyleLbl="node2" presStyleIdx="0" presStyleCnt="0"/>
      <dgm:spPr/>
    </dgm:pt>
    <dgm:pt modelId="{9F345A1E-F051-4D4B-83EB-0BD889413536}" type="pres">
      <dgm:prSet presAssocID="{CB5EEF13-7A5F-9244-95B2-F86042700362}" presName="hierChild4" presStyleCnt="0"/>
      <dgm:spPr/>
    </dgm:pt>
    <dgm:pt modelId="{53613333-C717-EA42-B4B0-94A86D6FC50A}" type="pres">
      <dgm:prSet presAssocID="{CB5EEF13-7A5F-9244-95B2-F86042700362}" presName="hierChild5" presStyleCnt="0"/>
      <dgm:spPr/>
    </dgm:pt>
    <dgm:pt modelId="{00FFDAEC-3427-E545-A22F-A84D9B07ADD9}" type="pres">
      <dgm:prSet presAssocID="{E612CEB2-86EE-8D45-AA84-C2CBFC19A131}" presName="hierChild3" presStyleCnt="0"/>
      <dgm:spPr/>
    </dgm:pt>
  </dgm:ptLst>
  <dgm:cxnLst>
    <dgm:cxn modelId="{AF6CB70C-726B-5340-85C0-8B241BCB37B8}" srcId="{3242FCCA-E2B3-7145-AD8A-486C80E7A637}" destId="{E612CEB2-86EE-8D45-AA84-C2CBFC19A131}" srcOrd="0" destOrd="0" parTransId="{E22D0C86-2CD6-F04C-A4BC-E225824E1438}" sibTransId="{F43B68A1-88DE-7948-98D3-466A9A4E497F}"/>
    <dgm:cxn modelId="{817ECE14-03E6-664C-A0F3-B6FCE70B2412}" type="presOf" srcId="{9FE7613A-F6BD-004C-B382-477D7508ECF5}" destId="{6EC0BED6-6770-554F-AFC0-4EF60EC2E647}" srcOrd="0" destOrd="0" presId="urn:microsoft.com/office/officeart/2008/layout/HalfCircleOrganizationChart"/>
    <dgm:cxn modelId="{B6DBE92C-C014-F344-921E-C277756DE67D}" type="presOf" srcId="{78FE19EC-652F-8746-A195-27CD67B0216A}" destId="{045AA51A-FA29-CB4C-9468-99872EF91F01}" srcOrd="0" destOrd="0" presId="urn:microsoft.com/office/officeart/2008/layout/HalfCircleOrganizationChart"/>
    <dgm:cxn modelId="{3C93FA33-4142-7441-9196-2DD8B3DBACE1}" type="presOf" srcId="{E612CEB2-86EE-8D45-AA84-C2CBFC19A131}" destId="{EBC1404B-61F0-3044-99F4-7430E8C6AD23}" srcOrd="1" destOrd="0" presId="urn:microsoft.com/office/officeart/2008/layout/HalfCircleOrganizationChart"/>
    <dgm:cxn modelId="{43A9E339-CE12-3944-8B7D-9A57BBC31CF1}" type="presOf" srcId="{EFE01F3F-F37E-7349-A548-035FD6E5C4E9}" destId="{ED8B05E7-CBC3-9C46-9B78-1FC0B3DA2A23}" srcOrd="0" destOrd="0" presId="urn:microsoft.com/office/officeart/2008/layout/HalfCircleOrganizationChart"/>
    <dgm:cxn modelId="{CE582742-ED13-504F-BA30-42D24465E62B}" type="presOf" srcId="{EFE01F3F-F37E-7349-A548-035FD6E5C4E9}" destId="{934E3789-F73A-3346-BA84-BA24E3A27314}" srcOrd="1" destOrd="0" presId="urn:microsoft.com/office/officeart/2008/layout/HalfCircleOrganizationChart"/>
    <dgm:cxn modelId="{4DE6AD48-E4D3-774D-A72B-09869E694272}" srcId="{E612CEB2-86EE-8D45-AA84-C2CBFC19A131}" destId="{EFE01F3F-F37E-7349-A548-035FD6E5C4E9}" srcOrd="1" destOrd="0" parTransId="{7D08A003-0211-CC43-A39A-A832A70AC3AF}" sibTransId="{954D4E5D-4878-5247-9CA2-753D127C2E7B}"/>
    <dgm:cxn modelId="{368F6C49-CEB3-8D42-8161-68A26C7F12F7}" type="presOf" srcId="{7D08A003-0211-CC43-A39A-A832A70AC3AF}" destId="{B9EBDD98-C9D0-0E4E-B276-6DF02CEE6D44}" srcOrd="0" destOrd="0" presId="urn:microsoft.com/office/officeart/2008/layout/HalfCircleOrganizationChart"/>
    <dgm:cxn modelId="{B8D78E79-2DDE-3941-ABF2-C85383F66596}" type="presOf" srcId="{CB5EEF13-7A5F-9244-95B2-F86042700362}" destId="{130290B2-4284-134E-98D7-5686108C77C5}" srcOrd="0" destOrd="0" presId="urn:microsoft.com/office/officeart/2008/layout/HalfCircleOrganizationChart"/>
    <dgm:cxn modelId="{9A3B9885-FEC0-D94C-B03A-E401EA0A11F5}" type="presOf" srcId="{9FE7613A-F6BD-004C-B382-477D7508ECF5}" destId="{891519EA-7840-8D47-96B6-527562E9C2CD}" srcOrd="1" destOrd="0" presId="urn:microsoft.com/office/officeart/2008/layout/HalfCircleOrganizationChart"/>
    <dgm:cxn modelId="{1FE79491-9053-0840-8452-7307D4C87092}" srcId="{E612CEB2-86EE-8D45-AA84-C2CBFC19A131}" destId="{9FE7613A-F6BD-004C-B382-477D7508ECF5}" srcOrd="0" destOrd="0" parTransId="{CACC0D31-985E-C647-B0E6-62432CBDD598}" sibTransId="{A3F4858D-A8D7-5D40-A1EA-5D20C0167F4B}"/>
    <dgm:cxn modelId="{C79F40A6-EFD5-7F44-84C4-CB79BDFBB7D0}" type="presOf" srcId="{CB5EEF13-7A5F-9244-95B2-F86042700362}" destId="{95192E10-FBAD-1840-97BB-46F6FC49860E}" srcOrd="1" destOrd="0" presId="urn:microsoft.com/office/officeart/2008/layout/HalfCircleOrganizationChart"/>
    <dgm:cxn modelId="{1809E6A7-23B7-5541-B684-33FC7B2DA4E1}" srcId="{E612CEB2-86EE-8D45-AA84-C2CBFC19A131}" destId="{CB5EEF13-7A5F-9244-95B2-F86042700362}" srcOrd="2" destOrd="0" parTransId="{78FE19EC-652F-8746-A195-27CD67B0216A}" sibTransId="{1A44C2AD-C3D9-9E46-9C00-1AE093BF3D33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FC009ECE-BE95-C24C-915C-C915803C5512}" type="presOf" srcId="{CACC0D31-985E-C647-B0E6-62432CBDD598}" destId="{5E875707-7498-6E4C-8B2E-19A90B838488}" srcOrd="0" destOrd="0" presId="urn:microsoft.com/office/officeart/2008/layout/HalfCircleOrganizationChart"/>
    <dgm:cxn modelId="{F1F935FC-A598-784D-818E-E9BFB7FA1280}" type="presOf" srcId="{E612CEB2-86EE-8D45-AA84-C2CBFC19A131}" destId="{D4C4B05A-F92A-2F47-8ACD-3DBE42061546}" srcOrd="0" destOrd="0" presId="urn:microsoft.com/office/officeart/2008/layout/HalfCircleOrganizationChart"/>
    <dgm:cxn modelId="{8B584326-C18D-BE45-A980-880B9027F63D}" type="presParOf" srcId="{42A04E3E-3216-A246-88BB-09E2A08418D0}" destId="{27982A58-C49D-E34F-89D5-11836E92CBA6}" srcOrd="0" destOrd="0" presId="urn:microsoft.com/office/officeart/2008/layout/HalfCircleOrganizationChart"/>
    <dgm:cxn modelId="{9EDD879E-A66D-0044-9590-0919F26D298D}" type="presParOf" srcId="{27982A58-C49D-E34F-89D5-11836E92CBA6}" destId="{17B3E9B4-C380-A149-A622-8B5FB286B472}" srcOrd="0" destOrd="0" presId="urn:microsoft.com/office/officeart/2008/layout/HalfCircleOrganizationChart"/>
    <dgm:cxn modelId="{716DCEDD-40F9-C243-9DE3-36E3AB4D5D83}" type="presParOf" srcId="{17B3E9B4-C380-A149-A622-8B5FB286B472}" destId="{D4C4B05A-F92A-2F47-8ACD-3DBE42061546}" srcOrd="0" destOrd="0" presId="urn:microsoft.com/office/officeart/2008/layout/HalfCircleOrganizationChart"/>
    <dgm:cxn modelId="{F313F053-A88A-754B-BE85-B64BF29F28D7}" type="presParOf" srcId="{17B3E9B4-C380-A149-A622-8B5FB286B472}" destId="{CC0BABDB-AACC-D84F-BCFC-D0681D391BE5}" srcOrd="1" destOrd="0" presId="urn:microsoft.com/office/officeart/2008/layout/HalfCircleOrganizationChart"/>
    <dgm:cxn modelId="{E70D3CF5-BC28-6043-A8EB-610A09E78246}" type="presParOf" srcId="{17B3E9B4-C380-A149-A622-8B5FB286B472}" destId="{CD3FE08D-9B95-EA42-903C-8AA0B66BED6E}" srcOrd="2" destOrd="0" presId="urn:microsoft.com/office/officeart/2008/layout/HalfCircleOrganizationChart"/>
    <dgm:cxn modelId="{FB1FC5DC-5E5F-E842-9D6F-E582E2C264A0}" type="presParOf" srcId="{17B3E9B4-C380-A149-A622-8B5FB286B472}" destId="{EBC1404B-61F0-3044-99F4-7430E8C6AD23}" srcOrd="3" destOrd="0" presId="urn:microsoft.com/office/officeart/2008/layout/HalfCircleOrganizationChart"/>
    <dgm:cxn modelId="{805D9EC7-1648-C145-9F38-F834EE8C89B0}" type="presParOf" srcId="{27982A58-C49D-E34F-89D5-11836E92CBA6}" destId="{E3CF32BA-44AF-6946-94FC-87D16D446825}" srcOrd="1" destOrd="0" presId="urn:microsoft.com/office/officeart/2008/layout/HalfCircleOrganizationChart"/>
    <dgm:cxn modelId="{9718AC6C-50F5-4447-8F6D-5FED7D0A2202}" type="presParOf" srcId="{E3CF32BA-44AF-6946-94FC-87D16D446825}" destId="{5E875707-7498-6E4C-8B2E-19A90B838488}" srcOrd="0" destOrd="0" presId="urn:microsoft.com/office/officeart/2008/layout/HalfCircleOrganizationChart"/>
    <dgm:cxn modelId="{ADC7FE20-009A-F64E-9EFF-022CC5BBE296}" type="presParOf" srcId="{E3CF32BA-44AF-6946-94FC-87D16D446825}" destId="{B2412DCE-F9B1-EA49-BB99-1F0A10EE9625}" srcOrd="1" destOrd="0" presId="urn:microsoft.com/office/officeart/2008/layout/HalfCircleOrganizationChart"/>
    <dgm:cxn modelId="{883535E3-871F-994A-9B8B-6B2A1066A014}" type="presParOf" srcId="{B2412DCE-F9B1-EA49-BB99-1F0A10EE9625}" destId="{EFF919DD-3790-ED48-9910-EC634BE3DCFA}" srcOrd="0" destOrd="0" presId="urn:microsoft.com/office/officeart/2008/layout/HalfCircleOrganizationChart"/>
    <dgm:cxn modelId="{D6ACA152-F65C-AD41-808A-7629DC7CB05B}" type="presParOf" srcId="{EFF919DD-3790-ED48-9910-EC634BE3DCFA}" destId="{6EC0BED6-6770-554F-AFC0-4EF60EC2E647}" srcOrd="0" destOrd="0" presId="urn:microsoft.com/office/officeart/2008/layout/HalfCircleOrganizationChart"/>
    <dgm:cxn modelId="{3741B913-0678-8B4A-9831-408F12D5031C}" type="presParOf" srcId="{EFF919DD-3790-ED48-9910-EC634BE3DCFA}" destId="{3A3A5D50-5FA0-1548-ADF1-3AB41775C0DC}" srcOrd="1" destOrd="0" presId="urn:microsoft.com/office/officeart/2008/layout/HalfCircleOrganizationChart"/>
    <dgm:cxn modelId="{AE71874F-6BD7-CF49-8D46-F038E2C0B706}" type="presParOf" srcId="{EFF919DD-3790-ED48-9910-EC634BE3DCFA}" destId="{48135AC1-1E5C-3D44-B642-3E3C80332DFE}" srcOrd="2" destOrd="0" presId="urn:microsoft.com/office/officeart/2008/layout/HalfCircleOrganizationChart"/>
    <dgm:cxn modelId="{AE9D90CA-1F32-1C45-9E6C-5C8F17C9F09F}" type="presParOf" srcId="{EFF919DD-3790-ED48-9910-EC634BE3DCFA}" destId="{891519EA-7840-8D47-96B6-527562E9C2CD}" srcOrd="3" destOrd="0" presId="urn:microsoft.com/office/officeart/2008/layout/HalfCircleOrganizationChart"/>
    <dgm:cxn modelId="{6CAEF61F-4097-6B4A-B5A6-5EA669D3374F}" type="presParOf" srcId="{B2412DCE-F9B1-EA49-BB99-1F0A10EE9625}" destId="{FEA7C4A6-E755-0549-9ED0-516771600864}" srcOrd="1" destOrd="0" presId="urn:microsoft.com/office/officeart/2008/layout/HalfCircleOrganizationChart"/>
    <dgm:cxn modelId="{3B2CDDAC-EDFD-8041-A929-86FE104EEE39}" type="presParOf" srcId="{B2412DCE-F9B1-EA49-BB99-1F0A10EE9625}" destId="{E9A9B6D6-9258-A241-9A40-4BA1709DB9BF}" srcOrd="2" destOrd="0" presId="urn:microsoft.com/office/officeart/2008/layout/HalfCircleOrganizationChart"/>
    <dgm:cxn modelId="{2208929A-DD1E-A84E-A0A9-6E62D6610483}" type="presParOf" srcId="{E3CF32BA-44AF-6946-94FC-87D16D446825}" destId="{B9EBDD98-C9D0-0E4E-B276-6DF02CEE6D44}" srcOrd="2" destOrd="0" presId="urn:microsoft.com/office/officeart/2008/layout/HalfCircleOrganizationChart"/>
    <dgm:cxn modelId="{C7742C1F-8B81-1D4D-9CE4-381C2635FF56}" type="presParOf" srcId="{E3CF32BA-44AF-6946-94FC-87D16D446825}" destId="{CAD6E3C2-20C9-8E46-AE54-C996E7969397}" srcOrd="3" destOrd="0" presId="urn:microsoft.com/office/officeart/2008/layout/HalfCircleOrganizationChart"/>
    <dgm:cxn modelId="{5B8B2C4D-E794-8640-8702-426A7ABAE693}" type="presParOf" srcId="{CAD6E3C2-20C9-8E46-AE54-C996E7969397}" destId="{B750FDC0-8D2C-2045-A45B-BC1EEDC2CD90}" srcOrd="0" destOrd="0" presId="urn:microsoft.com/office/officeart/2008/layout/HalfCircleOrganizationChart"/>
    <dgm:cxn modelId="{77D803D2-0EB2-A049-910B-31C442204F23}" type="presParOf" srcId="{B750FDC0-8D2C-2045-A45B-BC1EEDC2CD90}" destId="{ED8B05E7-CBC3-9C46-9B78-1FC0B3DA2A23}" srcOrd="0" destOrd="0" presId="urn:microsoft.com/office/officeart/2008/layout/HalfCircleOrganizationChart"/>
    <dgm:cxn modelId="{29C179A0-BEFB-A64F-A412-0C5CDFF184EB}" type="presParOf" srcId="{B750FDC0-8D2C-2045-A45B-BC1EEDC2CD90}" destId="{5CCE60C8-B4D8-4442-BC71-BCDCC1E8AB3C}" srcOrd="1" destOrd="0" presId="urn:microsoft.com/office/officeart/2008/layout/HalfCircleOrganizationChart"/>
    <dgm:cxn modelId="{180417FA-22E4-F44B-A302-9CEF3E71D62E}" type="presParOf" srcId="{B750FDC0-8D2C-2045-A45B-BC1EEDC2CD90}" destId="{BCF239F6-9FE7-3E4B-9D83-79D7C04B90AC}" srcOrd="2" destOrd="0" presId="urn:microsoft.com/office/officeart/2008/layout/HalfCircleOrganizationChart"/>
    <dgm:cxn modelId="{E5CA92F2-9506-5D49-BFC2-ED0354330E3C}" type="presParOf" srcId="{B750FDC0-8D2C-2045-A45B-BC1EEDC2CD90}" destId="{934E3789-F73A-3346-BA84-BA24E3A27314}" srcOrd="3" destOrd="0" presId="urn:microsoft.com/office/officeart/2008/layout/HalfCircleOrganizationChart"/>
    <dgm:cxn modelId="{91EE1620-383E-0543-95D6-DFD1D0D847C9}" type="presParOf" srcId="{CAD6E3C2-20C9-8E46-AE54-C996E7969397}" destId="{530D7193-FD77-C544-816F-BF341A34784C}" srcOrd="1" destOrd="0" presId="urn:microsoft.com/office/officeart/2008/layout/HalfCircleOrganizationChart"/>
    <dgm:cxn modelId="{66EB05A5-78B7-A645-A282-6CBA4F9088C0}" type="presParOf" srcId="{CAD6E3C2-20C9-8E46-AE54-C996E7969397}" destId="{8133E805-335A-234B-B705-A9C69318640B}" srcOrd="2" destOrd="0" presId="urn:microsoft.com/office/officeart/2008/layout/HalfCircleOrganizationChart"/>
    <dgm:cxn modelId="{8421CE61-7081-6E45-89B8-5941701435F9}" type="presParOf" srcId="{E3CF32BA-44AF-6946-94FC-87D16D446825}" destId="{045AA51A-FA29-CB4C-9468-99872EF91F01}" srcOrd="4" destOrd="0" presId="urn:microsoft.com/office/officeart/2008/layout/HalfCircleOrganizationChart"/>
    <dgm:cxn modelId="{7DD19B2F-3151-6D4A-89FC-20A99940001C}" type="presParOf" srcId="{E3CF32BA-44AF-6946-94FC-87D16D446825}" destId="{AD58592A-04BB-CC41-9016-B23909C6FF30}" srcOrd="5" destOrd="0" presId="urn:microsoft.com/office/officeart/2008/layout/HalfCircleOrganizationChart"/>
    <dgm:cxn modelId="{8A585F7C-07E2-464C-B8F5-3D0AC9A9CA3E}" type="presParOf" srcId="{AD58592A-04BB-CC41-9016-B23909C6FF30}" destId="{347DA4EB-63ED-DA43-89CC-6F95046EDCC9}" srcOrd="0" destOrd="0" presId="urn:microsoft.com/office/officeart/2008/layout/HalfCircleOrganizationChart"/>
    <dgm:cxn modelId="{88907468-A2F8-E54F-9640-DF66FBCC003D}" type="presParOf" srcId="{347DA4EB-63ED-DA43-89CC-6F95046EDCC9}" destId="{130290B2-4284-134E-98D7-5686108C77C5}" srcOrd="0" destOrd="0" presId="urn:microsoft.com/office/officeart/2008/layout/HalfCircleOrganizationChart"/>
    <dgm:cxn modelId="{276A4073-EB15-EA4D-A39F-582498DD2530}" type="presParOf" srcId="{347DA4EB-63ED-DA43-89CC-6F95046EDCC9}" destId="{DD6CBA14-E495-404F-9425-E4792B095634}" srcOrd="1" destOrd="0" presId="urn:microsoft.com/office/officeart/2008/layout/HalfCircleOrganizationChart"/>
    <dgm:cxn modelId="{5A2F601B-9125-C54A-B876-2141083D0DC6}" type="presParOf" srcId="{347DA4EB-63ED-DA43-89CC-6F95046EDCC9}" destId="{EE16A0B6-CA20-6849-95D9-CEC75DFDF028}" srcOrd="2" destOrd="0" presId="urn:microsoft.com/office/officeart/2008/layout/HalfCircleOrganizationChart"/>
    <dgm:cxn modelId="{29222D9F-52DA-E34A-9E41-970856E59693}" type="presParOf" srcId="{347DA4EB-63ED-DA43-89CC-6F95046EDCC9}" destId="{95192E10-FBAD-1840-97BB-46F6FC49860E}" srcOrd="3" destOrd="0" presId="urn:microsoft.com/office/officeart/2008/layout/HalfCircleOrganizationChart"/>
    <dgm:cxn modelId="{3CFC0333-60A4-6E4B-A0B6-F6E5D298AF68}" type="presParOf" srcId="{AD58592A-04BB-CC41-9016-B23909C6FF30}" destId="{9F345A1E-F051-4D4B-83EB-0BD889413536}" srcOrd="1" destOrd="0" presId="urn:microsoft.com/office/officeart/2008/layout/HalfCircleOrganizationChart"/>
    <dgm:cxn modelId="{439EFEDC-5EF0-484C-9831-55E6438BC8CE}" type="presParOf" srcId="{AD58592A-04BB-CC41-9016-B23909C6FF30}" destId="{53613333-C717-EA42-B4B0-94A86D6FC50A}" srcOrd="2" destOrd="0" presId="urn:microsoft.com/office/officeart/2008/layout/HalfCircleOrganizationChart"/>
    <dgm:cxn modelId="{F0CFF02D-B583-6D45-9565-C56C864FF745}" type="presParOf" srcId="{27982A58-C49D-E34F-89D5-11836E92CBA6}" destId="{00FFDAEC-3427-E545-A22F-A84D9B07ADD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WP10 Technical Support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9FE7613A-F6BD-004C-B382-477D7508ECF5}">
      <dgm:prSet phldrT="[Text]"/>
      <dgm:spPr/>
      <dgm:t>
        <a:bodyPr/>
        <a:lstStyle/>
        <a:p>
          <a:r>
            <a:rPr lang="en-GB"/>
            <a:t>WP9 </a:t>
          </a:r>
          <a:r>
            <a:rPr lang="en-GB" dirty="0"/>
            <a:t>DIH</a:t>
          </a:r>
        </a:p>
      </dgm:t>
    </dgm:pt>
    <dgm:pt modelId="{CACC0D31-985E-C647-B0E6-62432CBDD598}" type="parTrans" cxnId="{1FE79491-9053-0840-8452-7307D4C87092}">
      <dgm:prSet/>
      <dgm:spPr/>
      <dgm:t>
        <a:bodyPr/>
        <a:lstStyle/>
        <a:p>
          <a:endParaRPr lang="en-GB"/>
        </a:p>
      </dgm:t>
    </dgm:pt>
    <dgm:pt modelId="{A3F4858D-A8D7-5D40-A1EA-5D20C0167F4B}" type="sibTrans" cxnId="{1FE79491-9053-0840-8452-7307D4C87092}">
      <dgm:prSet/>
      <dgm:spPr/>
      <dgm:t>
        <a:bodyPr/>
        <a:lstStyle/>
        <a:p>
          <a:endParaRPr lang="en-GB"/>
        </a:p>
      </dgm:t>
    </dgm:pt>
    <dgm:pt modelId="{E612CEB2-86EE-8D45-AA84-C2CBFC19A131}">
      <dgm:prSet phldrT="[Text]"/>
      <dgm:spPr/>
      <dgm:t>
        <a:bodyPr/>
        <a:lstStyle/>
        <a:p>
          <a:endParaRPr lang="en-GB" dirty="0"/>
        </a:p>
      </dgm:t>
    </dgm:pt>
    <dgm:pt modelId="{E22D0C86-2CD6-F04C-A4BC-E225824E1438}" type="parTrans" cxnId="{AF6CB70C-726B-5340-85C0-8B241BCB37B8}">
      <dgm:prSet/>
      <dgm:spPr/>
      <dgm:t>
        <a:bodyPr/>
        <a:lstStyle/>
        <a:p>
          <a:endParaRPr lang="en-GB"/>
        </a:p>
      </dgm:t>
    </dgm:pt>
    <dgm:pt modelId="{F43B68A1-88DE-7948-98D3-466A9A4E497F}" type="sibTrans" cxnId="{AF6CB70C-726B-5340-85C0-8B241BCB37B8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82A58-C49D-E34F-89D5-11836E92CBA6}" type="pres">
      <dgm:prSet presAssocID="{E612CEB2-86EE-8D45-AA84-C2CBFC19A131}" presName="hierRoot1" presStyleCnt="0">
        <dgm:presLayoutVars>
          <dgm:hierBranch val="init"/>
        </dgm:presLayoutVars>
      </dgm:prSet>
      <dgm:spPr/>
    </dgm:pt>
    <dgm:pt modelId="{17B3E9B4-C380-A149-A622-8B5FB286B472}" type="pres">
      <dgm:prSet presAssocID="{E612CEB2-86EE-8D45-AA84-C2CBFC19A131}" presName="rootComposite1" presStyleCnt="0"/>
      <dgm:spPr/>
    </dgm:pt>
    <dgm:pt modelId="{D4C4B05A-F92A-2F47-8ACD-3DBE42061546}" type="pres">
      <dgm:prSet presAssocID="{E612CEB2-86EE-8D45-AA84-C2CBFC19A131}" presName="rootText1" presStyleLbl="alignAcc1" presStyleIdx="0" presStyleCnt="0">
        <dgm:presLayoutVars>
          <dgm:chPref val="3"/>
        </dgm:presLayoutVars>
      </dgm:prSet>
      <dgm:spPr/>
    </dgm:pt>
    <dgm:pt modelId="{CC0BABDB-AACC-D84F-BCFC-D0681D391BE5}" type="pres">
      <dgm:prSet presAssocID="{E612CEB2-86EE-8D45-AA84-C2CBFC19A131}" presName="topArc1" presStyleLbl="parChTrans1D1" presStyleIdx="0" presStyleCnt="6"/>
      <dgm:spPr/>
    </dgm:pt>
    <dgm:pt modelId="{CD3FE08D-9B95-EA42-903C-8AA0B66BED6E}" type="pres">
      <dgm:prSet presAssocID="{E612CEB2-86EE-8D45-AA84-C2CBFC19A131}" presName="bottomArc1" presStyleLbl="parChTrans1D1" presStyleIdx="1" presStyleCnt="6"/>
      <dgm:spPr/>
    </dgm:pt>
    <dgm:pt modelId="{EBC1404B-61F0-3044-99F4-7430E8C6AD23}" type="pres">
      <dgm:prSet presAssocID="{E612CEB2-86EE-8D45-AA84-C2CBFC19A131}" presName="topConnNode1" presStyleLbl="node1" presStyleIdx="0" presStyleCnt="0"/>
      <dgm:spPr/>
    </dgm:pt>
    <dgm:pt modelId="{E3CF32BA-44AF-6946-94FC-87D16D446825}" type="pres">
      <dgm:prSet presAssocID="{E612CEB2-86EE-8D45-AA84-C2CBFC19A131}" presName="hierChild2" presStyleCnt="0"/>
      <dgm:spPr/>
    </dgm:pt>
    <dgm:pt modelId="{5E875707-7498-6E4C-8B2E-19A90B838488}" type="pres">
      <dgm:prSet presAssocID="{CACC0D31-985E-C647-B0E6-62432CBDD598}" presName="Name28" presStyleLbl="parChTrans1D2" presStyleIdx="0" presStyleCnt="2"/>
      <dgm:spPr/>
    </dgm:pt>
    <dgm:pt modelId="{B2412DCE-F9B1-EA49-BB99-1F0A10EE9625}" type="pres">
      <dgm:prSet presAssocID="{9FE7613A-F6BD-004C-B382-477D7508ECF5}" presName="hierRoot2" presStyleCnt="0">
        <dgm:presLayoutVars>
          <dgm:hierBranch val="init"/>
        </dgm:presLayoutVars>
      </dgm:prSet>
      <dgm:spPr/>
    </dgm:pt>
    <dgm:pt modelId="{EFF919DD-3790-ED48-9910-EC634BE3DCFA}" type="pres">
      <dgm:prSet presAssocID="{9FE7613A-F6BD-004C-B382-477D7508ECF5}" presName="rootComposite2" presStyleCnt="0"/>
      <dgm:spPr/>
    </dgm:pt>
    <dgm:pt modelId="{6EC0BED6-6770-554F-AFC0-4EF60EC2E647}" type="pres">
      <dgm:prSet presAssocID="{9FE7613A-F6BD-004C-B382-477D7508ECF5}" presName="rootText2" presStyleLbl="alignAcc1" presStyleIdx="0" presStyleCnt="0">
        <dgm:presLayoutVars>
          <dgm:chPref val="3"/>
        </dgm:presLayoutVars>
      </dgm:prSet>
      <dgm:spPr/>
    </dgm:pt>
    <dgm:pt modelId="{3A3A5D50-5FA0-1548-ADF1-3AB41775C0DC}" type="pres">
      <dgm:prSet presAssocID="{9FE7613A-F6BD-004C-B382-477D7508ECF5}" presName="topArc2" presStyleLbl="parChTrans1D1" presStyleIdx="2" presStyleCnt="6"/>
      <dgm:spPr/>
    </dgm:pt>
    <dgm:pt modelId="{48135AC1-1E5C-3D44-B642-3E3C80332DFE}" type="pres">
      <dgm:prSet presAssocID="{9FE7613A-F6BD-004C-B382-477D7508ECF5}" presName="bottomArc2" presStyleLbl="parChTrans1D1" presStyleIdx="3" presStyleCnt="6"/>
      <dgm:spPr/>
    </dgm:pt>
    <dgm:pt modelId="{891519EA-7840-8D47-96B6-527562E9C2CD}" type="pres">
      <dgm:prSet presAssocID="{9FE7613A-F6BD-004C-B382-477D7508ECF5}" presName="topConnNode2" presStyleLbl="node2" presStyleIdx="0" presStyleCnt="0"/>
      <dgm:spPr/>
    </dgm:pt>
    <dgm:pt modelId="{FEA7C4A6-E755-0549-9ED0-516771600864}" type="pres">
      <dgm:prSet presAssocID="{9FE7613A-F6BD-004C-B382-477D7508ECF5}" presName="hierChild4" presStyleCnt="0"/>
      <dgm:spPr/>
    </dgm:pt>
    <dgm:pt modelId="{E9A9B6D6-9258-A241-9A40-4BA1709DB9BF}" type="pres">
      <dgm:prSet presAssocID="{9FE7613A-F6BD-004C-B382-477D7508ECF5}" presName="hierChild5" presStyleCnt="0"/>
      <dgm:spPr/>
    </dgm:pt>
    <dgm:pt modelId="{B9EBDD98-C9D0-0E4E-B276-6DF02CEE6D44}" type="pres">
      <dgm:prSet presAssocID="{7D08A003-0211-CC43-A39A-A832A70AC3AF}" presName="Name28" presStyleLbl="parChTrans1D2" presStyleIdx="1" presStyleCnt="2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4" presStyleCnt="6"/>
      <dgm:spPr/>
    </dgm:pt>
    <dgm:pt modelId="{BCF239F6-9FE7-3E4B-9D83-79D7C04B90AC}" type="pres">
      <dgm:prSet presAssocID="{EFE01F3F-F37E-7349-A548-035FD6E5C4E9}" presName="bottomArc2" presStyleLbl="parChTrans1D1" presStyleIdx="5" presStyleCnt="6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00FFDAEC-3427-E545-A22F-A84D9B07ADD9}" type="pres">
      <dgm:prSet presAssocID="{E612CEB2-86EE-8D45-AA84-C2CBFC19A131}" presName="hierChild3" presStyleCnt="0"/>
      <dgm:spPr/>
    </dgm:pt>
  </dgm:ptLst>
  <dgm:cxnLst>
    <dgm:cxn modelId="{AF6CB70C-726B-5340-85C0-8B241BCB37B8}" srcId="{3242FCCA-E2B3-7145-AD8A-486C80E7A637}" destId="{E612CEB2-86EE-8D45-AA84-C2CBFC19A131}" srcOrd="0" destOrd="0" parTransId="{E22D0C86-2CD6-F04C-A4BC-E225824E1438}" sibTransId="{F43B68A1-88DE-7948-98D3-466A9A4E497F}"/>
    <dgm:cxn modelId="{817ECE14-03E6-664C-A0F3-B6FCE70B2412}" type="presOf" srcId="{9FE7613A-F6BD-004C-B382-477D7508ECF5}" destId="{6EC0BED6-6770-554F-AFC0-4EF60EC2E647}" srcOrd="0" destOrd="0" presId="urn:microsoft.com/office/officeart/2008/layout/HalfCircleOrganizationChart"/>
    <dgm:cxn modelId="{3C93FA33-4142-7441-9196-2DD8B3DBACE1}" type="presOf" srcId="{E612CEB2-86EE-8D45-AA84-C2CBFC19A131}" destId="{EBC1404B-61F0-3044-99F4-7430E8C6AD23}" srcOrd="1" destOrd="0" presId="urn:microsoft.com/office/officeart/2008/layout/HalfCircleOrganizationChart"/>
    <dgm:cxn modelId="{43A9E339-CE12-3944-8B7D-9A57BBC31CF1}" type="presOf" srcId="{EFE01F3F-F37E-7349-A548-035FD6E5C4E9}" destId="{ED8B05E7-CBC3-9C46-9B78-1FC0B3DA2A23}" srcOrd="0" destOrd="0" presId="urn:microsoft.com/office/officeart/2008/layout/HalfCircleOrganizationChart"/>
    <dgm:cxn modelId="{CE582742-ED13-504F-BA30-42D24465E62B}" type="presOf" srcId="{EFE01F3F-F37E-7349-A548-035FD6E5C4E9}" destId="{934E3789-F73A-3346-BA84-BA24E3A27314}" srcOrd="1" destOrd="0" presId="urn:microsoft.com/office/officeart/2008/layout/HalfCircleOrganizationChart"/>
    <dgm:cxn modelId="{4DE6AD48-E4D3-774D-A72B-09869E694272}" srcId="{E612CEB2-86EE-8D45-AA84-C2CBFC19A131}" destId="{EFE01F3F-F37E-7349-A548-035FD6E5C4E9}" srcOrd="1" destOrd="0" parTransId="{7D08A003-0211-CC43-A39A-A832A70AC3AF}" sibTransId="{954D4E5D-4878-5247-9CA2-753D127C2E7B}"/>
    <dgm:cxn modelId="{368F6C49-CEB3-8D42-8161-68A26C7F12F7}" type="presOf" srcId="{7D08A003-0211-CC43-A39A-A832A70AC3AF}" destId="{B9EBDD98-C9D0-0E4E-B276-6DF02CEE6D44}" srcOrd="0" destOrd="0" presId="urn:microsoft.com/office/officeart/2008/layout/HalfCircleOrganizationChart"/>
    <dgm:cxn modelId="{9A3B9885-FEC0-D94C-B03A-E401EA0A11F5}" type="presOf" srcId="{9FE7613A-F6BD-004C-B382-477D7508ECF5}" destId="{891519EA-7840-8D47-96B6-527562E9C2CD}" srcOrd="1" destOrd="0" presId="urn:microsoft.com/office/officeart/2008/layout/HalfCircleOrganizationChart"/>
    <dgm:cxn modelId="{1FE79491-9053-0840-8452-7307D4C87092}" srcId="{E612CEB2-86EE-8D45-AA84-C2CBFC19A131}" destId="{9FE7613A-F6BD-004C-B382-477D7508ECF5}" srcOrd="0" destOrd="0" parTransId="{CACC0D31-985E-C647-B0E6-62432CBDD598}" sibTransId="{A3F4858D-A8D7-5D40-A1EA-5D20C0167F4B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FC009ECE-BE95-C24C-915C-C915803C5512}" type="presOf" srcId="{CACC0D31-985E-C647-B0E6-62432CBDD598}" destId="{5E875707-7498-6E4C-8B2E-19A90B838488}" srcOrd="0" destOrd="0" presId="urn:microsoft.com/office/officeart/2008/layout/HalfCircleOrganizationChart"/>
    <dgm:cxn modelId="{F1F935FC-A598-784D-818E-E9BFB7FA1280}" type="presOf" srcId="{E612CEB2-86EE-8D45-AA84-C2CBFC19A131}" destId="{D4C4B05A-F92A-2F47-8ACD-3DBE42061546}" srcOrd="0" destOrd="0" presId="urn:microsoft.com/office/officeart/2008/layout/HalfCircleOrganizationChart"/>
    <dgm:cxn modelId="{8B584326-C18D-BE45-A980-880B9027F63D}" type="presParOf" srcId="{42A04E3E-3216-A246-88BB-09E2A08418D0}" destId="{27982A58-C49D-E34F-89D5-11836E92CBA6}" srcOrd="0" destOrd="0" presId="urn:microsoft.com/office/officeart/2008/layout/HalfCircleOrganizationChart"/>
    <dgm:cxn modelId="{9EDD879E-A66D-0044-9590-0919F26D298D}" type="presParOf" srcId="{27982A58-C49D-E34F-89D5-11836E92CBA6}" destId="{17B3E9B4-C380-A149-A622-8B5FB286B472}" srcOrd="0" destOrd="0" presId="urn:microsoft.com/office/officeart/2008/layout/HalfCircleOrganizationChart"/>
    <dgm:cxn modelId="{716DCEDD-40F9-C243-9DE3-36E3AB4D5D83}" type="presParOf" srcId="{17B3E9B4-C380-A149-A622-8B5FB286B472}" destId="{D4C4B05A-F92A-2F47-8ACD-3DBE42061546}" srcOrd="0" destOrd="0" presId="urn:microsoft.com/office/officeart/2008/layout/HalfCircleOrganizationChart"/>
    <dgm:cxn modelId="{F313F053-A88A-754B-BE85-B64BF29F28D7}" type="presParOf" srcId="{17B3E9B4-C380-A149-A622-8B5FB286B472}" destId="{CC0BABDB-AACC-D84F-BCFC-D0681D391BE5}" srcOrd="1" destOrd="0" presId="urn:microsoft.com/office/officeart/2008/layout/HalfCircleOrganizationChart"/>
    <dgm:cxn modelId="{E70D3CF5-BC28-6043-A8EB-610A09E78246}" type="presParOf" srcId="{17B3E9B4-C380-A149-A622-8B5FB286B472}" destId="{CD3FE08D-9B95-EA42-903C-8AA0B66BED6E}" srcOrd="2" destOrd="0" presId="urn:microsoft.com/office/officeart/2008/layout/HalfCircleOrganizationChart"/>
    <dgm:cxn modelId="{FB1FC5DC-5E5F-E842-9D6F-E582E2C264A0}" type="presParOf" srcId="{17B3E9B4-C380-A149-A622-8B5FB286B472}" destId="{EBC1404B-61F0-3044-99F4-7430E8C6AD23}" srcOrd="3" destOrd="0" presId="urn:microsoft.com/office/officeart/2008/layout/HalfCircleOrganizationChart"/>
    <dgm:cxn modelId="{805D9EC7-1648-C145-9F38-F834EE8C89B0}" type="presParOf" srcId="{27982A58-C49D-E34F-89D5-11836E92CBA6}" destId="{E3CF32BA-44AF-6946-94FC-87D16D446825}" srcOrd="1" destOrd="0" presId="urn:microsoft.com/office/officeart/2008/layout/HalfCircleOrganizationChart"/>
    <dgm:cxn modelId="{9718AC6C-50F5-4447-8F6D-5FED7D0A2202}" type="presParOf" srcId="{E3CF32BA-44AF-6946-94FC-87D16D446825}" destId="{5E875707-7498-6E4C-8B2E-19A90B838488}" srcOrd="0" destOrd="0" presId="urn:microsoft.com/office/officeart/2008/layout/HalfCircleOrganizationChart"/>
    <dgm:cxn modelId="{ADC7FE20-009A-F64E-9EFF-022CC5BBE296}" type="presParOf" srcId="{E3CF32BA-44AF-6946-94FC-87D16D446825}" destId="{B2412DCE-F9B1-EA49-BB99-1F0A10EE9625}" srcOrd="1" destOrd="0" presId="urn:microsoft.com/office/officeart/2008/layout/HalfCircleOrganizationChart"/>
    <dgm:cxn modelId="{883535E3-871F-994A-9B8B-6B2A1066A014}" type="presParOf" srcId="{B2412DCE-F9B1-EA49-BB99-1F0A10EE9625}" destId="{EFF919DD-3790-ED48-9910-EC634BE3DCFA}" srcOrd="0" destOrd="0" presId="urn:microsoft.com/office/officeart/2008/layout/HalfCircleOrganizationChart"/>
    <dgm:cxn modelId="{D6ACA152-F65C-AD41-808A-7629DC7CB05B}" type="presParOf" srcId="{EFF919DD-3790-ED48-9910-EC634BE3DCFA}" destId="{6EC0BED6-6770-554F-AFC0-4EF60EC2E647}" srcOrd="0" destOrd="0" presId="urn:microsoft.com/office/officeart/2008/layout/HalfCircleOrganizationChart"/>
    <dgm:cxn modelId="{3741B913-0678-8B4A-9831-408F12D5031C}" type="presParOf" srcId="{EFF919DD-3790-ED48-9910-EC634BE3DCFA}" destId="{3A3A5D50-5FA0-1548-ADF1-3AB41775C0DC}" srcOrd="1" destOrd="0" presId="urn:microsoft.com/office/officeart/2008/layout/HalfCircleOrganizationChart"/>
    <dgm:cxn modelId="{AE71874F-6BD7-CF49-8D46-F038E2C0B706}" type="presParOf" srcId="{EFF919DD-3790-ED48-9910-EC634BE3DCFA}" destId="{48135AC1-1E5C-3D44-B642-3E3C80332DFE}" srcOrd="2" destOrd="0" presId="urn:microsoft.com/office/officeart/2008/layout/HalfCircleOrganizationChart"/>
    <dgm:cxn modelId="{AE9D90CA-1F32-1C45-9E6C-5C8F17C9F09F}" type="presParOf" srcId="{EFF919DD-3790-ED48-9910-EC634BE3DCFA}" destId="{891519EA-7840-8D47-96B6-527562E9C2CD}" srcOrd="3" destOrd="0" presId="urn:microsoft.com/office/officeart/2008/layout/HalfCircleOrganizationChart"/>
    <dgm:cxn modelId="{6CAEF61F-4097-6B4A-B5A6-5EA669D3374F}" type="presParOf" srcId="{B2412DCE-F9B1-EA49-BB99-1F0A10EE9625}" destId="{FEA7C4A6-E755-0549-9ED0-516771600864}" srcOrd="1" destOrd="0" presId="urn:microsoft.com/office/officeart/2008/layout/HalfCircleOrganizationChart"/>
    <dgm:cxn modelId="{3B2CDDAC-EDFD-8041-A929-86FE104EEE39}" type="presParOf" srcId="{B2412DCE-F9B1-EA49-BB99-1F0A10EE9625}" destId="{E9A9B6D6-9258-A241-9A40-4BA1709DB9BF}" srcOrd="2" destOrd="0" presId="urn:microsoft.com/office/officeart/2008/layout/HalfCircleOrganizationChart"/>
    <dgm:cxn modelId="{2208929A-DD1E-A84E-A0A9-6E62D6610483}" type="presParOf" srcId="{E3CF32BA-44AF-6946-94FC-87D16D446825}" destId="{B9EBDD98-C9D0-0E4E-B276-6DF02CEE6D44}" srcOrd="2" destOrd="0" presId="urn:microsoft.com/office/officeart/2008/layout/HalfCircleOrganizationChart"/>
    <dgm:cxn modelId="{C7742C1F-8B81-1D4D-9CE4-381C2635FF56}" type="presParOf" srcId="{E3CF32BA-44AF-6946-94FC-87D16D446825}" destId="{CAD6E3C2-20C9-8E46-AE54-C996E7969397}" srcOrd="3" destOrd="0" presId="urn:microsoft.com/office/officeart/2008/layout/HalfCircleOrganizationChart"/>
    <dgm:cxn modelId="{5B8B2C4D-E794-8640-8702-426A7ABAE693}" type="presParOf" srcId="{CAD6E3C2-20C9-8E46-AE54-C996E7969397}" destId="{B750FDC0-8D2C-2045-A45B-BC1EEDC2CD90}" srcOrd="0" destOrd="0" presId="urn:microsoft.com/office/officeart/2008/layout/HalfCircleOrganizationChart"/>
    <dgm:cxn modelId="{77D803D2-0EB2-A049-910B-31C442204F23}" type="presParOf" srcId="{B750FDC0-8D2C-2045-A45B-BC1EEDC2CD90}" destId="{ED8B05E7-CBC3-9C46-9B78-1FC0B3DA2A23}" srcOrd="0" destOrd="0" presId="urn:microsoft.com/office/officeart/2008/layout/HalfCircleOrganizationChart"/>
    <dgm:cxn modelId="{29C179A0-BEFB-A64F-A412-0C5CDFF184EB}" type="presParOf" srcId="{B750FDC0-8D2C-2045-A45B-BC1EEDC2CD90}" destId="{5CCE60C8-B4D8-4442-BC71-BCDCC1E8AB3C}" srcOrd="1" destOrd="0" presId="urn:microsoft.com/office/officeart/2008/layout/HalfCircleOrganizationChart"/>
    <dgm:cxn modelId="{180417FA-22E4-F44B-A302-9CEF3E71D62E}" type="presParOf" srcId="{B750FDC0-8D2C-2045-A45B-BC1EEDC2CD90}" destId="{BCF239F6-9FE7-3E4B-9D83-79D7C04B90AC}" srcOrd="2" destOrd="0" presId="urn:microsoft.com/office/officeart/2008/layout/HalfCircleOrganizationChart"/>
    <dgm:cxn modelId="{E5CA92F2-9506-5D49-BFC2-ED0354330E3C}" type="presParOf" srcId="{B750FDC0-8D2C-2045-A45B-BC1EEDC2CD90}" destId="{934E3789-F73A-3346-BA84-BA24E3A27314}" srcOrd="3" destOrd="0" presId="urn:microsoft.com/office/officeart/2008/layout/HalfCircleOrganizationChart"/>
    <dgm:cxn modelId="{91EE1620-383E-0543-95D6-DFD1D0D847C9}" type="presParOf" srcId="{CAD6E3C2-20C9-8E46-AE54-C996E7969397}" destId="{530D7193-FD77-C544-816F-BF341A34784C}" srcOrd="1" destOrd="0" presId="urn:microsoft.com/office/officeart/2008/layout/HalfCircleOrganizationChart"/>
    <dgm:cxn modelId="{66EB05A5-78B7-A645-A282-6CBA4F9088C0}" type="presParOf" srcId="{CAD6E3C2-20C9-8E46-AE54-C996E7969397}" destId="{8133E805-335A-234B-B705-A9C69318640B}" srcOrd="2" destOrd="0" presId="urn:microsoft.com/office/officeart/2008/layout/HalfCircleOrganizationChart"/>
    <dgm:cxn modelId="{F0CFF02D-B583-6D45-9565-C56C864FF745}" type="presParOf" srcId="{27982A58-C49D-E34F-89D5-11836E92CBA6}" destId="{00FFDAEC-3427-E545-A22F-A84D9B07ADD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F7A691CE-0D90-2443-9CB4-194D56BA7C7E}">
      <dgm:prSet/>
      <dgm:spPr/>
      <dgm:t>
        <a:bodyPr/>
        <a:lstStyle/>
        <a:p>
          <a:r>
            <a:rPr lang="en-GB" dirty="0"/>
            <a:t>“</a:t>
          </a:r>
          <a:r>
            <a:rPr lang="en-GB" i="1" dirty="0"/>
            <a:t>The project developed and operates key components of the </a:t>
          </a:r>
          <a:r>
            <a:rPr lang="en-GB" i="1" dirty="0">
              <a:solidFill>
                <a:srgbClr val="B5892D"/>
              </a:solidFill>
            </a:rPr>
            <a:t>EOSC Federating Core</a:t>
          </a:r>
          <a:r>
            <a:rPr lang="en-GB" dirty="0">
              <a:solidFill>
                <a:srgbClr val="B5892D"/>
              </a:solidFill>
            </a:rPr>
            <a:t>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/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600" u="none" dirty="0">
              <a:solidFill>
                <a:srgbClr val="B5892D"/>
              </a:solidFill>
            </a:rPr>
            <a:t>Organizational Model</a:t>
          </a:r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Shared Resources Tier</a:t>
          </a:r>
          <a:r>
            <a:rPr lang="en-GB" sz="1600" kern="1200" dirty="0"/>
            <a:t>: Compute and data management integration, piloting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600" u="none" dirty="0">
              <a:solidFill>
                <a:srgbClr val="B5892D"/>
              </a:solidFill>
            </a:rPr>
            <a:t>Service Portfolio Management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Regulatory Tier</a:t>
          </a:r>
          <a:r>
            <a:rPr lang="en-GB" sz="1600" kern="1200" dirty="0">
              <a:latin typeface="Calibri"/>
              <a:ea typeface="+mn-ea"/>
              <a:cs typeface="+mn-cs"/>
            </a:rPr>
            <a:t>: Harmonized policies, technical architecture and interoperability guidelines</a:t>
          </a:r>
          <a:endParaRPr lang="en-GB" sz="1600" kern="1200" dirty="0"/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Federating Tier</a:t>
          </a:r>
          <a:r>
            <a:rPr lang="en-GB" sz="1600" kern="1200" dirty="0"/>
            <a:t>: Federation tools, Portal and Marketplace; order management system, accounting, monitoring and helpdesk; AAI; Service Management System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6"/>
      <dgm:spPr/>
    </dgm:pt>
    <dgm:pt modelId="{380097EF-918D-0747-9957-0E9DD55615C1}" type="pres">
      <dgm:prSet presAssocID="{F7A691CE-0D90-2443-9CB4-194D56BA7C7E}" presName="text_1" presStyleLbl="node1" presStyleIdx="0" presStyleCnt="0" custLinFactNeighborX="1776" custLinFactNeighborY="-66002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6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5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5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6"/>
      <dgm:spPr/>
    </dgm:pt>
    <dgm:pt modelId="{AC3D6811-CB2D-2F42-B45D-4DC8AF63782F}" type="pres">
      <dgm:prSet presAssocID="{EE505ED5-B06A-B74A-B95D-9786DE4DD134}" presName="line_3" presStyleLbl="parChTrans1D1" presStyleIdx="1" presStyleCnt="5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5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6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5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5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6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5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5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6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5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5" custScaleX="21561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7A691CE-0D90-2443-9CB4-194D56BA7C7E}">
      <dgm:prSet custT="1"/>
      <dgm:spPr/>
      <dgm:t>
        <a:bodyPr/>
        <a:lstStyle/>
        <a:p>
          <a:r>
            <a:rPr lang="en-GB" sz="2600" i="1" dirty="0"/>
            <a:t>“The project </a:t>
          </a:r>
          <a:r>
            <a:rPr lang="en-GB" sz="2600" i="1" dirty="0">
              <a:solidFill>
                <a:schemeClr val="accent1"/>
              </a:solidFill>
            </a:rPr>
            <a:t>engages with Service Providers </a:t>
          </a:r>
          <a:r>
            <a:rPr lang="en-GB" sz="2600" i="1" dirty="0"/>
            <a:t>daily and provides integration and service aggregation tools”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>
        <a:solidFill>
          <a:srgbClr val="B5892D"/>
        </a:solidFill>
      </dgm:spPr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800"/>
            <a:t>Daily operations of the EGI Federation and EUDAT CDI</a:t>
          </a:r>
          <a:endParaRPr lang="en-GB" sz="1800" dirty="0"/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800" dirty="0"/>
            <a:t>Onboarding procedure and </a:t>
          </a:r>
          <a:r>
            <a:rPr lang="en-GB" sz="1800" dirty="0">
              <a:solidFill>
                <a:srgbClr val="B5892D"/>
              </a:solidFill>
            </a:rPr>
            <a:t>42 new service registration</a:t>
          </a:r>
          <a:r>
            <a:rPr lang="en-GB" sz="1800" dirty="0"/>
            <a:t> </a:t>
          </a:r>
          <a:r>
            <a:rPr lang="en-GB" sz="1800" dirty="0">
              <a:solidFill>
                <a:srgbClr val="B5892D"/>
              </a:solidFill>
            </a:rPr>
            <a:t>requests</a:t>
          </a:r>
          <a:r>
            <a:rPr lang="en-GB" sz="1800" dirty="0"/>
            <a:t>, the Service Description Template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SP integration model based on packages </a:t>
          </a:r>
          <a:r>
            <a:rPr lang="en-GB" sz="1800" dirty="0"/>
            <a:t>of access enabling and federation services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</a:t>
          </a:r>
          <a:r>
            <a:rPr lang="en-GB" sz="1800" kern="1200" dirty="0">
              <a:solidFill>
                <a:srgbClr val="B5892D"/>
              </a:solidFill>
            </a:rPr>
            <a:t> Provider Forum</a:t>
          </a:r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/>
            <a:t>Service Management </a:t>
          </a:r>
          <a:r>
            <a:rPr lang="en-GB" sz="1800" kern="1200" dirty="0">
              <a:latin typeface="Calibri"/>
              <a:ea typeface="+mn-ea"/>
              <a:cs typeface="+mn-cs"/>
            </a:rPr>
            <a:t>System</a:t>
          </a:r>
          <a:r>
            <a:rPr lang="en-GB" sz="1800" kern="1200" dirty="0"/>
            <a:t> with </a:t>
          </a:r>
          <a:r>
            <a:rPr lang="en-GB" sz="1800" kern="1200" dirty="0">
              <a:solidFill>
                <a:srgbClr val="B5892D"/>
              </a:solidFill>
            </a:rPr>
            <a:t>13 processes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DD170710-335E-6F42-A3CE-F8F1A85B0AF2}">
      <dgm:prSet phldrT="[Text]" custT="1"/>
      <dgm:spPr/>
      <dgm:t>
        <a:bodyPr/>
        <a:lstStyle/>
        <a:p>
          <a:r>
            <a:rPr lang="en-GB" sz="1800" dirty="0"/>
            <a:t>Creation and promotion of harmonized policies for EOSC (data sharing policies, AUP, security policies)</a:t>
          </a:r>
        </a:p>
      </dgm:t>
    </dgm:pt>
    <dgm:pt modelId="{BF849D2F-0F76-EB42-8BBF-B0BA71ED98DE}" type="parTrans" cxnId="{3F060F05-81B5-E749-9E2E-2CBB8679692A}">
      <dgm:prSet/>
      <dgm:spPr/>
      <dgm:t>
        <a:bodyPr/>
        <a:lstStyle/>
        <a:p>
          <a:endParaRPr lang="en-GB"/>
        </a:p>
      </dgm:t>
    </dgm:pt>
    <dgm:pt modelId="{C6D66F29-62C5-5A41-A936-6EE8793410EA}" type="sibTrans" cxnId="{3F060F05-81B5-E749-9E2E-2CBB8679692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7"/>
      <dgm:spPr/>
    </dgm:pt>
    <dgm:pt modelId="{380097EF-918D-0747-9957-0E9DD55615C1}" type="pres">
      <dgm:prSet presAssocID="{F7A691CE-0D90-2443-9CB4-194D56BA7C7E}" presName="text_1" presStyleLbl="node1" presStyleIdx="0" presStyleCnt="0" custLinFactNeighborX="-300" custLinFactNeighborY="-57506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7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6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6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7"/>
      <dgm:spPr/>
    </dgm:pt>
    <dgm:pt modelId="{AC3D6811-CB2D-2F42-B45D-4DC8AF63782F}" type="pres">
      <dgm:prSet presAssocID="{EE505ED5-B06A-B74A-B95D-9786DE4DD134}" presName="line_3" presStyleLbl="parChTrans1D1" presStyleIdx="1" presStyleCnt="6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6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7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6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6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7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6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6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7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6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6" custScaleX="215610">
        <dgm:presLayoutVars>
          <dgm:bulletEnabled val="1"/>
        </dgm:presLayoutVars>
      </dgm:prSet>
      <dgm:spPr/>
    </dgm:pt>
    <dgm:pt modelId="{7D055DBC-521A-2544-87E1-D7A2A934F07C}" type="pres">
      <dgm:prSet presAssocID="{C6D66F29-62C5-5A41-A936-6EE8793410EA}" presName="picture_7" presStyleCnt="0"/>
      <dgm:spPr/>
    </dgm:pt>
    <dgm:pt modelId="{91EBBBDF-5EF4-3F44-8A67-3E2CA7277F4A}" type="pres">
      <dgm:prSet presAssocID="{C6D66F29-62C5-5A41-A936-6EE8793410EA}" presName="pictureRepeatNode" presStyleLbl="alignImgPlace1" presStyleIdx="6" presStyleCnt="7"/>
      <dgm:spPr>
        <a:xfrm>
          <a:off x="7563727" y="4126388"/>
          <a:ext cx="728186" cy="728186"/>
        </a:xfrm>
        <a:prstGeom prst="ellipse">
          <a:avLst/>
        </a:prstGeom>
      </dgm:spPr>
    </dgm:pt>
    <dgm:pt modelId="{613303F2-86AB-894A-BD55-F1875E5DE615}" type="pres">
      <dgm:prSet presAssocID="{DD170710-335E-6F42-A3CE-F8F1A85B0AF2}" presName="line_7" presStyleLbl="parChTrans1D1" presStyleIdx="5" presStyleCnt="6"/>
      <dgm:spPr/>
    </dgm:pt>
    <dgm:pt modelId="{E4527F20-1CD1-7D4D-A028-A1E09BF32A0B}" type="pres">
      <dgm:prSet presAssocID="{DD170710-335E-6F42-A3CE-F8F1A85B0AF2}" presName="textparent_7" presStyleLbl="node1" presStyleIdx="0" presStyleCnt="0"/>
      <dgm:spPr/>
    </dgm:pt>
    <dgm:pt modelId="{ADCFAB8D-EE02-1C48-B1F3-C5DDAA4B2961}" type="pres">
      <dgm:prSet presAssocID="{DD170710-335E-6F42-A3CE-F8F1A85B0AF2}" presName="text_7" presStyleLbl="revTx" presStyleIdx="5" presStyleCnt="6" custScaleX="189962" custLinFactY="77175" custLinFactNeighborX="39600" custLinFactNeighborY="10000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3F060F05-81B5-E749-9E2E-2CBB8679692A}" srcId="{F542B5D8-D180-2240-B490-2099AD6DD9E9}" destId="{DD170710-335E-6F42-A3CE-F8F1A85B0AF2}" srcOrd="6" destOrd="0" parTransId="{BF849D2F-0F76-EB42-8BBF-B0BA71ED98DE}" sibTransId="{C6D66F29-62C5-5A41-A936-6EE8793410EA}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8908BC5C-4B3F-0F4E-AA46-8F3183B5741D}" type="presOf" srcId="{C6D66F29-62C5-5A41-A936-6EE8793410EA}" destId="{91EBBBDF-5EF4-3F44-8A67-3E2CA7277F4A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9330E54C-354A-A543-A1BF-343E51595F7B}" type="presOf" srcId="{DD170710-335E-6F42-A3CE-F8F1A85B0AF2}" destId="{ADCFAB8D-EE02-1C48-B1F3-C5DDAA4B2961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  <dgm:cxn modelId="{CA2A4973-36FB-5F43-885F-39F280694EF1}" type="presParOf" srcId="{C0C5865E-49FA-7842-A68F-19C68CB4BEBB}" destId="{7D055DBC-521A-2544-87E1-D7A2A934F07C}" srcOrd="17" destOrd="0" presId="urn:microsoft.com/office/officeart/2008/layout/CircularPictureCallout"/>
    <dgm:cxn modelId="{C1B54454-EFE5-504B-92FB-A4A53930BB63}" type="presParOf" srcId="{7D055DBC-521A-2544-87E1-D7A2A934F07C}" destId="{91EBBBDF-5EF4-3F44-8A67-3E2CA7277F4A}" srcOrd="0" destOrd="0" presId="urn:microsoft.com/office/officeart/2008/layout/CircularPictureCallout"/>
    <dgm:cxn modelId="{4618683E-CE38-054F-B946-A156443D8DE1}" type="presParOf" srcId="{C0C5865E-49FA-7842-A68F-19C68CB4BEBB}" destId="{613303F2-86AB-894A-BD55-F1875E5DE615}" srcOrd="18" destOrd="0" presId="urn:microsoft.com/office/officeart/2008/layout/CircularPictureCallout"/>
    <dgm:cxn modelId="{CEFA53AD-65CA-3440-B76C-0268ED98F192}" type="presParOf" srcId="{C0C5865E-49FA-7842-A68F-19C68CB4BEBB}" destId="{E4527F20-1CD1-7D4D-A028-A1E09BF32A0B}" srcOrd="19" destOrd="0" presId="urn:microsoft.com/office/officeart/2008/layout/CircularPictureCallout"/>
    <dgm:cxn modelId="{3BAF7589-DAB8-1D40-ADD7-188A0AA3C991}" type="presParOf" srcId="{E4527F20-1CD1-7D4D-A028-A1E09BF32A0B}" destId="{ADCFAB8D-EE02-1C48-B1F3-C5DDAA4B296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7A691CE-0D90-2443-9CB4-194D56BA7C7E}">
      <dgm:prSet custT="1"/>
      <dgm:spPr/>
      <dgm:t>
        <a:bodyPr/>
        <a:lstStyle/>
        <a:p>
          <a:r>
            <a:rPr lang="en-GB" sz="2600" dirty="0"/>
            <a:t>“</a:t>
          </a:r>
          <a:r>
            <a:rPr lang="en-GB" sz="2600" i="1" dirty="0"/>
            <a:t>The project </a:t>
          </a:r>
          <a:r>
            <a:rPr lang="en-GB" sz="2600" i="1" dirty="0">
              <a:solidFill>
                <a:srgbClr val="B5892D"/>
              </a:solidFill>
            </a:rPr>
            <a:t>engages and supports users on a daily basis </a:t>
          </a:r>
          <a:r>
            <a:rPr lang="en-GB" sz="2600" i="1" dirty="0"/>
            <a:t>with a dedicated enabling programme, order management and training</a:t>
          </a:r>
          <a:r>
            <a:rPr lang="en-GB" sz="2600" dirty="0"/>
            <a:t>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>
        <a:solidFill>
          <a:srgbClr val="75A5D8"/>
        </a:solidFill>
      </dgm:spPr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800" dirty="0"/>
            <a:t>Unified </a:t>
          </a:r>
          <a:r>
            <a:rPr lang="en-GB" sz="1800" dirty="0">
              <a:solidFill>
                <a:srgbClr val="B5892D"/>
              </a:solidFill>
            </a:rPr>
            <a:t>EOSC-hub helpdesk </a:t>
          </a:r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&gt; 60 training events, &gt; 1500 people trained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65 unique user orders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Early Adopter Programme </a:t>
          </a:r>
          <a:r>
            <a:rPr lang="en-GB" sz="1800" kern="1200" dirty="0">
              <a:latin typeface="Calibri"/>
              <a:ea typeface="+mn-ea"/>
              <a:cs typeface="+mn-cs"/>
            </a:rPr>
            <a:t>and selection procedures, 12 applicants</a:t>
          </a:r>
          <a:endParaRPr lang="en-GB" sz="1800" kern="1200" dirty="0"/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/>
            <a:t>Digital Innovation hub and Competence Centres, with some integrated services already brought to the Marketplace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DD170710-335E-6F42-A3CE-F8F1A85B0AF2}">
      <dgm:prSet phldrT="[Text]" custT="1"/>
      <dgm:spPr/>
      <dgm:t>
        <a:bodyPr/>
        <a:lstStyle/>
        <a:p>
          <a:r>
            <a:rPr lang="en-GB" sz="1800" dirty="0"/>
            <a:t>Market analysis to understand the need for / level of demand for digital services</a:t>
          </a:r>
        </a:p>
      </dgm:t>
    </dgm:pt>
    <dgm:pt modelId="{BF849D2F-0F76-EB42-8BBF-B0BA71ED98DE}" type="parTrans" cxnId="{3F060F05-81B5-E749-9E2E-2CBB8679692A}">
      <dgm:prSet/>
      <dgm:spPr/>
      <dgm:t>
        <a:bodyPr/>
        <a:lstStyle/>
        <a:p>
          <a:endParaRPr lang="en-GB"/>
        </a:p>
      </dgm:t>
    </dgm:pt>
    <dgm:pt modelId="{C6D66F29-62C5-5A41-A936-6EE8793410EA}" type="sibTrans" cxnId="{3F060F05-81B5-E749-9E2E-2CBB8679692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7"/>
      <dgm:spPr/>
    </dgm:pt>
    <dgm:pt modelId="{380097EF-918D-0747-9957-0E9DD55615C1}" type="pres">
      <dgm:prSet presAssocID="{F7A691CE-0D90-2443-9CB4-194D56BA7C7E}" presName="text_1" presStyleLbl="node1" presStyleIdx="0" presStyleCnt="0" custLinFactNeighborX="-300" custLinFactNeighborY="-57506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7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6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6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7"/>
      <dgm:spPr/>
    </dgm:pt>
    <dgm:pt modelId="{AC3D6811-CB2D-2F42-B45D-4DC8AF63782F}" type="pres">
      <dgm:prSet presAssocID="{EE505ED5-B06A-B74A-B95D-9786DE4DD134}" presName="line_3" presStyleLbl="parChTrans1D1" presStyleIdx="1" presStyleCnt="6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6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7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6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6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7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6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6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7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6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6" custScaleX="215610">
        <dgm:presLayoutVars>
          <dgm:bulletEnabled val="1"/>
        </dgm:presLayoutVars>
      </dgm:prSet>
      <dgm:spPr/>
    </dgm:pt>
    <dgm:pt modelId="{7D055DBC-521A-2544-87E1-D7A2A934F07C}" type="pres">
      <dgm:prSet presAssocID="{C6D66F29-62C5-5A41-A936-6EE8793410EA}" presName="picture_7" presStyleCnt="0"/>
      <dgm:spPr/>
    </dgm:pt>
    <dgm:pt modelId="{91EBBBDF-5EF4-3F44-8A67-3E2CA7277F4A}" type="pres">
      <dgm:prSet presAssocID="{C6D66F29-62C5-5A41-A936-6EE8793410EA}" presName="pictureRepeatNode" presStyleLbl="alignImgPlace1" presStyleIdx="6" presStyleCnt="7"/>
      <dgm:spPr>
        <a:xfrm>
          <a:off x="7563727" y="4126388"/>
          <a:ext cx="728186" cy="728186"/>
        </a:xfrm>
        <a:prstGeom prst="ellipse">
          <a:avLst/>
        </a:prstGeom>
      </dgm:spPr>
    </dgm:pt>
    <dgm:pt modelId="{613303F2-86AB-894A-BD55-F1875E5DE615}" type="pres">
      <dgm:prSet presAssocID="{DD170710-335E-6F42-A3CE-F8F1A85B0AF2}" presName="line_7" presStyleLbl="parChTrans1D1" presStyleIdx="5" presStyleCnt="6"/>
      <dgm:spPr/>
    </dgm:pt>
    <dgm:pt modelId="{E4527F20-1CD1-7D4D-A028-A1E09BF32A0B}" type="pres">
      <dgm:prSet presAssocID="{DD170710-335E-6F42-A3CE-F8F1A85B0AF2}" presName="textparent_7" presStyleLbl="node1" presStyleIdx="0" presStyleCnt="0"/>
      <dgm:spPr/>
    </dgm:pt>
    <dgm:pt modelId="{ADCFAB8D-EE02-1C48-B1F3-C5DDAA4B2961}" type="pres">
      <dgm:prSet presAssocID="{DD170710-335E-6F42-A3CE-F8F1A85B0AF2}" presName="text_7" presStyleLbl="revTx" presStyleIdx="5" presStyleCnt="6" custScaleX="189962" custLinFactY="77175" custLinFactNeighborX="39600" custLinFactNeighborY="10000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3F060F05-81B5-E749-9E2E-2CBB8679692A}" srcId="{F542B5D8-D180-2240-B490-2099AD6DD9E9}" destId="{DD170710-335E-6F42-A3CE-F8F1A85B0AF2}" srcOrd="6" destOrd="0" parTransId="{BF849D2F-0F76-EB42-8BBF-B0BA71ED98DE}" sibTransId="{C6D66F29-62C5-5A41-A936-6EE8793410EA}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8908BC5C-4B3F-0F4E-AA46-8F3183B5741D}" type="presOf" srcId="{C6D66F29-62C5-5A41-A936-6EE8793410EA}" destId="{91EBBBDF-5EF4-3F44-8A67-3E2CA7277F4A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9330E54C-354A-A543-A1BF-343E51595F7B}" type="presOf" srcId="{DD170710-335E-6F42-A3CE-F8F1A85B0AF2}" destId="{ADCFAB8D-EE02-1C48-B1F3-C5DDAA4B2961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  <dgm:cxn modelId="{CA2A4973-36FB-5F43-885F-39F280694EF1}" type="presParOf" srcId="{C0C5865E-49FA-7842-A68F-19C68CB4BEBB}" destId="{7D055DBC-521A-2544-87E1-D7A2A934F07C}" srcOrd="17" destOrd="0" presId="urn:microsoft.com/office/officeart/2008/layout/CircularPictureCallout"/>
    <dgm:cxn modelId="{C1B54454-EFE5-504B-92FB-A4A53930BB63}" type="presParOf" srcId="{7D055DBC-521A-2544-87E1-D7A2A934F07C}" destId="{91EBBBDF-5EF4-3F44-8A67-3E2CA7277F4A}" srcOrd="0" destOrd="0" presId="urn:microsoft.com/office/officeart/2008/layout/CircularPictureCallout"/>
    <dgm:cxn modelId="{4618683E-CE38-054F-B946-A156443D8DE1}" type="presParOf" srcId="{C0C5865E-49FA-7842-A68F-19C68CB4BEBB}" destId="{613303F2-86AB-894A-BD55-F1875E5DE615}" srcOrd="18" destOrd="0" presId="urn:microsoft.com/office/officeart/2008/layout/CircularPictureCallout"/>
    <dgm:cxn modelId="{CEFA53AD-65CA-3440-B76C-0268ED98F192}" type="presParOf" srcId="{C0C5865E-49FA-7842-A68F-19C68CB4BEBB}" destId="{E4527F20-1CD1-7D4D-A028-A1E09BF32A0B}" srcOrd="19" destOrd="0" presId="urn:microsoft.com/office/officeart/2008/layout/CircularPictureCallout"/>
    <dgm:cxn modelId="{3BAF7589-DAB8-1D40-ADD7-188A0AA3C991}" type="presParOf" srcId="{E4527F20-1CD1-7D4D-A028-A1E09BF32A0B}" destId="{ADCFAB8D-EE02-1C48-B1F3-C5DDAA4B2961}" srcOrd="0" destOrd="0" presId="urn:microsoft.com/office/officeart/2008/layout/CircularPictureCallou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42B5D8-D180-2240-B490-2099AD6DD9E9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F7A691CE-0D90-2443-9CB4-194D56BA7C7E}">
      <dgm:prSet/>
      <dgm:spPr/>
      <dgm:t>
        <a:bodyPr/>
        <a:lstStyle/>
        <a:p>
          <a:r>
            <a:rPr lang="en-GB" i="1" dirty="0">
              <a:solidFill>
                <a:schemeClr val="bg1"/>
              </a:solidFill>
            </a:rPr>
            <a:t>“With OpenAIRE-Advance we contribute to the definition of the </a:t>
          </a:r>
          <a:r>
            <a:rPr lang="en-GB" i="1" dirty="0">
              <a:solidFill>
                <a:srgbClr val="B5892D"/>
              </a:solidFill>
            </a:rPr>
            <a:t>EOSC business plan and and Sustainability”</a:t>
          </a:r>
        </a:p>
      </dgm:t>
    </dgm:pt>
    <dgm:pt modelId="{82160286-E8AD-F842-8C21-DB545A082CCF}" type="parTrans" cxnId="{BA4630C9-398A-B64B-8279-5D6D92EDE2D8}">
      <dgm:prSet/>
      <dgm:spPr/>
      <dgm:t>
        <a:bodyPr/>
        <a:lstStyle/>
        <a:p>
          <a:endParaRPr lang="en-GB"/>
        </a:p>
      </dgm:t>
    </dgm:pt>
    <dgm:pt modelId="{CFF2EF8B-3226-924E-BBA9-1411B1B2B7A6}" type="sibTrans" cxnId="{BA4630C9-398A-B64B-8279-5D6D92EDE2D8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C48BEE12-ECA5-174B-A499-A0FF36450528}">
      <dgm:prSet phldrT="[Text]" custT="1"/>
      <dgm:spPr/>
      <dgm:t>
        <a:bodyPr/>
        <a:lstStyle/>
        <a:p>
          <a:r>
            <a:rPr lang="en-GB" sz="1800" dirty="0"/>
            <a:t>EOSC-hub exploitation plans and strategic actions</a:t>
          </a:r>
        </a:p>
      </dgm:t>
    </dgm:pt>
    <dgm:pt modelId="{EAB713E9-EB59-A342-AE41-1C3F7158CD93}" type="parTrans" cxnId="{CA77342C-6392-BD49-836D-1E86F02D29AD}">
      <dgm:prSet/>
      <dgm:spPr/>
      <dgm:t>
        <a:bodyPr/>
        <a:lstStyle/>
        <a:p>
          <a:endParaRPr lang="en-GB"/>
        </a:p>
      </dgm:t>
    </dgm:pt>
    <dgm:pt modelId="{4A5D595F-9E2F-DE48-B292-FB3A63F751D9}" type="sibTrans" cxnId="{CA77342C-6392-BD49-836D-1E86F02D29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1A4AB933-EDB3-5C4E-880A-7AAB96CE6864}">
      <dgm:prSet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Briefing Paper on EOSC Federating Core</a:t>
          </a:r>
        </a:p>
      </dgm:t>
    </dgm:pt>
    <dgm:pt modelId="{1D338812-9B03-274B-A750-D058C9369DEA}" type="parTrans" cxnId="{A4A605B0-7FE6-1A41-AA5A-8A273C8E96B0}">
      <dgm:prSet/>
      <dgm:spPr/>
      <dgm:t>
        <a:bodyPr/>
        <a:lstStyle/>
        <a:p>
          <a:endParaRPr lang="en-GB"/>
        </a:p>
      </dgm:t>
    </dgm:pt>
    <dgm:pt modelId="{C34D93EC-D998-D445-8C05-D73951B10C68}" type="sibTrans" cxnId="{A4A605B0-7FE6-1A41-AA5A-8A273C8E96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401A7FCA-26C2-CE42-B95B-CECD8E037CD8}">
      <dgm:prSet phldrT="[Text]" custT="1"/>
      <dgm:spPr/>
      <dgm:t>
        <a:bodyPr/>
        <a:lstStyle/>
        <a:p>
          <a:r>
            <a:rPr lang="en-GB" sz="1800" dirty="0">
              <a:solidFill>
                <a:srgbClr val="B5892D"/>
              </a:solidFill>
            </a:rPr>
            <a:t>EOSC-hub &amp; OpenAIRE Common vision, service provision and role in the EOSC Governance</a:t>
          </a:r>
        </a:p>
      </dgm:t>
    </dgm:pt>
    <dgm:pt modelId="{01B5CF67-F678-724E-BE58-9E8CFEE79244}" type="parTrans" cxnId="{357C2CEC-09CD-204C-9198-73F29981F3C6}">
      <dgm:prSet/>
      <dgm:spPr/>
      <dgm:t>
        <a:bodyPr/>
        <a:lstStyle/>
        <a:p>
          <a:endParaRPr lang="en-GB"/>
        </a:p>
      </dgm:t>
    </dgm:pt>
    <dgm:pt modelId="{35460DA2-84C2-4A46-8F2B-27A8F0F03578}" type="sibTrans" cxnId="{357C2CEC-09CD-204C-9198-73F29981F3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EE505ED5-B06A-B74A-B95D-9786DE4DD134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Procurement requirements and EOSC demand assessment</a:t>
          </a:r>
          <a:endParaRPr lang="en-GB" sz="1800" kern="1200" dirty="0">
            <a:solidFill>
              <a:srgbClr val="B5892D"/>
            </a:solidFill>
          </a:endParaRPr>
        </a:p>
      </dgm:t>
    </dgm:pt>
    <dgm:pt modelId="{CB955D06-0BD7-0D4D-A3C9-087D0011859D}" type="parTrans" cxnId="{E454CD17-525E-AA4B-B56C-02754C1D1027}">
      <dgm:prSet/>
      <dgm:spPr/>
      <dgm:t>
        <a:bodyPr/>
        <a:lstStyle/>
        <a:p>
          <a:endParaRPr lang="en-GB"/>
        </a:p>
      </dgm:t>
    </dgm:pt>
    <dgm:pt modelId="{05086145-DC01-A245-8101-4FFFE40CB363}" type="sibTrans" cxnId="{E454CD17-525E-AA4B-B56C-02754C1D1027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7DBBAB8A-D00A-A74C-802B-4E0701A7CB8A}">
      <dgm:prSet custT="1"/>
      <dgm:spPr/>
      <dgm:t>
        <a:bodyPr spcFirstLastPara="0" vert="horz" wrap="square" lIns="76200" tIns="0" rIns="76200" bIns="0" numCol="1" spcCol="1270" anchor="ctr" anchorCtr="0"/>
        <a:lstStyle/>
        <a:p>
          <a:r>
            <a:rPr lang="en-GB" sz="1800" kern="1200" dirty="0"/>
            <a:t>1</a:t>
          </a:r>
          <a:r>
            <a:rPr lang="en-GB" sz="1800" kern="1200" baseline="30000" dirty="0"/>
            <a:t>st</a:t>
          </a:r>
          <a:r>
            <a:rPr lang="en-GB" sz="1800" kern="1200" dirty="0"/>
            <a:t> Data sharing policy &amp; contribution to the adoption of FAIR principles</a:t>
          </a:r>
        </a:p>
      </dgm:t>
    </dgm:pt>
    <dgm:pt modelId="{8D1C7977-158A-1E44-9B8D-2D3537854720}" type="parTrans" cxnId="{84EA9091-C67D-574B-90FC-413D46F792FA}">
      <dgm:prSet/>
      <dgm:spPr/>
      <dgm:t>
        <a:bodyPr/>
        <a:lstStyle/>
        <a:p>
          <a:endParaRPr lang="en-GB"/>
        </a:p>
      </dgm:t>
    </dgm:pt>
    <dgm:pt modelId="{6181D093-EBD4-A749-A934-EA2853C5B62C}" type="sibTrans" cxnId="{84EA9091-C67D-574B-90FC-413D46F792F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  <dgm:pt modelId="{80B6FD55-4F13-2D41-988A-0729C9D07115}" type="pres">
      <dgm:prSet presAssocID="{F542B5D8-D180-2240-B490-2099AD6DD9E9}" presName="Name0" presStyleCnt="0">
        <dgm:presLayoutVars>
          <dgm:chMax val="7"/>
          <dgm:chPref val="7"/>
          <dgm:dir/>
        </dgm:presLayoutVars>
      </dgm:prSet>
      <dgm:spPr/>
    </dgm:pt>
    <dgm:pt modelId="{C0C5865E-49FA-7842-A68F-19C68CB4BEBB}" type="pres">
      <dgm:prSet presAssocID="{F542B5D8-D180-2240-B490-2099AD6DD9E9}" presName="Name1" presStyleCnt="0"/>
      <dgm:spPr/>
    </dgm:pt>
    <dgm:pt modelId="{C8777213-7E04-3E4A-B92F-E0FDD4B28F86}" type="pres">
      <dgm:prSet presAssocID="{CFF2EF8B-3226-924E-BBA9-1411B1B2B7A6}" presName="picture_1" presStyleCnt="0"/>
      <dgm:spPr/>
    </dgm:pt>
    <dgm:pt modelId="{A7D9C167-41A1-294E-9200-EBE1ED15B06C}" type="pres">
      <dgm:prSet presAssocID="{CFF2EF8B-3226-924E-BBA9-1411B1B2B7A6}" presName="pictureRepeatNode" presStyleLbl="alignImgPlace1" presStyleIdx="0" presStyleCnt="6"/>
      <dgm:spPr/>
    </dgm:pt>
    <dgm:pt modelId="{380097EF-918D-0747-9957-0E9DD55615C1}" type="pres">
      <dgm:prSet presAssocID="{F7A691CE-0D90-2443-9CB4-194D56BA7C7E}" presName="text_1" presStyleLbl="node1" presStyleIdx="0" presStyleCnt="0" custLinFactNeighborX="-300" custLinFactNeighborY="-57506">
        <dgm:presLayoutVars>
          <dgm:bulletEnabled val="1"/>
        </dgm:presLayoutVars>
      </dgm:prSet>
      <dgm:spPr/>
    </dgm:pt>
    <dgm:pt modelId="{15BF2752-4FE9-074F-BED9-5515A047366E}" type="pres">
      <dgm:prSet presAssocID="{4A5D595F-9E2F-DE48-B292-FB3A63F751D9}" presName="picture_2" presStyleCnt="0"/>
      <dgm:spPr/>
    </dgm:pt>
    <dgm:pt modelId="{98DAB18E-00EA-8546-9F18-6E2BE1CC3AEE}" type="pres">
      <dgm:prSet presAssocID="{4A5D595F-9E2F-DE48-B292-FB3A63F751D9}" presName="pictureRepeatNode" presStyleLbl="alignImgPlace1" presStyleIdx="1" presStyleCnt="6" custLinFactNeighborY="-9841"/>
      <dgm:spPr/>
    </dgm:pt>
    <dgm:pt modelId="{B1565078-A69E-6146-A1BC-63278CFF0368}" type="pres">
      <dgm:prSet presAssocID="{C48BEE12-ECA5-174B-A499-A0FF36450528}" presName="line_2" presStyleLbl="parChTrans1D1" presStyleIdx="0" presStyleCnt="5"/>
      <dgm:spPr/>
    </dgm:pt>
    <dgm:pt modelId="{6B2C14AF-0F60-9241-A5A5-B9B522915189}" type="pres">
      <dgm:prSet presAssocID="{C48BEE12-ECA5-174B-A499-A0FF36450528}" presName="textparent_2" presStyleLbl="node1" presStyleIdx="0" presStyleCnt="0"/>
      <dgm:spPr/>
    </dgm:pt>
    <dgm:pt modelId="{BCB54B3B-19B5-804B-9626-9FB009A6C0A1}" type="pres">
      <dgm:prSet presAssocID="{C48BEE12-ECA5-174B-A499-A0FF36450528}" presName="text_2" presStyleLbl="revTx" presStyleIdx="0" presStyleCnt="5" custScaleX="242925">
        <dgm:presLayoutVars>
          <dgm:bulletEnabled val="1"/>
        </dgm:presLayoutVars>
      </dgm:prSet>
      <dgm:spPr/>
    </dgm:pt>
    <dgm:pt modelId="{51B281A5-C4A5-0C4B-BBDA-57B20250BD59}" type="pres">
      <dgm:prSet presAssocID="{05086145-DC01-A245-8101-4FFFE40CB363}" presName="picture_3" presStyleCnt="0"/>
      <dgm:spPr/>
    </dgm:pt>
    <dgm:pt modelId="{1E2B257C-096D-8449-91CD-AD4730FF6B57}" type="pres">
      <dgm:prSet presAssocID="{05086145-DC01-A245-8101-4FFFE40CB363}" presName="pictureRepeatNode" presStyleLbl="alignImgPlace1" presStyleIdx="2" presStyleCnt="6"/>
      <dgm:spPr/>
    </dgm:pt>
    <dgm:pt modelId="{AC3D6811-CB2D-2F42-B45D-4DC8AF63782F}" type="pres">
      <dgm:prSet presAssocID="{EE505ED5-B06A-B74A-B95D-9786DE4DD134}" presName="line_3" presStyleLbl="parChTrans1D1" presStyleIdx="1" presStyleCnt="5"/>
      <dgm:spPr/>
    </dgm:pt>
    <dgm:pt modelId="{85A9DED3-527A-7949-BC24-20243D4E0961}" type="pres">
      <dgm:prSet presAssocID="{EE505ED5-B06A-B74A-B95D-9786DE4DD134}" presName="textparent_3" presStyleLbl="node1" presStyleIdx="0" presStyleCnt="0"/>
      <dgm:spPr/>
    </dgm:pt>
    <dgm:pt modelId="{F451016A-E2FA-2748-A19F-7CA79114B4E3}" type="pres">
      <dgm:prSet presAssocID="{EE505ED5-B06A-B74A-B95D-9786DE4DD134}" presName="text_3" presStyleLbl="revTx" presStyleIdx="1" presStyleCnt="5" custScaleX="842167">
        <dgm:presLayoutVars>
          <dgm:bulletEnabled val="1"/>
        </dgm:presLayoutVars>
      </dgm:prSet>
      <dgm:spPr>
        <a:xfrm>
          <a:off x="6991314" y="737895"/>
          <a:ext cx="4529062" cy="728186"/>
        </a:xfrm>
        <a:prstGeom prst="rect">
          <a:avLst/>
        </a:prstGeom>
      </dgm:spPr>
    </dgm:pt>
    <dgm:pt modelId="{58C0D5F1-EBE9-DF4F-BDB7-3A62C4ECFC51}" type="pres">
      <dgm:prSet presAssocID="{6181D093-EBD4-A749-A934-EA2853C5B62C}" presName="picture_4" presStyleCnt="0"/>
      <dgm:spPr/>
    </dgm:pt>
    <dgm:pt modelId="{68B5859F-4CB8-C64B-9EF9-156708162144}" type="pres">
      <dgm:prSet presAssocID="{6181D093-EBD4-A749-A934-EA2853C5B62C}" presName="pictureRepeatNode" presStyleLbl="alignImgPlace1" presStyleIdx="3" presStyleCnt="6"/>
      <dgm:spPr>
        <a:xfrm>
          <a:off x="6465137" y="1602009"/>
          <a:ext cx="728186" cy="728186"/>
        </a:xfrm>
        <a:prstGeom prst="ellipse">
          <a:avLst/>
        </a:prstGeom>
      </dgm:spPr>
    </dgm:pt>
    <dgm:pt modelId="{6DD6EE8A-0B86-1441-BBE7-DF5E013E5A00}" type="pres">
      <dgm:prSet presAssocID="{7DBBAB8A-D00A-A74C-802B-4E0701A7CB8A}" presName="line_4" presStyleLbl="parChTrans1D1" presStyleIdx="2" presStyleCnt="5"/>
      <dgm:spPr/>
    </dgm:pt>
    <dgm:pt modelId="{3EEC79EA-7266-3947-A0C6-AFD60BCAC5BC}" type="pres">
      <dgm:prSet presAssocID="{7DBBAB8A-D00A-A74C-802B-4E0701A7CB8A}" presName="textparent_4" presStyleLbl="node1" presStyleIdx="0" presStyleCnt="0"/>
      <dgm:spPr/>
    </dgm:pt>
    <dgm:pt modelId="{8BF75399-3622-094A-A281-421DE260878D}" type="pres">
      <dgm:prSet presAssocID="{7DBBAB8A-D00A-A74C-802B-4E0701A7CB8A}" presName="text_4" presStyleLbl="revTx" presStyleIdx="2" presStyleCnt="5" custScaleX="283447">
        <dgm:presLayoutVars>
          <dgm:bulletEnabled val="1"/>
        </dgm:presLayoutVars>
      </dgm:prSet>
      <dgm:spPr>
        <a:xfrm>
          <a:off x="6604385" y="1602009"/>
          <a:ext cx="2014064" cy="728186"/>
        </a:xfrm>
        <a:prstGeom prst="rect">
          <a:avLst/>
        </a:prstGeom>
      </dgm:spPr>
    </dgm:pt>
    <dgm:pt modelId="{897E78E9-C79A-8049-B670-E02530F1E4B6}" type="pres">
      <dgm:prSet presAssocID="{C34D93EC-D998-D445-8C05-D73951B10C68}" presName="picture_5" presStyleCnt="0"/>
      <dgm:spPr/>
    </dgm:pt>
    <dgm:pt modelId="{D3181CFD-0658-AD44-A719-F7F04AC039CA}" type="pres">
      <dgm:prSet presAssocID="{C34D93EC-D998-D445-8C05-D73951B10C68}" presName="pictureRepeatNode" presStyleLbl="alignImgPlace1" presStyleIdx="4" presStyleCnt="6"/>
      <dgm:spPr>
        <a:xfrm>
          <a:off x="6465137" y="2524379"/>
          <a:ext cx="728186" cy="728186"/>
        </a:xfrm>
        <a:prstGeom prst="ellipse">
          <a:avLst/>
        </a:prstGeom>
      </dgm:spPr>
    </dgm:pt>
    <dgm:pt modelId="{BF5F493B-F712-C642-B3BD-BEBE202C3FD1}" type="pres">
      <dgm:prSet presAssocID="{1A4AB933-EDB3-5C4E-880A-7AAB96CE6864}" presName="line_5" presStyleLbl="parChTrans1D1" presStyleIdx="3" presStyleCnt="5"/>
      <dgm:spPr/>
    </dgm:pt>
    <dgm:pt modelId="{FEADC32A-05B4-5E49-97D2-3B17DE8C7313}" type="pres">
      <dgm:prSet presAssocID="{1A4AB933-EDB3-5C4E-880A-7AAB96CE6864}" presName="textparent_5" presStyleLbl="node1" presStyleIdx="0" presStyleCnt="0"/>
      <dgm:spPr/>
    </dgm:pt>
    <dgm:pt modelId="{BC22D8B3-69D3-9D43-B67A-1583295867E2}" type="pres">
      <dgm:prSet presAssocID="{1A4AB933-EDB3-5C4E-880A-7AAB96CE6864}" presName="text_5" presStyleLbl="revTx" presStyleIdx="3" presStyleCnt="5" custScaleX="215577">
        <dgm:presLayoutVars>
          <dgm:bulletEnabled val="1"/>
        </dgm:presLayoutVars>
      </dgm:prSet>
      <dgm:spPr/>
    </dgm:pt>
    <dgm:pt modelId="{5CBA21BF-701C-9544-84F1-49F1D0633211}" type="pres">
      <dgm:prSet presAssocID="{35460DA2-84C2-4A46-8F2B-27A8F0F03578}" presName="picture_6" presStyleCnt="0"/>
      <dgm:spPr/>
    </dgm:pt>
    <dgm:pt modelId="{EBBCC213-117E-EF40-9AE3-FD52BC0E2DDD}" type="pres">
      <dgm:prSet presAssocID="{35460DA2-84C2-4A46-8F2B-27A8F0F03578}" presName="pictureRepeatNode" presStyleLbl="alignImgPlace1" presStyleIdx="5" presStyleCnt="6"/>
      <dgm:spPr>
        <a:xfrm>
          <a:off x="6852532" y="3388493"/>
          <a:ext cx="728186" cy="728186"/>
        </a:xfrm>
        <a:prstGeom prst="ellipse">
          <a:avLst/>
        </a:prstGeom>
      </dgm:spPr>
    </dgm:pt>
    <dgm:pt modelId="{20129C32-D616-9345-8467-9D94F9521FE6}" type="pres">
      <dgm:prSet presAssocID="{401A7FCA-26C2-CE42-B95B-CECD8E037CD8}" presName="line_6" presStyleLbl="parChTrans1D1" presStyleIdx="4" presStyleCnt="5"/>
      <dgm:spPr/>
    </dgm:pt>
    <dgm:pt modelId="{3806BB69-3B6B-3947-B023-CCDD313D17AF}" type="pres">
      <dgm:prSet presAssocID="{401A7FCA-26C2-CE42-B95B-CECD8E037CD8}" presName="textparent_6" presStyleLbl="node1" presStyleIdx="0" presStyleCnt="0"/>
      <dgm:spPr/>
    </dgm:pt>
    <dgm:pt modelId="{4928277F-D59A-9B4C-BFE3-9D61CE72381A}" type="pres">
      <dgm:prSet presAssocID="{401A7FCA-26C2-CE42-B95B-CECD8E037CD8}" presName="text_6" presStyleLbl="revTx" presStyleIdx="4" presStyleCnt="5" custScaleX="215610">
        <dgm:presLayoutVars>
          <dgm:bulletEnabled val="1"/>
        </dgm:presLayoutVars>
      </dgm:prSet>
      <dgm:spPr/>
    </dgm:pt>
  </dgm:ptLst>
  <dgm:cxnLst>
    <dgm:cxn modelId="{60C20700-8D56-C14A-ACFE-0C590B309143}" type="presOf" srcId="{05086145-DC01-A245-8101-4FFFE40CB363}" destId="{1E2B257C-096D-8449-91CD-AD4730FF6B57}" srcOrd="0" destOrd="0" presId="urn:microsoft.com/office/officeart/2008/layout/CircularPictureCallout"/>
    <dgm:cxn modelId="{E454CD17-525E-AA4B-B56C-02754C1D1027}" srcId="{F542B5D8-D180-2240-B490-2099AD6DD9E9}" destId="{EE505ED5-B06A-B74A-B95D-9786DE4DD134}" srcOrd="2" destOrd="0" parTransId="{CB955D06-0BD7-0D4D-A3C9-087D0011859D}" sibTransId="{05086145-DC01-A245-8101-4FFFE40CB363}"/>
    <dgm:cxn modelId="{CA77342C-6392-BD49-836D-1E86F02D29AD}" srcId="{F542B5D8-D180-2240-B490-2099AD6DD9E9}" destId="{C48BEE12-ECA5-174B-A499-A0FF36450528}" srcOrd="1" destOrd="0" parTransId="{EAB713E9-EB59-A342-AE41-1C3F7158CD93}" sibTransId="{4A5D595F-9E2F-DE48-B292-FB3A63F751D9}"/>
    <dgm:cxn modelId="{417BDA2E-9BBF-EE40-9B38-D91A8CE42AE2}" type="presOf" srcId="{35460DA2-84C2-4A46-8F2B-27A8F0F03578}" destId="{EBBCC213-117E-EF40-9AE3-FD52BC0E2DDD}" srcOrd="0" destOrd="0" presId="urn:microsoft.com/office/officeart/2008/layout/CircularPictureCallout"/>
    <dgm:cxn modelId="{0461AB62-F367-EC41-9388-D186B67624D0}" type="presOf" srcId="{F542B5D8-D180-2240-B490-2099AD6DD9E9}" destId="{80B6FD55-4F13-2D41-988A-0729C9D07115}" srcOrd="0" destOrd="0" presId="urn:microsoft.com/office/officeart/2008/layout/CircularPictureCallout"/>
    <dgm:cxn modelId="{B73A084C-489E-484B-8761-50247EEECCBA}" type="presOf" srcId="{6181D093-EBD4-A749-A934-EA2853C5B62C}" destId="{68B5859F-4CB8-C64B-9EF9-156708162144}" srcOrd="0" destOrd="0" presId="urn:microsoft.com/office/officeart/2008/layout/CircularPictureCallout"/>
    <dgm:cxn modelId="{27E58358-B957-5F4B-8834-42C134780918}" type="presOf" srcId="{F7A691CE-0D90-2443-9CB4-194D56BA7C7E}" destId="{380097EF-918D-0747-9957-0E9DD55615C1}" srcOrd="0" destOrd="0" presId="urn:microsoft.com/office/officeart/2008/layout/CircularPictureCallout"/>
    <dgm:cxn modelId="{84EA9091-C67D-574B-90FC-413D46F792FA}" srcId="{F542B5D8-D180-2240-B490-2099AD6DD9E9}" destId="{7DBBAB8A-D00A-A74C-802B-4E0701A7CB8A}" srcOrd="3" destOrd="0" parTransId="{8D1C7977-158A-1E44-9B8D-2D3537854720}" sibTransId="{6181D093-EBD4-A749-A934-EA2853C5B62C}"/>
    <dgm:cxn modelId="{63E6CC9D-DC4C-9A4C-9387-18A47C9CE4F0}" type="presOf" srcId="{401A7FCA-26C2-CE42-B95B-CECD8E037CD8}" destId="{4928277F-D59A-9B4C-BFE3-9D61CE72381A}" srcOrd="0" destOrd="0" presId="urn:microsoft.com/office/officeart/2008/layout/CircularPictureCallout"/>
    <dgm:cxn modelId="{98ACD8A3-24D6-0442-8701-431A0362C1A3}" type="presOf" srcId="{CFF2EF8B-3226-924E-BBA9-1411B1B2B7A6}" destId="{A7D9C167-41A1-294E-9200-EBE1ED15B06C}" srcOrd="0" destOrd="0" presId="urn:microsoft.com/office/officeart/2008/layout/CircularPictureCallout"/>
    <dgm:cxn modelId="{1A1E5CA6-C2E2-A44E-B524-AAD0512A82FD}" type="presOf" srcId="{EE505ED5-B06A-B74A-B95D-9786DE4DD134}" destId="{F451016A-E2FA-2748-A19F-7CA79114B4E3}" srcOrd="0" destOrd="0" presId="urn:microsoft.com/office/officeart/2008/layout/CircularPictureCallout"/>
    <dgm:cxn modelId="{8D0C93A7-B985-7D43-903B-E358AD10191E}" type="presOf" srcId="{C34D93EC-D998-D445-8C05-D73951B10C68}" destId="{D3181CFD-0658-AD44-A719-F7F04AC039CA}" srcOrd="0" destOrd="0" presId="urn:microsoft.com/office/officeart/2008/layout/CircularPictureCallout"/>
    <dgm:cxn modelId="{A4A605B0-7FE6-1A41-AA5A-8A273C8E96B0}" srcId="{F542B5D8-D180-2240-B490-2099AD6DD9E9}" destId="{1A4AB933-EDB3-5C4E-880A-7AAB96CE6864}" srcOrd="4" destOrd="0" parTransId="{1D338812-9B03-274B-A750-D058C9369DEA}" sibTransId="{C34D93EC-D998-D445-8C05-D73951B10C68}"/>
    <dgm:cxn modelId="{BA4630C9-398A-B64B-8279-5D6D92EDE2D8}" srcId="{F542B5D8-D180-2240-B490-2099AD6DD9E9}" destId="{F7A691CE-0D90-2443-9CB4-194D56BA7C7E}" srcOrd="0" destOrd="0" parTransId="{82160286-E8AD-F842-8C21-DB545A082CCF}" sibTransId="{CFF2EF8B-3226-924E-BBA9-1411B1B2B7A6}"/>
    <dgm:cxn modelId="{5FD3FFCB-E458-B146-8624-C9FCCC29D7CF}" type="presOf" srcId="{1A4AB933-EDB3-5C4E-880A-7AAB96CE6864}" destId="{BC22D8B3-69D3-9D43-B67A-1583295867E2}" srcOrd="0" destOrd="0" presId="urn:microsoft.com/office/officeart/2008/layout/CircularPictureCallout"/>
    <dgm:cxn modelId="{BA1317E7-8499-8241-8B08-4F402E9600CD}" type="presOf" srcId="{4A5D595F-9E2F-DE48-B292-FB3A63F751D9}" destId="{98DAB18E-00EA-8546-9F18-6E2BE1CC3AEE}" srcOrd="0" destOrd="0" presId="urn:microsoft.com/office/officeart/2008/layout/CircularPictureCallout"/>
    <dgm:cxn modelId="{357C2CEC-09CD-204C-9198-73F29981F3C6}" srcId="{F542B5D8-D180-2240-B490-2099AD6DD9E9}" destId="{401A7FCA-26C2-CE42-B95B-CECD8E037CD8}" srcOrd="5" destOrd="0" parTransId="{01B5CF67-F678-724E-BE58-9E8CFEE79244}" sibTransId="{35460DA2-84C2-4A46-8F2B-27A8F0F03578}"/>
    <dgm:cxn modelId="{DCD284EC-B6CA-A942-ABD3-4EDF89C01610}" type="presOf" srcId="{7DBBAB8A-D00A-A74C-802B-4E0701A7CB8A}" destId="{8BF75399-3622-094A-A281-421DE260878D}" srcOrd="0" destOrd="0" presId="urn:microsoft.com/office/officeart/2008/layout/CircularPictureCallout"/>
    <dgm:cxn modelId="{F7557CFA-A487-CD41-96AC-686CBD5E58DE}" type="presOf" srcId="{C48BEE12-ECA5-174B-A499-A0FF36450528}" destId="{BCB54B3B-19B5-804B-9626-9FB009A6C0A1}" srcOrd="0" destOrd="0" presId="urn:microsoft.com/office/officeart/2008/layout/CircularPictureCallout"/>
    <dgm:cxn modelId="{E5C212E7-ADE6-244A-8845-B87A85A92E57}" type="presParOf" srcId="{80B6FD55-4F13-2D41-988A-0729C9D07115}" destId="{C0C5865E-49FA-7842-A68F-19C68CB4BEBB}" srcOrd="0" destOrd="0" presId="urn:microsoft.com/office/officeart/2008/layout/CircularPictureCallout"/>
    <dgm:cxn modelId="{265F56F1-453F-5D41-A037-10E1D9F4C603}" type="presParOf" srcId="{C0C5865E-49FA-7842-A68F-19C68CB4BEBB}" destId="{C8777213-7E04-3E4A-B92F-E0FDD4B28F86}" srcOrd="0" destOrd="0" presId="urn:microsoft.com/office/officeart/2008/layout/CircularPictureCallout"/>
    <dgm:cxn modelId="{6D21490C-3DF4-0C4E-824F-9A3CFA63D694}" type="presParOf" srcId="{C8777213-7E04-3E4A-B92F-E0FDD4B28F86}" destId="{A7D9C167-41A1-294E-9200-EBE1ED15B06C}" srcOrd="0" destOrd="0" presId="urn:microsoft.com/office/officeart/2008/layout/CircularPictureCallout"/>
    <dgm:cxn modelId="{C1B6DF83-A1DA-7840-AA2A-A188B60B56B9}" type="presParOf" srcId="{C0C5865E-49FA-7842-A68F-19C68CB4BEBB}" destId="{380097EF-918D-0747-9957-0E9DD55615C1}" srcOrd="1" destOrd="0" presId="urn:microsoft.com/office/officeart/2008/layout/CircularPictureCallout"/>
    <dgm:cxn modelId="{AC7F760E-CDC1-874C-8F35-DACC7F002131}" type="presParOf" srcId="{C0C5865E-49FA-7842-A68F-19C68CB4BEBB}" destId="{15BF2752-4FE9-074F-BED9-5515A047366E}" srcOrd="2" destOrd="0" presId="urn:microsoft.com/office/officeart/2008/layout/CircularPictureCallout"/>
    <dgm:cxn modelId="{803F9F2E-4DB5-664A-9D65-5AEFD7974125}" type="presParOf" srcId="{15BF2752-4FE9-074F-BED9-5515A047366E}" destId="{98DAB18E-00EA-8546-9F18-6E2BE1CC3AEE}" srcOrd="0" destOrd="0" presId="urn:microsoft.com/office/officeart/2008/layout/CircularPictureCallout"/>
    <dgm:cxn modelId="{F9956CB2-99BB-294F-8CF2-D2745FD7FE5F}" type="presParOf" srcId="{C0C5865E-49FA-7842-A68F-19C68CB4BEBB}" destId="{B1565078-A69E-6146-A1BC-63278CFF0368}" srcOrd="3" destOrd="0" presId="urn:microsoft.com/office/officeart/2008/layout/CircularPictureCallout"/>
    <dgm:cxn modelId="{8C57C315-D630-1A45-8AE1-238B9FF8B8F8}" type="presParOf" srcId="{C0C5865E-49FA-7842-A68F-19C68CB4BEBB}" destId="{6B2C14AF-0F60-9241-A5A5-B9B522915189}" srcOrd="4" destOrd="0" presId="urn:microsoft.com/office/officeart/2008/layout/CircularPictureCallout"/>
    <dgm:cxn modelId="{1606C622-86B2-7848-9739-FB6FC047513F}" type="presParOf" srcId="{6B2C14AF-0F60-9241-A5A5-B9B522915189}" destId="{BCB54B3B-19B5-804B-9626-9FB009A6C0A1}" srcOrd="0" destOrd="0" presId="urn:microsoft.com/office/officeart/2008/layout/CircularPictureCallout"/>
    <dgm:cxn modelId="{7621E979-8C7F-B042-9904-FC1C4A991F30}" type="presParOf" srcId="{C0C5865E-49FA-7842-A68F-19C68CB4BEBB}" destId="{51B281A5-C4A5-0C4B-BBDA-57B20250BD59}" srcOrd="5" destOrd="0" presId="urn:microsoft.com/office/officeart/2008/layout/CircularPictureCallout"/>
    <dgm:cxn modelId="{7324F9D3-4398-9643-AD38-E9D3366B9158}" type="presParOf" srcId="{51B281A5-C4A5-0C4B-BBDA-57B20250BD59}" destId="{1E2B257C-096D-8449-91CD-AD4730FF6B57}" srcOrd="0" destOrd="0" presId="urn:microsoft.com/office/officeart/2008/layout/CircularPictureCallout"/>
    <dgm:cxn modelId="{3C6363DC-4672-DC47-9371-9289A6DEA1F9}" type="presParOf" srcId="{C0C5865E-49FA-7842-A68F-19C68CB4BEBB}" destId="{AC3D6811-CB2D-2F42-B45D-4DC8AF63782F}" srcOrd="6" destOrd="0" presId="urn:microsoft.com/office/officeart/2008/layout/CircularPictureCallout"/>
    <dgm:cxn modelId="{B78DC25C-4F9C-9C48-8594-E13E08D2D53D}" type="presParOf" srcId="{C0C5865E-49FA-7842-A68F-19C68CB4BEBB}" destId="{85A9DED3-527A-7949-BC24-20243D4E0961}" srcOrd="7" destOrd="0" presId="urn:microsoft.com/office/officeart/2008/layout/CircularPictureCallout"/>
    <dgm:cxn modelId="{A76EA685-398D-3F41-B937-4036E31818E5}" type="presParOf" srcId="{85A9DED3-527A-7949-BC24-20243D4E0961}" destId="{F451016A-E2FA-2748-A19F-7CA79114B4E3}" srcOrd="0" destOrd="0" presId="urn:microsoft.com/office/officeart/2008/layout/CircularPictureCallout"/>
    <dgm:cxn modelId="{1143AFAA-60D6-9E42-897B-2E580E9173C4}" type="presParOf" srcId="{C0C5865E-49FA-7842-A68F-19C68CB4BEBB}" destId="{58C0D5F1-EBE9-DF4F-BDB7-3A62C4ECFC51}" srcOrd="8" destOrd="0" presId="urn:microsoft.com/office/officeart/2008/layout/CircularPictureCallout"/>
    <dgm:cxn modelId="{909247B1-AD30-0349-91F5-0C6AAF9EB5B4}" type="presParOf" srcId="{58C0D5F1-EBE9-DF4F-BDB7-3A62C4ECFC51}" destId="{68B5859F-4CB8-C64B-9EF9-156708162144}" srcOrd="0" destOrd="0" presId="urn:microsoft.com/office/officeart/2008/layout/CircularPictureCallout"/>
    <dgm:cxn modelId="{58130815-5737-1349-9061-80F77341DA79}" type="presParOf" srcId="{C0C5865E-49FA-7842-A68F-19C68CB4BEBB}" destId="{6DD6EE8A-0B86-1441-BBE7-DF5E013E5A00}" srcOrd="9" destOrd="0" presId="urn:microsoft.com/office/officeart/2008/layout/CircularPictureCallout"/>
    <dgm:cxn modelId="{9B883888-8FA2-034C-A3D9-54B2A382D627}" type="presParOf" srcId="{C0C5865E-49FA-7842-A68F-19C68CB4BEBB}" destId="{3EEC79EA-7266-3947-A0C6-AFD60BCAC5BC}" srcOrd="10" destOrd="0" presId="urn:microsoft.com/office/officeart/2008/layout/CircularPictureCallout"/>
    <dgm:cxn modelId="{A716D311-8740-4045-94DA-6AF1EA68A214}" type="presParOf" srcId="{3EEC79EA-7266-3947-A0C6-AFD60BCAC5BC}" destId="{8BF75399-3622-094A-A281-421DE260878D}" srcOrd="0" destOrd="0" presId="urn:microsoft.com/office/officeart/2008/layout/CircularPictureCallout"/>
    <dgm:cxn modelId="{4FE7ADB4-D4EF-6E40-9D5E-3E19AE9EA866}" type="presParOf" srcId="{C0C5865E-49FA-7842-A68F-19C68CB4BEBB}" destId="{897E78E9-C79A-8049-B670-E02530F1E4B6}" srcOrd="11" destOrd="0" presId="urn:microsoft.com/office/officeart/2008/layout/CircularPictureCallout"/>
    <dgm:cxn modelId="{50AC7858-3166-4F4B-B278-ACF05232A90D}" type="presParOf" srcId="{897E78E9-C79A-8049-B670-E02530F1E4B6}" destId="{D3181CFD-0658-AD44-A719-F7F04AC039CA}" srcOrd="0" destOrd="0" presId="urn:microsoft.com/office/officeart/2008/layout/CircularPictureCallout"/>
    <dgm:cxn modelId="{0E88B490-381D-5146-AFE7-805878D6D858}" type="presParOf" srcId="{C0C5865E-49FA-7842-A68F-19C68CB4BEBB}" destId="{BF5F493B-F712-C642-B3BD-BEBE202C3FD1}" srcOrd="12" destOrd="0" presId="urn:microsoft.com/office/officeart/2008/layout/CircularPictureCallout"/>
    <dgm:cxn modelId="{4DC4D425-7C2F-F146-8C67-8ABCDA51CFF6}" type="presParOf" srcId="{C0C5865E-49FA-7842-A68F-19C68CB4BEBB}" destId="{FEADC32A-05B4-5E49-97D2-3B17DE8C7313}" srcOrd="13" destOrd="0" presId="urn:microsoft.com/office/officeart/2008/layout/CircularPictureCallout"/>
    <dgm:cxn modelId="{FE944FC1-46BD-5D45-A657-E8031AB89B5A}" type="presParOf" srcId="{FEADC32A-05B4-5E49-97D2-3B17DE8C7313}" destId="{BC22D8B3-69D3-9D43-B67A-1583295867E2}" srcOrd="0" destOrd="0" presId="urn:microsoft.com/office/officeart/2008/layout/CircularPictureCallout"/>
    <dgm:cxn modelId="{14C58AAC-E48E-B44B-AEE1-C114BF477467}" type="presParOf" srcId="{C0C5865E-49FA-7842-A68F-19C68CB4BEBB}" destId="{5CBA21BF-701C-9544-84F1-49F1D0633211}" srcOrd="14" destOrd="0" presId="urn:microsoft.com/office/officeart/2008/layout/CircularPictureCallout"/>
    <dgm:cxn modelId="{A59CC631-CCA6-E140-B845-E5E4F484E6CE}" type="presParOf" srcId="{5CBA21BF-701C-9544-84F1-49F1D0633211}" destId="{EBBCC213-117E-EF40-9AE3-FD52BC0E2DDD}" srcOrd="0" destOrd="0" presId="urn:microsoft.com/office/officeart/2008/layout/CircularPictureCallout"/>
    <dgm:cxn modelId="{AE8DDBE4-6352-F24F-A4CF-0AA68A04BF4E}" type="presParOf" srcId="{C0C5865E-49FA-7842-A68F-19C68CB4BEBB}" destId="{20129C32-D616-9345-8467-9D94F9521FE6}" srcOrd="15" destOrd="0" presId="urn:microsoft.com/office/officeart/2008/layout/CircularPictureCallout"/>
    <dgm:cxn modelId="{DDB089F2-A2C1-9042-AA4E-00CF8F2AB502}" type="presParOf" srcId="{C0C5865E-49FA-7842-A68F-19C68CB4BEBB}" destId="{3806BB69-3B6B-3947-B023-CCDD313D17AF}" srcOrd="16" destOrd="0" presId="urn:microsoft.com/office/officeart/2008/layout/CircularPictureCallout"/>
    <dgm:cxn modelId="{4825143B-7460-7544-95DB-011417262E90}" type="presParOf" srcId="{3806BB69-3B6B-3947-B023-CCDD313D17AF}" destId="{4928277F-D59A-9B4C-BFE3-9D61CE72381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42E5E-7C7A-044C-B513-3355FF1BABCD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9339DD-4448-2D46-B974-7F8A1A637F50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 vert="horz"/>
        <a:lstStyle/>
        <a:p>
          <a:endParaRPr lang="en-GB" dirty="0"/>
        </a:p>
      </dgm:t>
    </dgm:pt>
    <dgm:pt modelId="{1CD9BA0D-FABC-0D41-B266-38B81D756091}" type="parTrans" cxnId="{12CC89A5-A645-C240-BD48-2D8FA96E094F}">
      <dgm:prSet/>
      <dgm:spPr/>
      <dgm:t>
        <a:bodyPr/>
        <a:lstStyle/>
        <a:p>
          <a:endParaRPr lang="en-GB"/>
        </a:p>
      </dgm:t>
    </dgm:pt>
    <dgm:pt modelId="{5EEA8781-158A-8940-9465-59A619E27CE3}" type="sibTrans" cxnId="{12CC89A5-A645-C240-BD48-2D8FA96E094F}">
      <dgm:prSet/>
      <dgm:spPr/>
      <dgm:t>
        <a:bodyPr/>
        <a:lstStyle/>
        <a:p>
          <a:endParaRPr lang="en-GB"/>
        </a:p>
      </dgm:t>
    </dgm:pt>
    <dgm:pt modelId="{1F8637C0-6EC8-F941-A929-C9A877AA6B3F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Service Providers</a:t>
          </a:r>
        </a:p>
      </dgm:t>
    </dgm:pt>
    <dgm:pt modelId="{4BFCFFAF-7E83-C14B-A3C8-6D1AE59B1546}" type="parTrans" cxnId="{A2594A55-3CCB-6A43-9430-1BBCC82D8A89}">
      <dgm:prSet/>
      <dgm:spPr/>
      <dgm:t>
        <a:bodyPr/>
        <a:lstStyle/>
        <a:p>
          <a:endParaRPr lang="en-GB"/>
        </a:p>
      </dgm:t>
    </dgm:pt>
    <dgm:pt modelId="{F8C8DF20-9C64-5A49-8083-A77373CDEA75}" type="sibTrans" cxnId="{A2594A55-3CCB-6A43-9430-1BBCC82D8A89}">
      <dgm:prSet/>
      <dgm:spPr/>
      <dgm:t>
        <a:bodyPr/>
        <a:lstStyle/>
        <a:p>
          <a:endParaRPr lang="en-GB"/>
        </a:p>
      </dgm:t>
    </dgm:pt>
    <dgm:pt modelId="{A800E037-1680-AE47-8FDF-8B8B7BD7CC9B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Researchers and Research Communities</a:t>
          </a:r>
        </a:p>
      </dgm:t>
    </dgm:pt>
    <dgm:pt modelId="{FB282432-DE58-2644-B6FE-74E4DAF34769}" type="parTrans" cxnId="{3CBE17B6-9B0C-BA4A-804B-B0C7F99DE71F}">
      <dgm:prSet/>
      <dgm:spPr/>
      <dgm:t>
        <a:bodyPr/>
        <a:lstStyle/>
        <a:p>
          <a:endParaRPr lang="en-GB"/>
        </a:p>
      </dgm:t>
    </dgm:pt>
    <dgm:pt modelId="{9EA40CA0-9447-D84B-802B-2EFA8FA91275}" type="sibTrans" cxnId="{3CBE17B6-9B0C-BA4A-804B-B0C7F99DE71F}">
      <dgm:prSet/>
      <dgm:spPr/>
      <dgm:t>
        <a:bodyPr/>
        <a:lstStyle/>
        <a:p>
          <a:endParaRPr lang="en-GB"/>
        </a:p>
      </dgm:t>
    </dgm:pt>
    <dgm:pt modelId="{6ED89079-5407-CD46-8B83-BFED9EB2C75F}">
      <dgm:prSet phldrT="[Text]" custT="1"/>
      <dgm:spPr>
        <a:solidFill>
          <a:schemeClr val="tx2">
            <a:lumMod val="75000"/>
            <a:alpha val="91000"/>
          </a:schemeClr>
        </a:solidFill>
      </dgm:spPr>
      <dgm:t>
        <a:bodyPr/>
        <a:lstStyle/>
        <a:p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Education Training &amp; Support</a:t>
          </a:r>
        </a:p>
      </dgm:t>
    </dgm:pt>
    <dgm:pt modelId="{BA7C5027-2C82-C146-8512-074745CF8612}" type="parTrans" cxnId="{C69DA0D6-006D-5844-8195-CA12908EC003}">
      <dgm:prSet/>
      <dgm:spPr/>
      <dgm:t>
        <a:bodyPr/>
        <a:lstStyle/>
        <a:p>
          <a:endParaRPr lang="en-GB"/>
        </a:p>
      </dgm:t>
    </dgm:pt>
    <dgm:pt modelId="{290D7A4D-C085-F448-8B9E-AD83B320FB89}" type="sibTrans" cxnId="{C69DA0D6-006D-5844-8195-CA12908EC003}">
      <dgm:prSet/>
      <dgm:spPr/>
      <dgm:t>
        <a:bodyPr/>
        <a:lstStyle/>
        <a:p>
          <a:endParaRPr lang="en-GB"/>
        </a:p>
      </dgm:t>
    </dgm:pt>
    <dgm:pt modelId="{9AAF2385-7A8D-394C-85C9-1B34E9B8D5CE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EOSC Hub Operators</a:t>
          </a:r>
        </a:p>
      </dgm:t>
    </dgm:pt>
    <dgm:pt modelId="{21F6574D-79E4-1F4E-A1AD-D947F18C63F7}" type="parTrans" cxnId="{A3045107-C499-3045-B43D-2008D58770D8}">
      <dgm:prSet/>
      <dgm:spPr/>
      <dgm:t>
        <a:bodyPr/>
        <a:lstStyle/>
        <a:p>
          <a:endParaRPr lang="en-GB"/>
        </a:p>
      </dgm:t>
    </dgm:pt>
    <dgm:pt modelId="{5509061E-61CB-6147-B079-D79B7DB43C7A}" type="sibTrans" cxnId="{A3045107-C499-3045-B43D-2008D58770D8}">
      <dgm:prSet/>
      <dgm:spPr/>
      <dgm:t>
        <a:bodyPr/>
        <a:lstStyle/>
        <a:p>
          <a:endParaRPr lang="en-GB"/>
        </a:p>
      </dgm:t>
    </dgm:pt>
    <dgm:pt modelId="{829DCFC9-DF98-D54B-A8E4-6885E9D0FAB3}">
      <dgm:prSet phldrT="[Text]" custT="1"/>
      <dgm:spPr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Enterprise</a:t>
          </a:r>
        </a:p>
      </dgm:t>
    </dgm:pt>
    <dgm:pt modelId="{1DBEAD21-2A4B-6F42-8622-BFB7BE1374D6}" type="parTrans" cxnId="{270F5F71-5056-8849-841F-B4C85C179713}">
      <dgm:prSet/>
      <dgm:spPr/>
      <dgm:t>
        <a:bodyPr/>
        <a:lstStyle/>
        <a:p>
          <a:endParaRPr lang="en-GB"/>
        </a:p>
      </dgm:t>
    </dgm:pt>
    <dgm:pt modelId="{9F14BA7D-D513-7849-A557-7435BF69E65F}" type="sibTrans" cxnId="{270F5F71-5056-8849-841F-B4C85C179713}">
      <dgm:prSet/>
      <dgm:spPr/>
      <dgm:t>
        <a:bodyPr/>
        <a:lstStyle/>
        <a:p>
          <a:endParaRPr lang="en-GB"/>
        </a:p>
      </dgm:t>
    </dgm:pt>
    <dgm:pt modelId="{0374DC90-023A-5746-A258-5BD2CBACBDC5}" type="pres">
      <dgm:prSet presAssocID="{F3842E5E-7C7A-044C-B513-3355FF1BABCD}" presName="composite" presStyleCnt="0">
        <dgm:presLayoutVars>
          <dgm:chMax val="1"/>
          <dgm:dir/>
          <dgm:resizeHandles val="exact"/>
        </dgm:presLayoutVars>
      </dgm:prSet>
      <dgm:spPr/>
    </dgm:pt>
    <dgm:pt modelId="{784D744A-B49C-524D-A877-B3B9B8C6D2C3}" type="pres">
      <dgm:prSet presAssocID="{F3842E5E-7C7A-044C-B513-3355FF1BABCD}" presName="radial" presStyleCnt="0">
        <dgm:presLayoutVars>
          <dgm:animLvl val="ctr"/>
        </dgm:presLayoutVars>
      </dgm:prSet>
      <dgm:spPr/>
    </dgm:pt>
    <dgm:pt modelId="{208D7CA8-F058-714F-8AE4-70533ED38757}" type="pres">
      <dgm:prSet presAssocID="{6A9339DD-4448-2D46-B974-7F8A1A637F50}" presName="centerShape" presStyleLbl="vennNode1" presStyleIdx="0" presStyleCnt="6"/>
      <dgm:spPr>
        <a:xfrm>
          <a:off x="744921" y="849490"/>
          <a:ext cx="1969189" cy="1969189"/>
        </a:xfrm>
      </dgm:spPr>
    </dgm:pt>
    <dgm:pt modelId="{11C1960D-286D-124A-8F4C-DB442B8A1158}" type="pres">
      <dgm:prSet presAssocID="{1F8637C0-6EC8-F941-A929-C9A877AA6B3F}" presName="node" presStyleLbl="vennNode1" presStyleIdx="1" presStyleCnt="6">
        <dgm:presLayoutVars>
          <dgm:bulletEnabled val="1"/>
        </dgm:presLayoutVars>
      </dgm:prSet>
      <dgm:spPr>
        <a:xfrm>
          <a:off x="1237218" y="60754"/>
          <a:ext cx="984594" cy="984594"/>
        </a:xfrm>
        <a:prstGeom prst="ellipse">
          <a:avLst/>
        </a:prstGeom>
      </dgm:spPr>
    </dgm:pt>
    <dgm:pt modelId="{204F9F06-1F05-7D4C-94D6-3E204B053C88}" type="pres">
      <dgm:prSet presAssocID="{9AAF2385-7A8D-394C-85C9-1B34E9B8D5CE}" presName="node" presStyleLbl="vennNode1" presStyleIdx="2" presStyleCnt="6">
        <dgm:presLayoutVars>
          <dgm:bulletEnabled val="1"/>
        </dgm:presLayoutVars>
      </dgm:prSet>
      <dgm:spPr>
        <a:xfrm>
          <a:off x="2455554" y="945926"/>
          <a:ext cx="984594" cy="984594"/>
        </a:xfrm>
        <a:prstGeom prst="ellipse">
          <a:avLst/>
        </a:prstGeom>
      </dgm:spPr>
    </dgm:pt>
    <dgm:pt modelId="{3C81401E-C28B-0F4D-A2D0-6EC89F312CF9}" type="pres">
      <dgm:prSet presAssocID="{A800E037-1680-AE47-8FDF-8B8B7BD7CC9B}" presName="node" presStyleLbl="vennNode1" presStyleIdx="3" presStyleCnt="6" custRadScaleRad="101089" custRadScaleInc="-1363">
        <dgm:presLayoutVars>
          <dgm:bulletEnabled val="1"/>
        </dgm:presLayoutVars>
      </dgm:prSet>
      <dgm:spPr>
        <a:xfrm>
          <a:off x="2016222" y="2376261"/>
          <a:ext cx="984594" cy="984594"/>
        </a:xfrm>
        <a:prstGeom prst="ellipse">
          <a:avLst/>
        </a:prstGeom>
      </dgm:spPr>
    </dgm:pt>
    <dgm:pt modelId="{D4D49680-0D68-694E-9530-E6AE2B3A869F}" type="pres">
      <dgm:prSet presAssocID="{829DCFC9-DF98-D54B-A8E4-6885E9D0FAB3}" presName="node" presStyleLbl="vennNode1" presStyleIdx="4" presStyleCnt="6">
        <dgm:presLayoutVars>
          <dgm:bulletEnabled val="1"/>
        </dgm:presLayoutVars>
      </dgm:prSet>
      <dgm:spPr>
        <a:xfrm>
          <a:off x="484245" y="2378165"/>
          <a:ext cx="984594" cy="984594"/>
        </a:xfrm>
        <a:prstGeom prst="ellipse">
          <a:avLst/>
        </a:prstGeom>
      </dgm:spPr>
    </dgm:pt>
    <dgm:pt modelId="{75913C2A-5836-B644-ADAB-B92412FAAA78}" type="pres">
      <dgm:prSet presAssocID="{6ED89079-5407-CD46-8B83-BFED9EB2C75F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A3045107-C499-3045-B43D-2008D58770D8}" srcId="{6A9339DD-4448-2D46-B974-7F8A1A637F50}" destId="{9AAF2385-7A8D-394C-85C9-1B34E9B8D5CE}" srcOrd="1" destOrd="0" parTransId="{21F6574D-79E4-1F4E-A1AD-D947F18C63F7}" sibTransId="{5509061E-61CB-6147-B079-D79B7DB43C7A}"/>
    <dgm:cxn modelId="{B4EF0C1B-60FE-5E41-8D5A-BBC2C8645422}" type="presOf" srcId="{6ED89079-5407-CD46-8B83-BFED9EB2C75F}" destId="{75913C2A-5836-B644-ADAB-B92412FAAA78}" srcOrd="0" destOrd="0" presId="urn:microsoft.com/office/officeart/2005/8/layout/radial3"/>
    <dgm:cxn modelId="{3AC37820-625B-8F4E-B236-12D4FA93C897}" type="presOf" srcId="{1F8637C0-6EC8-F941-A929-C9A877AA6B3F}" destId="{11C1960D-286D-124A-8F4C-DB442B8A1158}" srcOrd="0" destOrd="0" presId="urn:microsoft.com/office/officeart/2005/8/layout/radial3"/>
    <dgm:cxn modelId="{294FF038-1F46-8C47-9E85-724E540A0D28}" type="presOf" srcId="{9AAF2385-7A8D-394C-85C9-1B34E9B8D5CE}" destId="{204F9F06-1F05-7D4C-94D6-3E204B053C88}" srcOrd="0" destOrd="0" presId="urn:microsoft.com/office/officeart/2005/8/layout/radial3"/>
    <dgm:cxn modelId="{8030BF3D-6715-3D4E-93E7-D11168294A44}" type="presOf" srcId="{6A9339DD-4448-2D46-B974-7F8A1A637F50}" destId="{208D7CA8-F058-714F-8AE4-70533ED38757}" srcOrd="0" destOrd="0" presId="urn:microsoft.com/office/officeart/2005/8/layout/radial3"/>
    <dgm:cxn modelId="{270F5F71-5056-8849-841F-B4C85C179713}" srcId="{6A9339DD-4448-2D46-B974-7F8A1A637F50}" destId="{829DCFC9-DF98-D54B-A8E4-6885E9D0FAB3}" srcOrd="3" destOrd="0" parTransId="{1DBEAD21-2A4B-6F42-8622-BFB7BE1374D6}" sibTransId="{9F14BA7D-D513-7849-A557-7435BF69E65F}"/>
    <dgm:cxn modelId="{A2594A55-3CCB-6A43-9430-1BBCC82D8A89}" srcId="{6A9339DD-4448-2D46-B974-7F8A1A637F50}" destId="{1F8637C0-6EC8-F941-A929-C9A877AA6B3F}" srcOrd="0" destOrd="0" parTransId="{4BFCFFAF-7E83-C14B-A3C8-6D1AE59B1546}" sibTransId="{F8C8DF20-9C64-5A49-8083-A77373CDEA75}"/>
    <dgm:cxn modelId="{9E3B4B7F-420F-8E4C-9394-8F554D2727EA}" type="presOf" srcId="{829DCFC9-DF98-D54B-A8E4-6885E9D0FAB3}" destId="{D4D49680-0D68-694E-9530-E6AE2B3A869F}" srcOrd="0" destOrd="0" presId="urn:microsoft.com/office/officeart/2005/8/layout/radial3"/>
    <dgm:cxn modelId="{12CC89A5-A645-C240-BD48-2D8FA96E094F}" srcId="{F3842E5E-7C7A-044C-B513-3355FF1BABCD}" destId="{6A9339DD-4448-2D46-B974-7F8A1A637F50}" srcOrd="0" destOrd="0" parTransId="{1CD9BA0D-FABC-0D41-B266-38B81D756091}" sibTransId="{5EEA8781-158A-8940-9465-59A619E27CE3}"/>
    <dgm:cxn modelId="{556845B5-D4E2-C34A-AE9D-DDE26CBECAF2}" type="presOf" srcId="{A800E037-1680-AE47-8FDF-8B8B7BD7CC9B}" destId="{3C81401E-C28B-0F4D-A2D0-6EC89F312CF9}" srcOrd="0" destOrd="0" presId="urn:microsoft.com/office/officeart/2005/8/layout/radial3"/>
    <dgm:cxn modelId="{3CBE17B6-9B0C-BA4A-804B-B0C7F99DE71F}" srcId="{6A9339DD-4448-2D46-B974-7F8A1A637F50}" destId="{A800E037-1680-AE47-8FDF-8B8B7BD7CC9B}" srcOrd="2" destOrd="0" parTransId="{FB282432-DE58-2644-B6FE-74E4DAF34769}" sibTransId="{9EA40CA0-9447-D84B-802B-2EFA8FA91275}"/>
    <dgm:cxn modelId="{C69DA0D6-006D-5844-8195-CA12908EC003}" srcId="{6A9339DD-4448-2D46-B974-7F8A1A637F50}" destId="{6ED89079-5407-CD46-8B83-BFED9EB2C75F}" srcOrd="4" destOrd="0" parTransId="{BA7C5027-2C82-C146-8512-074745CF8612}" sibTransId="{290D7A4D-C085-F448-8B9E-AD83B320FB89}"/>
    <dgm:cxn modelId="{1AEAB2FA-BF42-E541-AC1C-6DD2C2FC8094}" type="presOf" srcId="{F3842E5E-7C7A-044C-B513-3355FF1BABCD}" destId="{0374DC90-023A-5746-A258-5BD2CBACBDC5}" srcOrd="0" destOrd="0" presId="urn:microsoft.com/office/officeart/2005/8/layout/radial3"/>
    <dgm:cxn modelId="{B81E0F29-98EC-9246-BE6D-CD576617D38E}" type="presParOf" srcId="{0374DC90-023A-5746-A258-5BD2CBACBDC5}" destId="{784D744A-B49C-524D-A877-B3B9B8C6D2C3}" srcOrd="0" destOrd="0" presId="urn:microsoft.com/office/officeart/2005/8/layout/radial3"/>
    <dgm:cxn modelId="{A2676F84-ACB7-1648-B666-28394C8F4FA0}" type="presParOf" srcId="{784D744A-B49C-524D-A877-B3B9B8C6D2C3}" destId="{208D7CA8-F058-714F-8AE4-70533ED38757}" srcOrd="0" destOrd="0" presId="urn:microsoft.com/office/officeart/2005/8/layout/radial3"/>
    <dgm:cxn modelId="{56516AD8-56F0-7848-85FA-4F99CFD5293F}" type="presParOf" srcId="{784D744A-B49C-524D-A877-B3B9B8C6D2C3}" destId="{11C1960D-286D-124A-8F4C-DB442B8A1158}" srcOrd="1" destOrd="0" presId="urn:microsoft.com/office/officeart/2005/8/layout/radial3"/>
    <dgm:cxn modelId="{36F09FC1-3F91-0C4B-82D8-D101DBCA6BD4}" type="presParOf" srcId="{784D744A-B49C-524D-A877-B3B9B8C6D2C3}" destId="{204F9F06-1F05-7D4C-94D6-3E204B053C88}" srcOrd="2" destOrd="0" presId="urn:microsoft.com/office/officeart/2005/8/layout/radial3"/>
    <dgm:cxn modelId="{1CABE0A2-9872-7643-A100-A8FD3B7525D7}" type="presParOf" srcId="{784D744A-B49C-524D-A877-B3B9B8C6D2C3}" destId="{3C81401E-C28B-0F4D-A2D0-6EC89F312CF9}" srcOrd="3" destOrd="0" presId="urn:microsoft.com/office/officeart/2005/8/layout/radial3"/>
    <dgm:cxn modelId="{C72F8F8B-B89B-024F-9B17-4A8D90F6A251}" type="presParOf" srcId="{784D744A-B49C-524D-A877-B3B9B8C6D2C3}" destId="{D4D49680-0D68-694E-9530-E6AE2B3A869F}" srcOrd="4" destOrd="0" presId="urn:microsoft.com/office/officeart/2005/8/layout/radial3"/>
    <dgm:cxn modelId="{A2B552BD-689A-934A-9355-A8DA9758ABA7}" type="presParOf" srcId="{784D744A-B49C-524D-A877-B3B9B8C6D2C3}" destId="{75913C2A-5836-B644-ADAB-B92412FAAA7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380873CD-A1CC-024F-BE19-9873FBB2B70F}">
      <dgm:prSet phldrT="[Text]"/>
      <dgm:spPr/>
      <dgm:t>
        <a:bodyPr/>
        <a:lstStyle/>
        <a:p>
          <a:r>
            <a:rPr lang="en-GB" dirty="0"/>
            <a:t>WP6 Common Services</a:t>
          </a:r>
        </a:p>
      </dgm:t>
    </dgm:pt>
    <dgm:pt modelId="{34C509A5-8CD9-3943-BF84-9427C9ED8263}" type="parTrans" cxnId="{1CD327C4-2184-074A-8C22-677E9A77BDB6}">
      <dgm:prSet/>
      <dgm:spPr/>
      <dgm:t>
        <a:bodyPr/>
        <a:lstStyle/>
        <a:p>
          <a:endParaRPr lang="en-GB"/>
        </a:p>
      </dgm:t>
    </dgm:pt>
    <dgm:pt modelId="{BB4A7895-40F6-374B-B132-549C23A29BFF}" type="sibTrans" cxnId="{1CD327C4-2184-074A-8C22-677E9A77BDB6}">
      <dgm:prSet/>
      <dgm:spPr/>
      <dgm:t>
        <a:bodyPr/>
        <a:lstStyle/>
        <a:p>
          <a:endParaRPr lang="en-GB"/>
        </a:p>
      </dgm:t>
    </dgm:pt>
    <dgm:pt modelId="{869FEC6D-7FEC-5646-A4DD-78A56F6B12D0}">
      <dgm:prSet phldrT="[Text]"/>
      <dgm:spPr/>
      <dgm:t>
        <a:bodyPr/>
        <a:lstStyle/>
        <a:p>
          <a:r>
            <a:rPr lang="en-GB" dirty="0"/>
            <a:t>WP7 Thematic Services</a:t>
          </a:r>
        </a:p>
      </dgm:t>
    </dgm:pt>
    <dgm:pt modelId="{E058E4DE-5586-A149-BF3B-D8FE3C53B86C}" type="parTrans" cxnId="{CAEC37FA-5B13-A947-A304-446ED84309A5}">
      <dgm:prSet/>
      <dgm:spPr/>
      <dgm:t>
        <a:bodyPr/>
        <a:lstStyle/>
        <a:p>
          <a:endParaRPr lang="en-GB"/>
        </a:p>
      </dgm:t>
    </dgm:pt>
    <dgm:pt modelId="{120CB9CE-6FAA-024B-9A20-7023F736E2D1}" type="sibTrans" cxnId="{CAEC37FA-5B13-A947-A304-446ED84309A5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6"/>
      <dgm:spPr/>
    </dgm:pt>
    <dgm:pt modelId="{8349F5C7-8ADD-B441-B4BC-70E28945AAF6}" type="pres">
      <dgm:prSet presAssocID="{1218A3A8-DBB7-F24F-9B09-2E9BAC6BB962}" presName="bottomArc1" presStyleLbl="parChTrans1D1" presStyleIdx="1" presStyleCnt="6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C371D374-98B4-594D-A060-72C98D8CFC29}" type="pres">
      <dgm:prSet presAssocID="{34C509A5-8CD9-3943-BF84-9427C9ED8263}" presName="Name28" presStyleLbl="parChTrans1D2" presStyleIdx="0" presStyleCnt="2"/>
      <dgm:spPr/>
    </dgm:pt>
    <dgm:pt modelId="{6ED97637-7D9A-C04A-A066-4BD21A41E00F}" type="pres">
      <dgm:prSet presAssocID="{380873CD-A1CC-024F-BE19-9873FBB2B70F}" presName="hierRoot2" presStyleCnt="0">
        <dgm:presLayoutVars>
          <dgm:hierBranch val="init"/>
        </dgm:presLayoutVars>
      </dgm:prSet>
      <dgm:spPr/>
    </dgm:pt>
    <dgm:pt modelId="{3DBA5015-D203-E746-89A4-8E84409C983D}" type="pres">
      <dgm:prSet presAssocID="{380873CD-A1CC-024F-BE19-9873FBB2B70F}" presName="rootComposite2" presStyleCnt="0"/>
      <dgm:spPr/>
    </dgm:pt>
    <dgm:pt modelId="{6E106951-6BB1-A442-B4A7-B9B39D0C2566}" type="pres">
      <dgm:prSet presAssocID="{380873CD-A1CC-024F-BE19-9873FBB2B70F}" presName="rootText2" presStyleLbl="alignAcc1" presStyleIdx="0" presStyleCnt="0">
        <dgm:presLayoutVars>
          <dgm:chPref val="3"/>
        </dgm:presLayoutVars>
      </dgm:prSet>
      <dgm:spPr/>
    </dgm:pt>
    <dgm:pt modelId="{8445A93C-0511-914C-9402-A8ABEBCA10A7}" type="pres">
      <dgm:prSet presAssocID="{380873CD-A1CC-024F-BE19-9873FBB2B70F}" presName="topArc2" presStyleLbl="parChTrans1D1" presStyleIdx="2" presStyleCnt="6"/>
      <dgm:spPr/>
    </dgm:pt>
    <dgm:pt modelId="{DD8FCD90-39ED-5C49-8521-9EFF9ADCFEF7}" type="pres">
      <dgm:prSet presAssocID="{380873CD-A1CC-024F-BE19-9873FBB2B70F}" presName="bottomArc2" presStyleLbl="parChTrans1D1" presStyleIdx="3" presStyleCnt="6"/>
      <dgm:spPr/>
    </dgm:pt>
    <dgm:pt modelId="{F208D44D-731F-E944-9E7A-9ED1209B01FC}" type="pres">
      <dgm:prSet presAssocID="{380873CD-A1CC-024F-BE19-9873FBB2B70F}" presName="topConnNode2" presStyleLbl="node2" presStyleIdx="0" presStyleCnt="0"/>
      <dgm:spPr/>
    </dgm:pt>
    <dgm:pt modelId="{0E31E518-218A-F348-B0E0-3FFCED654E4B}" type="pres">
      <dgm:prSet presAssocID="{380873CD-A1CC-024F-BE19-9873FBB2B70F}" presName="hierChild4" presStyleCnt="0"/>
      <dgm:spPr/>
    </dgm:pt>
    <dgm:pt modelId="{0B8AE3CD-ED78-FA44-9BB9-3C4232D97300}" type="pres">
      <dgm:prSet presAssocID="{380873CD-A1CC-024F-BE19-9873FBB2B70F}" presName="hierChild5" presStyleCnt="0"/>
      <dgm:spPr/>
    </dgm:pt>
    <dgm:pt modelId="{33C7029C-2931-7D42-8ED1-3343D05729E2}" type="pres">
      <dgm:prSet presAssocID="{E058E4DE-5586-A149-BF3B-D8FE3C53B86C}" presName="Name28" presStyleLbl="parChTrans1D2" presStyleIdx="1" presStyleCnt="2"/>
      <dgm:spPr/>
    </dgm:pt>
    <dgm:pt modelId="{E3DBCB04-B236-BF43-8D2C-BBB6CEE523D2}" type="pres">
      <dgm:prSet presAssocID="{869FEC6D-7FEC-5646-A4DD-78A56F6B12D0}" presName="hierRoot2" presStyleCnt="0">
        <dgm:presLayoutVars>
          <dgm:hierBranch val="init"/>
        </dgm:presLayoutVars>
      </dgm:prSet>
      <dgm:spPr/>
    </dgm:pt>
    <dgm:pt modelId="{B9CBC8A0-3848-C54B-97FF-2933125FB5CB}" type="pres">
      <dgm:prSet presAssocID="{869FEC6D-7FEC-5646-A4DD-78A56F6B12D0}" presName="rootComposite2" presStyleCnt="0"/>
      <dgm:spPr/>
    </dgm:pt>
    <dgm:pt modelId="{354AA79E-BBC7-174F-BED5-3F92AEC4414C}" type="pres">
      <dgm:prSet presAssocID="{869FEC6D-7FEC-5646-A4DD-78A56F6B12D0}" presName="rootText2" presStyleLbl="alignAcc1" presStyleIdx="0" presStyleCnt="0">
        <dgm:presLayoutVars>
          <dgm:chPref val="3"/>
        </dgm:presLayoutVars>
      </dgm:prSet>
      <dgm:spPr/>
    </dgm:pt>
    <dgm:pt modelId="{6972934B-E5D6-5942-8132-CD00C3271941}" type="pres">
      <dgm:prSet presAssocID="{869FEC6D-7FEC-5646-A4DD-78A56F6B12D0}" presName="topArc2" presStyleLbl="parChTrans1D1" presStyleIdx="4" presStyleCnt="6"/>
      <dgm:spPr/>
    </dgm:pt>
    <dgm:pt modelId="{0A32FD2C-4B49-2E49-BA3A-D170A28E19CE}" type="pres">
      <dgm:prSet presAssocID="{869FEC6D-7FEC-5646-A4DD-78A56F6B12D0}" presName="bottomArc2" presStyleLbl="parChTrans1D1" presStyleIdx="5" presStyleCnt="6"/>
      <dgm:spPr/>
    </dgm:pt>
    <dgm:pt modelId="{F3C6C6CF-BCCE-FC4D-9A16-A8E319AE7ECA}" type="pres">
      <dgm:prSet presAssocID="{869FEC6D-7FEC-5646-A4DD-78A56F6B12D0}" presName="topConnNode2" presStyleLbl="node2" presStyleIdx="0" presStyleCnt="0"/>
      <dgm:spPr/>
    </dgm:pt>
    <dgm:pt modelId="{DAA1FD88-3291-CA4B-95DD-20DB5186481B}" type="pres">
      <dgm:prSet presAssocID="{869FEC6D-7FEC-5646-A4DD-78A56F6B12D0}" presName="hierChild4" presStyleCnt="0"/>
      <dgm:spPr/>
    </dgm:pt>
    <dgm:pt modelId="{15711D2D-6962-1B4B-A14B-DFBB28ABF987}" type="pres">
      <dgm:prSet presAssocID="{869FEC6D-7FEC-5646-A4DD-78A56F6B12D0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D86CDE79-5784-734B-9167-7AA3233C7D61}" type="presOf" srcId="{E058E4DE-5586-A149-BF3B-D8FE3C53B86C}" destId="{33C7029C-2931-7D42-8ED1-3343D05729E2}" srcOrd="0" destOrd="0" presId="urn:microsoft.com/office/officeart/2008/layout/HalfCircleOrganizationChart"/>
    <dgm:cxn modelId="{35550D7D-1A1E-8347-9535-73503EDF45A2}" type="presOf" srcId="{869FEC6D-7FEC-5646-A4DD-78A56F6B12D0}" destId="{F3C6C6CF-BCCE-FC4D-9A16-A8E319AE7ECA}" srcOrd="1" destOrd="0" presId="urn:microsoft.com/office/officeart/2008/layout/HalfCircleOrganizationChart"/>
    <dgm:cxn modelId="{B25A3987-E82C-9A41-99D8-D57D206582EE}" type="presOf" srcId="{380873CD-A1CC-024F-BE19-9873FBB2B70F}" destId="{F208D44D-731F-E944-9E7A-9ED1209B01FC}" srcOrd="1" destOrd="0" presId="urn:microsoft.com/office/officeart/2008/layout/HalfCircleOrganizationChart"/>
    <dgm:cxn modelId="{945C85AB-D250-DF4D-9160-555968118A7E}" type="presOf" srcId="{869FEC6D-7FEC-5646-A4DD-78A56F6B12D0}" destId="{354AA79E-BBC7-174F-BED5-3F92AEC4414C}" srcOrd="0" destOrd="0" presId="urn:microsoft.com/office/officeart/2008/layout/HalfCircleOrganizationChart"/>
    <dgm:cxn modelId="{49B27DBA-61CA-3845-A27A-3377870D360B}" type="presOf" srcId="{380873CD-A1CC-024F-BE19-9873FBB2B70F}" destId="{6E106951-6BB1-A442-B4A7-B9B39D0C2566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8CBBBBC-7E6A-7C44-B44E-20D75A5A07FE}" type="presOf" srcId="{34C509A5-8CD9-3943-BF84-9427C9ED8263}" destId="{C371D374-98B4-594D-A060-72C98D8CFC29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1CD327C4-2184-074A-8C22-677E9A77BDB6}" srcId="{1218A3A8-DBB7-F24F-9B09-2E9BAC6BB962}" destId="{380873CD-A1CC-024F-BE19-9873FBB2B70F}" srcOrd="0" destOrd="0" parTransId="{34C509A5-8CD9-3943-BF84-9427C9ED8263}" sibTransId="{BB4A7895-40F6-374B-B132-549C23A29BFF}"/>
    <dgm:cxn modelId="{CAEC37FA-5B13-A947-A304-446ED84309A5}" srcId="{1218A3A8-DBB7-F24F-9B09-2E9BAC6BB962}" destId="{869FEC6D-7FEC-5646-A4DD-78A56F6B12D0}" srcOrd="1" destOrd="0" parTransId="{E058E4DE-5586-A149-BF3B-D8FE3C53B86C}" sibTransId="{120CB9CE-6FAA-024B-9A20-7023F736E2D1}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B8E16052-C97C-4046-9618-69D29F0254A8}" type="presParOf" srcId="{427E50A8-A8CB-4A47-AB0C-BC39B53A6633}" destId="{C371D374-98B4-594D-A060-72C98D8CFC29}" srcOrd="0" destOrd="0" presId="urn:microsoft.com/office/officeart/2008/layout/HalfCircleOrganizationChart"/>
    <dgm:cxn modelId="{3891684E-4175-3940-9489-EAB6B7F6A398}" type="presParOf" srcId="{427E50A8-A8CB-4A47-AB0C-BC39B53A6633}" destId="{6ED97637-7D9A-C04A-A066-4BD21A41E00F}" srcOrd="1" destOrd="0" presId="urn:microsoft.com/office/officeart/2008/layout/HalfCircleOrganizationChart"/>
    <dgm:cxn modelId="{C2FC44CA-69CC-D94B-BD9A-D08C50FAD8D4}" type="presParOf" srcId="{6ED97637-7D9A-C04A-A066-4BD21A41E00F}" destId="{3DBA5015-D203-E746-89A4-8E84409C983D}" srcOrd="0" destOrd="0" presId="urn:microsoft.com/office/officeart/2008/layout/HalfCircleOrganizationChart"/>
    <dgm:cxn modelId="{DF8A6B02-9410-CB4E-B727-CD906CA7FE09}" type="presParOf" srcId="{3DBA5015-D203-E746-89A4-8E84409C983D}" destId="{6E106951-6BB1-A442-B4A7-B9B39D0C2566}" srcOrd="0" destOrd="0" presId="urn:microsoft.com/office/officeart/2008/layout/HalfCircleOrganizationChart"/>
    <dgm:cxn modelId="{A9F8AA14-C6D6-014D-AA7F-357D9D613BA8}" type="presParOf" srcId="{3DBA5015-D203-E746-89A4-8E84409C983D}" destId="{8445A93C-0511-914C-9402-A8ABEBCA10A7}" srcOrd="1" destOrd="0" presId="urn:microsoft.com/office/officeart/2008/layout/HalfCircleOrganizationChart"/>
    <dgm:cxn modelId="{E34D7100-B975-7447-97A7-8B7CE32B7359}" type="presParOf" srcId="{3DBA5015-D203-E746-89A4-8E84409C983D}" destId="{DD8FCD90-39ED-5C49-8521-9EFF9ADCFEF7}" srcOrd="2" destOrd="0" presId="urn:microsoft.com/office/officeart/2008/layout/HalfCircleOrganizationChart"/>
    <dgm:cxn modelId="{3B91586B-A15F-1744-9C7C-ED3B85F5963C}" type="presParOf" srcId="{3DBA5015-D203-E746-89A4-8E84409C983D}" destId="{F208D44D-731F-E944-9E7A-9ED1209B01FC}" srcOrd="3" destOrd="0" presId="urn:microsoft.com/office/officeart/2008/layout/HalfCircleOrganizationChart"/>
    <dgm:cxn modelId="{40AC9231-5B1B-214A-A1C0-C06840E0BB66}" type="presParOf" srcId="{6ED97637-7D9A-C04A-A066-4BD21A41E00F}" destId="{0E31E518-218A-F348-B0E0-3FFCED654E4B}" srcOrd="1" destOrd="0" presId="urn:microsoft.com/office/officeart/2008/layout/HalfCircleOrganizationChart"/>
    <dgm:cxn modelId="{14947970-9FB7-F04A-8A17-738B0E84C2F0}" type="presParOf" srcId="{6ED97637-7D9A-C04A-A066-4BD21A41E00F}" destId="{0B8AE3CD-ED78-FA44-9BB9-3C4232D97300}" srcOrd="2" destOrd="0" presId="urn:microsoft.com/office/officeart/2008/layout/HalfCircleOrganizationChart"/>
    <dgm:cxn modelId="{3ADEC247-1C30-9545-808F-D559F336FCFF}" type="presParOf" srcId="{427E50A8-A8CB-4A47-AB0C-BC39B53A6633}" destId="{33C7029C-2931-7D42-8ED1-3343D05729E2}" srcOrd="2" destOrd="0" presId="urn:microsoft.com/office/officeart/2008/layout/HalfCircleOrganizationChart"/>
    <dgm:cxn modelId="{A0669446-2CCD-DF49-BF1E-B2C9D3045524}" type="presParOf" srcId="{427E50A8-A8CB-4A47-AB0C-BC39B53A6633}" destId="{E3DBCB04-B236-BF43-8D2C-BBB6CEE523D2}" srcOrd="3" destOrd="0" presId="urn:microsoft.com/office/officeart/2008/layout/HalfCircleOrganizationChart"/>
    <dgm:cxn modelId="{7D32CC06-04F2-8045-B648-6D5FC5300DEB}" type="presParOf" srcId="{E3DBCB04-B236-BF43-8D2C-BBB6CEE523D2}" destId="{B9CBC8A0-3848-C54B-97FF-2933125FB5CB}" srcOrd="0" destOrd="0" presId="urn:microsoft.com/office/officeart/2008/layout/HalfCircleOrganizationChart"/>
    <dgm:cxn modelId="{C53CCDA6-C96A-8B45-9C4E-E843DBFBDDF4}" type="presParOf" srcId="{B9CBC8A0-3848-C54B-97FF-2933125FB5CB}" destId="{354AA79E-BBC7-174F-BED5-3F92AEC4414C}" srcOrd="0" destOrd="0" presId="urn:microsoft.com/office/officeart/2008/layout/HalfCircleOrganizationChart"/>
    <dgm:cxn modelId="{ACEDD226-BCF8-2444-88AE-E2DDB0563089}" type="presParOf" srcId="{B9CBC8A0-3848-C54B-97FF-2933125FB5CB}" destId="{6972934B-E5D6-5942-8132-CD00C3271941}" srcOrd="1" destOrd="0" presId="urn:microsoft.com/office/officeart/2008/layout/HalfCircleOrganizationChart"/>
    <dgm:cxn modelId="{8ACBB831-5A92-E642-812D-AD6AEF34E81E}" type="presParOf" srcId="{B9CBC8A0-3848-C54B-97FF-2933125FB5CB}" destId="{0A32FD2C-4B49-2E49-BA3A-D170A28E19CE}" srcOrd="2" destOrd="0" presId="urn:microsoft.com/office/officeart/2008/layout/HalfCircleOrganizationChart"/>
    <dgm:cxn modelId="{8B945CE6-3056-2E4A-B762-7DACD8122AD2}" type="presParOf" srcId="{B9CBC8A0-3848-C54B-97FF-2933125FB5CB}" destId="{F3C6C6CF-BCCE-FC4D-9A16-A8E319AE7ECA}" srcOrd="3" destOrd="0" presId="urn:microsoft.com/office/officeart/2008/layout/HalfCircleOrganizationChart"/>
    <dgm:cxn modelId="{31BCED50-644A-1848-8D8F-B1A4E6E88BC0}" type="presParOf" srcId="{E3DBCB04-B236-BF43-8D2C-BBB6CEE523D2}" destId="{DAA1FD88-3291-CA4B-95DD-20DB5186481B}" srcOrd="1" destOrd="0" presId="urn:microsoft.com/office/officeart/2008/layout/HalfCircleOrganizationChart"/>
    <dgm:cxn modelId="{81F68AFD-1220-FD45-A8B2-DC325DA43243}" type="presParOf" srcId="{E3DBCB04-B236-BF43-8D2C-BBB6CEE523D2}" destId="{15711D2D-6962-1B4B-A14B-DFBB28ABF987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 custT="1"/>
      <dgm:spPr/>
      <dgm:t>
        <a:bodyPr/>
        <a:lstStyle/>
        <a:p>
          <a:r>
            <a:rPr lang="en-GB" sz="1800" dirty="0"/>
            <a:t>WP10 Technical Coordination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4"/>
      <dgm:spPr/>
    </dgm:pt>
    <dgm:pt modelId="{8349F5C7-8ADD-B441-B4BC-70E28945AAF6}" type="pres">
      <dgm:prSet presAssocID="{1218A3A8-DBB7-F24F-9B09-2E9BAC6BB962}" presName="bottomArc1" presStyleLbl="parChTrans1D1" presStyleIdx="1" presStyleCnt="4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1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4"/>
      <dgm:spPr/>
    </dgm:pt>
    <dgm:pt modelId="{BCF239F6-9FE7-3E4B-9D83-79D7C04B90AC}" type="pres">
      <dgm:prSet presAssocID="{EFE01F3F-F37E-7349-A548-035FD6E5C4E9}" presName="bottomArc2" presStyleLbl="parChTrans1D1" presStyleIdx="3" presStyleCnt="4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68AFBEF7-2C88-A74E-AF33-E7C5DB4188B3}">
      <dgm:prSet phldrT="[Text]"/>
      <dgm:spPr/>
      <dgm:t>
        <a:bodyPr/>
        <a:lstStyle/>
        <a:p>
          <a:r>
            <a:rPr lang="en-GB" dirty="0"/>
            <a:t>WP2 Strategy  &amp; Business Development</a:t>
          </a:r>
        </a:p>
      </dgm:t>
    </dgm:pt>
    <dgm:pt modelId="{A1C96E5C-285F-5F4D-95E2-5386966B248E}" type="parTrans" cxnId="{37C82B97-0E80-9E4F-80F1-D1ABF390BB86}">
      <dgm:prSet/>
      <dgm:spPr/>
      <dgm:t>
        <a:bodyPr/>
        <a:lstStyle/>
        <a:p>
          <a:endParaRPr lang="en-GB"/>
        </a:p>
      </dgm:t>
    </dgm:pt>
    <dgm:pt modelId="{A6E757C5-DAD5-C54A-A633-BF1C16E5391E}" type="sibTrans" cxnId="{37C82B97-0E80-9E4F-80F1-D1ABF390BB86}">
      <dgm:prSet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A092CE58-C5E8-074C-B55C-C2E04E8E3411}">
      <dgm:prSet phldrT="[Text]"/>
      <dgm:spPr/>
      <dgm:t>
        <a:bodyPr/>
        <a:lstStyle/>
        <a:p>
          <a:r>
            <a:rPr lang="en-GB" dirty="0"/>
            <a:t>WP10 Technical Coordination</a:t>
          </a:r>
        </a:p>
      </dgm:t>
    </dgm:pt>
    <dgm:pt modelId="{3E5D6914-5FA8-5E4F-BBF5-7A4DC6709F31}" type="parTrans" cxnId="{33F4D34C-2DCC-B444-B34F-0A4C58642B6B}">
      <dgm:prSet/>
      <dgm:spPr/>
      <dgm:t>
        <a:bodyPr/>
        <a:lstStyle/>
        <a:p>
          <a:endParaRPr lang="en-GB"/>
        </a:p>
      </dgm:t>
    </dgm:pt>
    <dgm:pt modelId="{B99835EF-A9D6-6249-9AA7-2EBA4A47F5FE}" type="sibTrans" cxnId="{33F4D34C-2DCC-B444-B34F-0A4C58642B6B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8"/>
      <dgm:spPr/>
    </dgm:pt>
    <dgm:pt modelId="{8349F5C7-8ADD-B441-B4BC-70E28945AAF6}" type="pres">
      <dgm:prSet presAssocID="{1218A3A8-DBB7-F24F-9B09-2E9BAC6BB962}" presName="bottomArc1" presStyleLbl="parChTrans1D1" presStyleIdx="1" presStyleCnt="8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87768447-AE7B-0243-91DE-1DAF417BDEC9}" type="pres">
      <dgm:prSet presAssocID="{A1C96E5C-285F-5F4D-95E2-5386966B248E}" presName="Name28" presStyleLbl="parChTrans1D2" presStyleIdx="0" presStyleCnt="3"/>
      <dgm:spPr/>
    </dgm:pt>
    <dgm:pt modelId="{4794657C-39D9-2C40-8D2C-E0C7E8A8440B}" type="pres">
      <dgm:prSet presAssocID="{68AFBEF7-2C88-A74E-AF33-E7C5DB4188B3}" presName="hierRoot2" presStyleCnt="0">
        <dgm:presLayoutVars>
          <dgm:hierBranch val="init"/>
        </dgm:presLayoutVars>
      </dgm:prSet>
      <dgm:spPr/>
    </dgm:pt>
    <dgm:pt modelId="{021DB82F-FBE0-4349-AC98-F262FFE80A1C}" type="pres">
      <dgm:prSet presAssocID="{68AFBEF7-2C88-A74E-AF33-E7C5DB4188B3}" presName="rootComposite2" presStyleCnt="0"/>
      <dgm:spPr/>
    </dgm:pt>
    <dgm:pt modelId="{C1002DA7-F27B-3247-A033-B1EB42CE280F}" type="pres">
      <dgm:prSet presAssocID="{68AFBEF7-2C88-A74E-AF33-E7C5DB4188B3}" presName="rootText2" presStyleLbl="alignAcc1" presStyleIdx="0" presStyleCnt="0">
        <dgm:presLayoutVars>
          <dgm:chPref val="3"/>
        </dgm:presLayoutVars>
      </dgm:prSet>
      <dgm:spPr/>
    </dgm:pt>
    <dgm:pt modelId="{1DBB63CA-CCFA-F64E-B9D6-9E67FF21D11A}" type="pres">
      <dgm:prSet presAssocID="{68AFBEF7-2C88-A74E-AF33-E7C5DB4188B3}" presName="topArc2" presStyleLbl="parChTrans1D1" presStyleIdx="2" presStyleCnt="8"/>
      <dgm:spPr/>
    </dgm:pt>
    <dgm:pt modelId="{F8C4CEFB-3C01-1B44-A981-7FBB8863079E}" type="pres">
      <dgm:prSet presAssocID="{68AFBEF7-2C88-A74E-AF33-E7C5DB4188B3}" presName="bottomArc2" presStyleLbl="parChTrans1D1" presStyleIdx="3" presStyleCnt="8"/>
      <dgm:spPr/>
    </dgm:pt>
    <dgm:pt modelId="{DB715C3C-2EE7-0D40-9F55-F77AF5152F55}" type="pres">
      <dgm:prSet presAssocID="{68AFBEF7-2C88-A74E-AF33-E7C5DB4188B3}" presName="topConnNode2" presStyleLbl="node2" presStyleIdx="0" presStyleCnt="0"/>
      <dgm:spPr/>
    </dgm:pt>
    <dgm:pt modelId="{B047C4FD-275F-FC48-AB80-CE3E04CA1DA5}" type="pres">
      <dgm:prSet presAssocID="{68AFBEF7-2C88-A74E-AF33-E7C5DB4188B3}" presName="hierChild4" presStyleCnt="0"/>
      <dgm:spPr/>
    </dgm:pt>
    <dgm:pt modelId="{CE8BD529-5BA0-5340-9F3D-AFF60C85CBA4}" type="pres">
      <dgm:prSet presAssocID="{68AFBEF7-2C88-A74E-AF33-E7C5DB4188B3}" presName="hierChild5" presStyleCnt="0"/>
      <dgm:spPr/>
    </dgm:pt>
    <dgm:pt modelId="{B9EBDD98-C9D0-0E4E-B276-6DF02CEE6D44}" type="pres">
      <dgm:prSet presAssocID="{7D08A003-0211-CC43-A39A-A832A70AC3AF}" presName="Name28" presStyleLbl="parChTrans1D2" presStyleIdx="1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4" presStyleCnt="8"/>
      <dgm:spPr/>
    </dgm:pt>
    <dgm:pt modelId="{BCF239F6-9FE7-3E4B-9D83-79D7C04B90AC}" type="pres">
      <dgm:prSet presAssocID="{EFE01F3F-F37E-7349-A548-035FD6E5C4E9}" presName="bottomArc2" presStyleLbl="parChTrans1D1" presStyleIdx="5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3BE2B177-6936-8646-9C22-A5F638038142}" type="pres">
      <dgm:prSet presAssocID="{3E5D6914-5FA8-5E4F-BBF5-7A4DC6709F31}" presName="Name28" presStyleLbl="parChTrans1D2" presStyleIdx="2" presStyleCnt="3"/>
      <dgm:spPr/>
    </dgm:pt>
    <dgm:pt modelId="{173EA8EB-20ED-034B-AB7A-249F0DE25BEF}" type="pres">
      <dgm:prSet presAssocID="{A092CE58-C5E8-074C-B55C-C2E04E8E3411}" presName="hierRoot2" presStyleCnt="0">
        <dgm:presLayoutVars>
          <dgm:hierBranch val="init"/>
        </dgm:presLayoutVars>
      </dgm:prSet>
      <dgm:spPr/>
    </dgm:pt>
    <dgm:pt modelId="{D89D697E-20C2-4C44-BF8D-D14C4718E555}" type="pres">
      <dgm:prSet presAssocID="{A092CE58-C5E8-074C-B55C-C2E04E8E3411}" presName="rootComposite2" presStyleCnt="0"/>
      <dgm:spPr/>
    </dgm:pt>
    <dgm:pt modelId="{683D3777-8477-E841-B078-3E10FFA8A604}" type="pres">
      <dgm:prSet presAssocID="{A092CE58-C5E8-074C-B55C-C2E04E8E3411}" presName="rootText2" presStyleLbl="alignAcc1" presStyleIdx="0" presStyleCnt="0">
        <dgm:presLayoutVars>
          <dgm:chPref val="3"/>
        </dgm:presLayoutVars>
      </dgm:prSet>
      <dgm:spPr/>
    </dgm:pt>
    <dgm:pt modelId="{70D6A101-3AEA-EA4C-9E76-9B9EC2D67B79}" type="pres">
      <dgm:prSet presAssocID="{A092CE58-C5E8-074C-B55C-C2E04E8E3411}" presName="topArc2" presStyleLbl="parChTrans1D1" presStyleIdx="6" presStyleCnt="8"/>
      <dgm:spPr/>
    </dgm:pt>
    <dgm:pt modelId="{7C363FAF-4F9C-724B-8C73-EEFC3C02D3C1}" type="pres">
      <dgm:prSet presAssocID="{A092CE58-C5E8-074C-B55C-C2E04E8E3411}" presName="bottomArc2" presStyleLbl="parChTrans1D1" presStyleIdx="7" presStyleCnt="8"/>
      <dgm:spPr/>
    </dgm:pt>
    <dgm:pt modelId="{72FF58E5-D2C4-DD41-B3CE-286FE28D89EB}" type="pres">
      <dgm:prSet presAssocID="{A092CE58-C5E8-074C-B55C-C2E04E8E3411}" presName="topConnNode2" presStyleLbl="node2" presStyleIdx="0" presStyleCnt="0"/>
      <dgm:spPr/>
    </dgm:pt>
    <dgm:pt modelId="{3CE63F5D-BE3C-D14C-B822-865949D6F6F8}" type="pres">
      <dgm:prSet presAssocID="{A092CE58-C5E8-074C-B55C-C2E04E8E3411}" presName="hierChild4" presStyleCnt="0"/>
      <dgm:spPr/>
    </dgm:pt>
    <dgm:pt modelId="{B0115EAA-ACE3-4D40-BCCC-3B61BD3FEA32}" type="pres">
      <dgm:prSet presAssocID="{A092CE58-C5E8-074C-B55C-C2E04E8E3411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96193027-1712-E645-9F82-D035A44A0CA3}" type="presOf" srcId="{68AFBEF7-2C88-A74E-AF33-E7C5DB4188B3}" destId="{DB715C3C-2EE7-0D40-9F55-F77AF5152F55}" srcOrd="1" destOrd="0" presId="urn:microsoft.com/office/officeart/2008/layout/HalfCircleOrganizationChart"/>
    <dgm:cxn modelId="{E18F7C3B-B855-0C46-986C-6B5A11E5484B}" type="presOf" srcId="{A092CE58-C5E8-074C-B55C-C2E04E8E3411}" destId="{72FF58E5-D2C4-DD41-B3CE-286FE28D89EB}" srcOrd="1" destOrd="0" presId="urn:microsoft.com/office/officeart/2008/layout/HalfCircleOrganizationChart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1" destOrd="0" parTransId="{7D08A003-0211-CC43-A39A-A832A70AC3AF}" sibTransId="{954D4E5D-4878-5247-9CA2-753D127C2E7B}"/>
    <dgm:cxn modelId="{33F4D34C-2DCC-B444-B34F-0A4C58642B6B}" srcId="{1218A3A8-DBB7-F24F-9B09-2E9BAC6BB962}" destId="{A092CE58-C5E8-074C-B55C-C2E04E8E3411}" srcOrd="2" destOrd="0" parTransId="{3E5D6914-5FA8-5E4F-BBF5-7A4DC6709F31}" sibTransId="{B99835EF-A9D6-6249-9AA7-2EBA4A47F5FE}"/>
    <dgm:cxn modelId="{1BA0BC6D-21CA-0F49-A6F3-E59D2685F65A}" type="presOf" srcId="{EFE01F3F-F37E-7349-A548-035FD6E5C4E9}" destId="{934E3789-F73A-3346-BA84-BA24E3A27314}" srcOrd="1" destOrd="0" presId="urn:microsoft.com/office/officeart/2008/layout/HalfCircleOrganizationChart"/>
    <dgm:cxn modelId="{93DCF554-D965-0640-B293-5976BBB0D51D}" type="presOf" srcId="{A092CE58-C5E8-074C-B55C-C2E04E8E3411}" destId="{683D3777-8477-E841-B078-3E10FFA8A604}" srcOrd="0" destOrd="0" presId="urn:microsoft.com/office/officeart/2008/layout/HalfCircleOrganizationChart"/>
    <dgm:cxn modelId="{1C8A077B-8923-124E-A7D7-83F0738D21DA}" type="presOf" srcId="{A1C96E5C-285F-5F4D-95E2-5386966B248E}" destId="{87768447-AE7B-0243-91DE-1DAF417BDEC9}" srcOrd="0" destOrd="0" presId="urn:microsoft.com/office/officeart/2008/layout/HalfCircleOrganizationChart"/>
    <dgm:cxn modelId="{37C82B97-0E80-9E4F-80F1-D1ABF390BB86}" srcId="{1218A3A8-DBB7-F24F-9B09-2E9BAC6BB962}" destId="{68AFBEF7-2C88-A74E-AF33-E7C5DB4188B3}" srcOrd="0" destOrd="0" parTransId="{A1C96E5C-285F-5F4D-95E2-5386966B248E}" sibTransId="{A6E757C5-DAD5-C54A-A633-BF1C16E5391E}"/>
    <dgm:cxn modelId="{A86F9999-9363-6745-9998-FED1FFD3ECD4}" type="presOf" srcId="{7D08A003-0211-CC43-A39A-A832A70AC3AF}" destId="{B9EBDD98-C9D0-0E4E-B276-6DF02CEE6D44}" srcOrd="0" destOrd="0" presId="urn:microsoft.com/office/officeart/2008/layout/HalfCircleOrganizationChart"/>
    <dgm:cxn modelId="{A92CE499-987C-7943-9A7B-73A357C956E6}" type="presOf" srcId="{68AFBEF7-2C88-A74E-AF33-E7C5DB4188B3}" destId="{C1002DA7-F27B-3247-A033-B1EB42CE280F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AEA5AAD9-150D-7E48-BA19-01DFAFAD8582}" type="presOf" srcId="{EFE01F3F-F37E-7349-A548-035FD6E5C4E9}" destId="{ED8B05E7-CBC3-9C46-9B78-1FC0B3DA2A23}" srcOrd="0" destOrd="0" presId="urn:microsoft.com/office/officeart/2008/layout/HalfCircleOrganizationChart"/>
    <dgm:cxn modelId="{BC83CAF2-231F-E149-A9FA-A17F4E8345F0}" type="presOf" srcId="{3E5D6914-5FA8-5E4F-BBF5-7A4DC6709F31}" destId="{3BE2B177-6936-8646-9C22-A5F638038142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FDD1B624-80A3-C244-9F03-06C7ED1BD51D}" type="presParOf" srcId="{427E50A8-A8CB-4A47-AB0C-BC39B53A6633}" destId="{87768447-AE7B-0243-91DE-1DAF417BDEC9}" srcOrd="0" destOrd="0" presId="urn:microsoft.com/office/officeart/2008/layout/HalfCircleOrganizationChart"/>
    <dgm:cxn modelId="{77FC2F25-BB5A-A14F-AF43-3A270A60F190}" type="presParOf" srcId="{427E50A8-A8CB-4A47-AB0C-BC39B53A6633}" destId="{4794657C-39D9-2C40-8D2C-E0C7E8A8440B}" srcOrd="1" destOrd="0" presId="urn:microsoft.com/office/officeart/2008/layout/HalfCircleOrganizationChart"/>
    <dgm:cxn modelId="{D7BF04BB-8286-074C-8F7A-BFE423D0DCC6}" type="presParOf" srcId="{4794657C-39D9-2C40-8D2C-E0C7E8A8440B}" destId="{021DB82F-FBE0-4349-AC98-F262FFE80A1C}" srcOrd="0" destOrd="0" presId="urn:microsoft.com/office/officeart/2008/layout/HalfCircleOrganizationChart"/>
    <dgm:cxn modelId="{93EB54A5-39CF-7C44-92D9-D4F4ABF3EB75}" type="presParOf" srcId="{021DB82F-FBE0-4349-AC98-F262FFE80A1C}" destId="{C1002DA7-F27B-3247-A033-B1EB42CE280F}" srcOrd="0" destOrd="0" presId="urn:microsoft.com/office/officeart/2008/layout/HalfCircleOrganizationChart"/>
    <dgm:cxn modelId="{B0440E55-F42C-FD43-9115-C070FEA09F6A}" type="presParOf" srcId="{021DB82F-FBE0-4349-AC98-F262FFE80A1C}" destId="{1DBB63CA-CCFA-F64E-B9D6-9E67FF21D11A}" srcOrd="1" destOrd="0" presId="urn:microsoft.com/office/officeart/2008/layout/HalfCircleOrganizationChart"/>
    <dgm:cxn modelId="{D962E034-4472-944D-BCF6-BA649120AC17}" type="presParOf" srcId="{021DB82F-FBE0-4349-AC98-F262FFE80A1C}" destId="{F8C4CEFB-3C01-1B44-A981-7FBB8863079E}" srcOrd="2" destOrd="0" presId="urn:microsoft.com/office/officeart/2008/layout/HalfCircleOrganizationChart"/>
    <dgm:cxn modelId="{E671D7C6-B2B9-314D-A184-6F572C0BB36E}" type="presParOf" srcId="{021DB82F-FBE0-4349-AC98-F262FFE80A1C}" destId="{DB715C3C-2EE7-0D40-9F55-F77AF5152F55}" srcOrd="3" destOrd="0" presId="urn:microsoft.com/office/officeart/2008/layout/HalfCircleOrganizationChart"/>
    <dgm:cxn modelId="{39E47F3E-520E-D646-AA2A-5D7999C9E7B1}" type="presParOf" srcId="{4794657C-39D9-2C40-8D2C-E0C7E8A8440B}" destId="{B047C4FD-275F-FC48-AB80-CE3E04CA1DA5}" srcOrd="1" destOrd="0" presId="urn:microsoft.com/office/officeart/2008/layout/HalfCircleOrganizationChart"/>
    <dgm:cxn modelId="{F434BFE8-FC5E-7847-A0C4-12C16C844E23}" type="presParOf" srcId="{4794657C-39D9-2C40-8D2C-E0C7E8A8440B}" destId="{CE8BD529-5BA0-5340-9F3D-AFF60C85CBA4}" srcOrd="2" destOrd="0" presId="urn:microsoft.com/office/officeart/2008/layout/HalfCircleOrganizationChart"/>
    <dgm:cxn modelId="{D8235FC6-7DE0-E440-8CDC-C4E39D241114}" type="presParOf" srcId="{427E50A8-A8CB-4A47-AB0C-BC39B53A6633}" destId="{B9EBDD98-C9D0-0E4E-B276-6DF02CEE6D44}" srcOrd="2" destOrd="0" presId="urn:microsoft.com/office/officeart/2008/layout/HalfCircleOrganizationChart"/>
    <dgm:cxn modelId="{AB2C1E57-5D7F-3C46-9DCB-C07A8A889D8F}" type="presParOf" srcId="{427E50A8-A8CB-4A47-AB0C-BC39B53A6633}" destId="{CAD6E3C2-20C9-8E46-AE54-C996E7969397}" srcOrd="3" destOrd="0" presId="urn:microsoft.com/office/officeart/2008/layout/HalfCircleOrganizationChart"/>
    <dgm:cxn modelId="{CEC7C65E-6224-F345-9381-CFFE4F0E5281}" type="presParOf" srcId="{CAD6E3C2-20C9-8E46-AE54-C996E7969397}" destId="{B750FDC0-8D2C-2045-A45B-BC1EEDC2CD90}" srcOrd="0" destOrd="0" presId="urn:microsoft.com/office/officeart/2008/layout/HalfCircleOrganizationChart"/>
    <dgm:cxn modelId="{C33C1F9F-B8F2-6D4C-9962-D45C1528784D}" type="presParOf" srcId="{B750FDC0-8D2C-2045-A45B-BC1EEDC2CD90}" destId="{ED8B05E7-CBC3-9C46-9B78-1FC0B3DA2A23}" srcOrd="0" destOrd="0" presId="urn:microsoft.com/office/officeart/2008/layout/HalfCircleOrganizationChart"/>
    <dgm:cxn modelId="{E426F48D-91DA-DE43-B277-6379F52F1699}" type="presParOf" srcId="{B750FDC0-8D2C-2045-A45B-BC1EEDC2CD90}" destId="{5CCE60C8-B4D8-4442-BC71-BCDCC1E8AB3C}" srcOrd="1" destOrd="0" presId="urn:microsoft.com/office/officeart/2008/layout/HalfCircleOrganizationChart"/>
    <dgm:cxn modelId="{425A9E5C-CCEA-F545-884E-FC8183BA8C02}" type="presParOf" srcId="{B750FDC0-8D2C-2045-A45B-BC1EEDC2CD90}" destId="{BCF239F6-9FE7-3E4B-9D83-79D7C04B90AC}" srcOrd="2" destOrd="0" presId="urn:microsoft.com/office/officeart/2008/layout/HalfCircleOrganizationChart"/>
    <dgm:cxn modelId="{3749AFCD-FBFA-1443-A113-2FE779195FBC}" type="presParOf" srcId="{B750FDC0-8D2C-2045-A45B-BC1EEDC2CD90}" destId="{934E3789-F73A-3346-BA84-BA24E3A27314}" srcOrd="3" destOrd="0" presId="urn:microsoft.com/office/officeart/2008/layout/HalfCircleOrganizationChart"/>
    <dgm:cxn modelId="{DB65683B-E15D-9E47-8A65-7F647CB09F66}" type="presParOf" srcId="{CAD6E3C2-20C9-8E46-AE54-C996E7969397}" destId="{530D7193-FD77-C544-816F-BF341A34784C}" srcOrd="1" destOrd="0" presId="urn:microsoft.com/office/officeart/2008/layout/HalfCircleOrganizationChart"/>
    <dgm:cxn modelId="{8F59D42C-1D5B-B34C-B894-3A57248B3A3F}" type="presParOf" srcId="{CAD6E3C2-20C9-8E46-AE54-C996E7969397}" destId="{8133E805-335A-234B-B705-A9C69318640B}" srcOrd="2" destOrd="0" presId="urn:microsoft.com/office/officeart/2008/layout/HalfCircleOrganizationChart"/>
    <dgm:cxn modelId="{057E1955-B90D-D74B-892C-25E893A4D9CE}" type="presParOf" srcId="{427E50A8-A8CB-4A47-AB0C-BC39B53A6633}" destId="{3BE2B177-6936-8646-9C22-A5F638038142}" srcOrd="4" destOrd="0" presId="urn:microsoft.com/office/officeart/2008/layout/HalfCircleOrganizationChart"/>
    <dgm:cxn modelId="{D23DD07A-8A6E-CE48-9033-2207AE41EB4F}" type="presParOf" srcId="{427E50A8-A8CB-4A47-AB0C-BC39B53A6633}" destId="{173EA8EB-20ED-034B-AB7A-249F0DE25BEF}" srcOrd="5" destOrd="0" presId="urn:microsoft.com/office/officeart/2008/layout/HalfCircleOrganizationChart"/>
    <dgm:cxn modelId="{62F1143C-B7AE-9B4E-A262-066EC4BCEA86}" type="presParOf" srcId="{173EA8EB-20ED-034B-AB7A-249F0DE25BEF}" destId="{D89D697E-20C2-4C44-BF8D-D14C4718E555}" srcOrd="0" destOrd="0" presId="urn:microsoft.com/office/officeart/2008/layout/HalfCircleOrganizationChart"/>
    <dgm:cxn modelId="{466C2939-11D5-364B-9B12-B40BD6FD0418}" type="presParOf" srcId="{D89D697E-20C2-4C44-BF8D-D14C4718E555}" destId="{683D3777-8477-E841-B078-3E10FFA8A604}" srcOrd="0" destOrd="0" presId="urn:microsoft.com/office/officeart/2008/layout/HalfCircleOrganizationChart"/>
    <dgm:cxn modelId="{5338C4E0-09D4-9F42-B7C7-534638A4D3B3}" type="presParOf" srcId="{D89D697E-20C2-4C44-BF8D-D14C4718E555}" destId="{70D6A101-3AEA-EA4C-9E76-9B9EC2D67B79}" srcOrd="1" destOrd="0" presId="urn:microsoft.com/office/officeart/2008/layout/HalfCircleOrganizationChart"/>
    <dgm:cxn modelId="{69CE0972-8406-0645-8C0C-887CE2F71419}" type="presParOf" srcId="{D89D697E-20C2-4C44-BF8D-D14C4718E555}" destId="{7C363FAF-4F9C-724B-8C73-EEFC3C02D3C1}" srcOrd="2" destOrd="0" presId="urn:microsoft.com/office/officeart/2008/layout/HalfCircleOrganizationChart"/>
    <dgm:cxn modelId="{58E9DB3F-09E6-AE47-BEA4-76E579A855BC}" type="presParOf" srcId="{D89D697E-20C2-4C44-BF8D-D14C4718E555}" destId="{72FF58E5-D2C4-DD41-B3CE-286FE28D89EB}" srcOrd="3" destOrd="0" presId="urn:microsoft.com/office/officeart/2008/layout/HalfCircleOrganizationChart"/>
    <dgm:cxn modelId="{F25ACDF5-190C-2842-9BE5-DBF188B40A36}" type="presParOf" srcId="{173EA8EB-20ED-034B-AB7A-249F0DE25BEF}" destId="{3CE63F5D-BE3C-D14C-B822-865949D6F6F8}" srcOrd="1" destOrd="0" presId="urn:microsoft.com/office/officeart/2008/layout/HalfCircleOrganizationChart"/>
    <dgm:cxn modelId="{A2C19D77-A667-0445-A9FC-1EAF7E1B73B2}" type="presParOf" srcId="{173EA8EB-20ED-034B-AB7A-249F0DE25BEF}" destId="{B0115EAA-ACE3-4D40-BCCC-3B61BD3FEA32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B48EA5F8-CF48-234C-93DC-EEBD0E3F8633}">
      <dgm:prSet phldrT="[Text]"/>
      <dgm:spPr/>
      <dgm:t>
        <a:bodyPr/>
        <a:lstStyle/>
        <a:p>
          <a:r>
            <a:rPr lang="en-GB" dirty="0"/>
            <a:t>WP5 Federation &amp; Collaborative Services</a:t>
          </a:r>
        </a:p>
      </dgm:t>
    </dgm:pt>
    <dgm:pt modelId="{622FF975-F2AD-D343-8E4D-3F44801101A1}" type="parTrans" cxnId="{A0FDFEB7-025D-9045-BFB2-74D3AEEF79D1}">
      <dgm:prSet/>
      <dgm:spPr/>
      <dgm:t>
        <a:bodyPr/>
        <a:lstStyle/>
        <a:p>
          <a:endParaRPr lang="en-GB"/>
        </a:p>
      </dgm:t>
    </dgm:pt>
    <dgm:pt modelId="{C088A0C9-71ED-7940-AC8F-F0B02DFB46FC}" type="sibTrans" cxnId="{A0FDFEB7-025D-9045-BFB2-74D3AEEF79D1}">
      <dgm:prSet/>
      <dgm:spPr/>
      <dgm:t>
        <a:bodyPr/>
        <a:lstStyle/>
        <a:p>
          <a:endParaRPr lang="en-GB"/>
        </a:p>
      </dgm:t>
    </dgm:pt>
    <dgm:pt modelId="{380873CD-A1CC-024F-BE19-9873FBB2B70F}">
      <dgm:prSet phldrT="[Text]"/>
      <dgm:spPr/>
      <dgm:t>
        <a:bodyPr/>
        <a:lstStyle/>
        <a:p>
          <a:r>
            <a:rPr lang="en-GB" dirty="0"/>
            <a:t>WP6 Common Services</a:t>
          </a:r>
        </a:p>
      </dgm:t>
    </dgm:pt>
    <dgm:pt modelId="{34C509A5-8CD9-3943-BF84-9427C9ED8263}" type="parTrans" cxnId="{1CD327C4-2184-074A-8C22-677E9A77BDB6}">
      <dgm:prSet/>
      <dgm:spPr/>
      <dgm:t>
        <a:bodyPr/>
        <a:lstStyle/>
        <a:p>
          <a:endParaRPr lang="en-GB"/>
        </a:p>
      </dgm:t>
    </dgm:pt>
    <dgm:pt modelId="{BB4A7895-40F6-374B-B132-549C23A29BFF}" type="sibTrans" cxnId="{1CD327C4-2184-074A-8C22-677E9A77BDB6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8"/>
      <dgm:spPr/>
    </dgm:pt>
    <dgm:pt modelId="{8349F5C7-8ADD-B441-B4BC-70E28945AAF6}" type="pres">
      <dgm:prSet presAssocID="{1218A3A8-DBB7-F24F-9B09-2E9BAC6BB962}" presName="bottomArc1" presStyleLbl="parChTrans1D1" presStyleIdx="1" presStyleCnt="8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8"/>
      <dgm:spPr/>
    </dgm:pt>
    <dgm:pt modelId="{BCF239F6-9FE7-3E4B-9D83-79D7C04B90AC}" type="pres">
      <dgm:prSet presAssocID="{EFE01F3F-F37E-7349-A548-035FD6E5C4E9}" presName="bottomArc2" presStyleLbl="parChTrans1D1" presStyleIdx="3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F8B6725C-FE8F-AD41-B69D-67F314724D03}" type="pres">
      <dgm:prSet presAssocID="{622FF975-F2AD-D343-8E4D-3F44801101A1}" presName="Name28" presStyleLbl="parChTrans1D2" presStyleIdx="1" presStyleCnt="3"/>
      <dgm:spPr/>
    </dgm:pt>
    <dgm:pt modelId="{3C7B14C9-B650-2F42-AF02-51A9A8F9A4C8}" type="pres">
      <dgm:prSet presAssocID="{B48EA5F8-CF48-234C-93DC-EEBD0E3F8633}" presName="hierRoot2" presStyleCnt="0">
        <dgm:presLayoutVars>
          <dgm:hierBranch val="init"/>
        </dgm:presLayoutVars>
      </dgm:prSet>
      <dgm:spPr/>
    </dgm:pt>
    <dgm:pt modelId="{FFA8AAEB-E3B7-EE41-AF19-CAA237DEB612}" type="pres">
      <dgm:prSet presAssocID="{B48EA5F8-CF48-234C-93DC-EEBD0E3F8633}" presName="rootComposite2" presStyleCnt="0"/>
      <dgm:spPr/>
    </dgm:pt>
    <dgm:pt modelId="{99C7C744-01F8-5146-BD28-B83565BE1A69}" type="pres">
      <dgm:prSet presAssocID="{B48EA5F8-CF48-234C-93DC-EEBD0E3F8633}" presName="rootText2" presStyleLbl="alignAcc1" presStyleIdx="0" presStyleCnt="0">
        <dgm:presLayoutVars>
          <dgm:chPref val="3"/>
        </dgm:presLayoutVars>
      </dgm:prSet>
      <dgm:spPr/>
    </dgm:pt>
    <dgm:pt modelId="{4C6BCA63-01CA-9646-95FC-13A442C5F17E}" type="pres">
      <dgm:prSet presAssocID="{B48EA5F8-CF48-234C-93DC-EEBD0E3F8633}" presName="topArc2" presStyleLbl="parChTrans1D1" presStyleIdx="4" presStyleCnt="8"/>
      <dgm:spPr/>
    </dgm:pt>
    <dgm:pt modelId="{CF6E7DB1-637D-D146-97D0-B4B062110F3B}" type="pres">
      <dgm:prSet presAssocID="{B48EA5F8-CF48-234C-93DC-EEBD0E3F8633}" presName="bottomArc2" presStyleLbl="parChTrans1D1" presStyleIdx="5" presStyleCnt="8"/>
      <dgm:spPr/>
    </dgm:pt>
    <dgm:pt modelId="{6BC74495-7CAF-164B-BDAC-6F4700F88A51}" type="pres">
      <dgm:prSet presAssocID="{B48EA5F8-CF48-234C-93DC-EEBD0E3F8633}" presName="topConnNode2" presStyleLbl="node2" presStyleIdx="0" presStyleCnt="0"/>
      <dgm:spPr/>
    </dgm:pt>
    <dgm:pt modelId="{9A0C022F-3C09-9243-9AF9-A0F12555EF03}" type="pres">
      <dgm:prSet presAssocID="{B48EA5F8-CF48-234C-93DC-EEBD0E3F8633}" presName="hierChild4" presStyleCnt="0"/>
      <dgm:spPr/>
    </dgm:pt>
    <dgm:pt modelId="{CB11CCD3-4F1F-9F45-BFBF-1602C5D86E3F}" type="pres">
      <dgm:prSet presAssocID="{B48EA5F8-CF48-234C-93DC-EEBD0E3F8633}" presName="hierChild5" presStyleCnt="0"/>
      <dgm:spPr/>
    </dgm:pt>
    <dgm:pt modelId="{C371D374-98B4-594D-A060-72C98D8CFC29}" type="pres">
      <dgm:prSet presAssocID="{34C509A5-8CD9-3943-BF84-9427C9ED8263}" presName="Name28" presStyleLbl="parChTrans1D2" presStyleIdx="2" presStyleCnt="3"/>
      <dgm:spPr/>
    </dgm:pt>
    <dgm:pt modelId="{6ED97637-7D9A-C04A-A066-4BD21A41E00F}" type="pres">
      <dgm:prSet presAssocID="{380873CD-A1CC-024F-BE19-9873FBB2B70F}" presName="hierRoot2" presStyleCnt="0">
        <dgm:presLayoutVars>
          <dgm:hierBranch val="init"/>
        </dgm:presLayoutVars>
      </dgm:prSet>
      <dgm:spPr/>
    </dgm:pt>
    <dgm:pt modelId="{3DBA5015-D203-E746-89A4-8E84409C983D}" type="pres">
      <dgm:prSet presAssocID="{380873CD-A1CC-024F-BE19-9873FBB2B70F}" presName="rootComposite2" presStyleCnt="0"/>
      <dgm:spPr/>
    </dgm:pt>
    <dgm:pt modelId="{6E106951-6BB1-A442-B4A7-B9B39D0C2566}" type="pres">
      <dgm:prSet presAssocID="{380873CD-A1CC-024F-BE19-9873FBB2B70F}" presName="rootText2" presStyleLbl="alignAcc1" presStyleIdx="0" presStyleCnt="0">
        <dgm:presLayoutVars>
          <dgm:chPref val="3"/>
        </dgm:presLayoutVars>
      </dgm:prSet>
      <dgm:spPr/>
    </dgm:pt>
    <dgm:pt modelId="{8445A93C-0511-914C-9402-A8ABEBCA10A7}" type="pres">
      <dgm:prSet presAssocID="{380873CD-A1CC-024F-BE19-9873FBB2B70F}" presName="topArc2" presStyleLbl="parChTrans1D1" presStyleIdx="6" presStyleCnt="8"/>
      <dgm:spPr/>
    </dgm:pt>
    <dgm:pt modelId="{DD8FCD90-39ED-5C49-8521-9EFF9ADCFEF7}" type="pres">
      <dgm:prSet presAssocID="{380873CD-A1CC-024F-BE19-9873FBB2B70F}" presName="bottomArc2" presStyleLbl="parChTrans1D1" presStyleIdx="7" presStyleCnt="8"/>
      <dgm:spPr/>
    </dgm:pt>
    <dgm:pt modelId="{F208D44D-731F-E944-9E7A-9ED1209B01FC}" type="pres">
      <dgm:prSet presAssocID="{380873CD-A1CC-024F-BE19-9873FBB2B70F}" presName="topConnNode2" presStyleLbl="node2" presStyleIdx="0" presStyleCnt="0"/>
      <dgm:spPr/>
    </dgm:pt>
    <dgm:pt modelId="{0E31E518-218A-F348-B0E0-3FFCED654E4B}" type="pres">
      <dgm:prSet presAssocID="{380873CD-A1CC-024F-BE19-9873FBB2B70F}" presName="hierChild4" presStyleCnt="0"/>
      <dgm:spPr/>
    </dgm:pt>
    <dgm:pt modelId="{0B8AE3CD-ED78-FA44-9BB9-3C4232D97300}" type="pres">
      <dgm:prSet presAssocID="{380873CD-A1CC-024F-BE19-9873FBB2B70F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1161BF0F-AD00-BF4A-A442-D9284D236A2B}" type="presOf" srcId="{622FF975-F2AD-D343-8E4D-3F44801101A1}" destId="{F8B6725C-FE8F-AD41-B69D-67F314724D03}" srcOrd="0" destOrd="0" presId="urn:microsoft.com/office/officeart/2008/layout/HalfCircleOrganizationChart"/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BA79847C-B65C-5547-9018-A2FD9F4ADC2C}" type="presOf" srcId="{B48EA5F8-CF48-234C-93DC-EEBD0E3F8633}" destId="{99C7C744-01F8-5146-BD28-B83565BE1A69}" srcOrd="0" destOrd="0" presId="urn:microsoft.com/office/officeart/2008/layout/HalfCircleOrganizationChart"/>
    <dgm:cxn modelId="{B25A3987-E82C-9A41-99D8-D57D206582EE}" type="presOf" srcId="{380873CD-A1CC-024F-BE19-9873FBB2B70F}" destId="{F208D44D-731F-E944-9E7A-9ED1209B01FC}" srcOrd="1" destOrd="0" presId="urn:microsoft.com/office/officeart/2008/layout/HalfCircleOrganizationChart"/>
    <dgm:cxn modelId="{A0FDFEB7-025D-9045-BFB2-74D3AEEF79D1}" srcId="{1218A3A8-DBB7-F24F-9B09-2E9BAC6BB962}" destId="{B48EA5F8-CF48-234C-93DC-EEBD0E3F8633}" srcOrd="1" destOrd="0" parTransId="{622FF975-F2AD-D343-8E4D-3F44801101A1}" sibTransId="{C088A0C9-71ED-7940-AC8F-F0B02DFB46FC}"/>
    <dgm:cxn modelId="{49B27DBA-61CA-3845-A27A-3377870D360B}" type="presOf" srcId="{380873CD-A1CC-024F-BE19-9873FBB2B70F}" destId="{6E106951-6BB1-A442-B4A7-B9B39D0C2566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8CBBBBC-7E6A-7C44-B44E-20D75A5A07FE}" type="presOf" srcId="{34C509A5-8CD9-3943-BF84-9427C9ED8263}" destId="{C371D374-98B4-594D-A060-72C98D8CFC29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1CD327C4-2184-074A-8C22-677E9A77BDB6}" srcId="{1218A3A8-DBB7-F24F-9B09-2E9BAC6BB962}" destId="{380873CD-A1CC-024F-BE19-9873FBB2B70F}" srcOrd="2" destOrd="0" parTransId="{34C509A5-8CD9-3943-BF84-9427C9ED8263}" sibTransId="{BB4A7895-40F6-374B-B132-549C23A29BFF}"/>
    <dgm:cxn modelId="{75EAB7DB-35D4-EF45-8110-5FFBDAD9BCD1}" type="presOf" srcId="{B48EA5F8-CF48-234C-93DC-EEBD0E3F8633}" destId="{6BC74495-7CAF-164B-BDAC-6F4700F88A51}" srcOrd="1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7D7E2AFF-67EB-D642-BE94-11FE7A98E1EE}" type="presParOf" srcId="{427E50A8-A8CB-4A47-AB0C-BC39B53A6633}" destId="{F8B6725C-FE8F-AD41-B69D-67F314724D03}" srcOrd="2" destOrd="0" presId="urn:microsoft.com/office/officeart/2008/layout/HalfCircleOrganizationChart"/>
    <dgm:cxn modelId="{8C103BEE-696F-074B-AFA2-093CE70B61CF}" type="presParOf" srcId="{427E50A8-A8CB-4A47-AB0C-BC39B53A6633}" destId="{3C7B14C9-B650-2F42-AF02-51A9A8F9A4C8}" srcOrd="3" destOrd="0" presId="urn:microsoft.com/office/officeart/2008/layout/HalfCircleOrganizationChart"/>
    <dgm:cxn modelId="{0A8945FE-527B-1541-B15D-01D714ED4C0C}" type="presParOf" srcId="{3C7B14C9-B650-2F42-AF02-51A9A8F9A4C8}" destId="{FFA8AAEB-E3B7-EE41-AF19-CAA237DEB612}" srcOrd="0" destOrd="0" presId="urn:microsoft.com/office/officeart/2008/layout/HalfCircleOrganizationChart"/>
    <dgm:cxn modelId="{D79C8694-DBA8-DC4B-9547-A0894BBB5027}" type="presParOf" srcId="{FFA8AAEB-E3B7-EE41-AF19-CAA237DEB612}" destId="{99C7C744-01F8-5146-BD28-B83565BE1A69}" srcOrd="0" destOrd="0" presId="urn:microsoft.com/office/officeart/2008/layout/HalfCircleOrganizationChart"/>
    <dgm:cxn modelId="{E883BB4C-C6C5-6D45-93A9-615B94D57F56}" type="presParOf" srcId="{FFA8AAEB-E3B7-EE41-AF19-CAA237DEB612}" destId="{4C6BCA63-01CA-9646-95FC-13A442C5F17E}" srcOrd="1" destOrd="0" presId="urn:microsoft.com/office/officeart/2008/layout/HalfCircleOrganizationChart"/>
    <dgm:cxn modelId="{2240B625-8FB2-394B-80B5-3F1940D92E23}" type="presParOf" srcId="{FFA8AAEB-E3B7-EE41-AF19-CAA237DEB612}" destId="{CF6E7DB1-637D-D146-97D0-B4B062110F3B}" srcOrd="2" destOrd="0" presId="urn:microsoft.com/office/officeart/2008/layout/HalfCircleOrganizationChart"/>
    <dgm:cxn modelId="{6A207625-0DAD-C041-9F67-42F557705E2F}" type="presParOf" srcId="{FFA8AAEB-E3B7-EE41-AF19-CAA237DEB612}" destId="{6BC74495-7CAF-164B-BDAC-6F4700F88A51}" srcOrd="3" destOrd="0" presId="urn:microsoft.com/office/officeart/2008/layout/HalfCircleOrganizationChart"/>
    <dgm:cxn modelId="{08F0CD29-C0A4-E542-9800-4E2C9AAADA21}" type="presParOf" srcId="{3C7B14C9-B650-2F42-AF02-51A9A8F9A4C8}" destId="{9A0C022F-3C09-9243-9AF9-A0F12555EF03}" srcOrd="1" destOrd="0" presId="urn:microsoft.com/office/officeart/2008/layout/HalfCircleOrganizationChart"/>
    <dgm:cxn modelId="{30E3D60D-5629-6140-AD88-69C6310B9704}" type="presParOf" srcId="{3C7B14C9-B650-2F42-AF02-51A9A8F9A4C8}" destId="{CB11CCD3-4F1F-9F45-BFBF-1602C5D86E3F}" srcOrd="2" destOrd="0" presId="urn:microsoft.com/office/officeart/2008/layout/HalfCircleOrganizationChart"/>
    <dgm:cxn modelId="{B8E16052-C97C-4046-9618-69D29F0254A8}" type="presParOf" srcId="{427E50A8-A8CB-4A47-AB0C-BC39B53A6633}" destId="{C371D374-98B4-594D-A060-72C98D8CFC29}" srcOrd="4" destOrd="0" presId="urn:microsoft.com/office/officeart/2008/layout/HalfCircleOrganizationChart"/>
    <dgm:cxn modelId="{3891684E-4175-3940-9489-EAB6B7F6A398}" type="presParOf" srcId="{427E50A8-A8CB-4A47-AB0C-BC39B53A6633}" destId="{6ED97637-7D9A-C04A-A066-4BD21A41E00F}" srcOrd="5" destOrd="0" presId="urn:microsoft.com/office/officeart/2008/layout/HalfCircleOrganizationChart"/>
    <dgm:cxn modelId="{C2FC44CA-69CC-D94B-BD9A-D08C50FAD8D4}" type="presParOf" srcId="{6ED97637-7D9A-C04A-A066-4BD21A41E00F}" destId="{3DBA5015-D203-E746-89A4-8E84409C983D}" srcOrd="0" destOrd="0" presId="urn:microsoft.com/office/officeart/2008/layout/HalfCircleOrganizationChart"/>
    <dgm:cxn modelId="{DF8A6B02-9410-CB4E-B727-CD906CA7FE09}" type="presParOf" srcId="{3DBA5015-D203-E746-89A4-8E84409C983D}" destId="{6E106951-6BB1-A442-B4A7-B9B39D0C2566}" srcOrd="0" destOrd="0" presId="urn:microsoft.com/office/officeart/2008/layout/HalfCircleOrganizationChart"/>
    <dgm:cxn modelId="{A9F8AA14-C6D6-014D-AA7F-357D9D613BA8}" type="presParOf" srcId="{3DBA5015-D203-E746-89A4-8E84409C983D}" destId="{8445A93C-0511-914C-9402-A8ABEBCA10A7}" srcOrd="1" destOrd="0" presId="urn:microsoft.com/office/officeart/2008/layout/HalfCircleOrganizationChart"/>
    <dgm:cxn modelId="{E34D7100-B975-7447-97A7-8B7CE32B7359}" type="presParOf" srcId="{3DBA5015-D203-E746-89A4-8E84409C983D}" destId="{DD8FCD90-39ED-5C49-8521-9EFF9ADCFEF7}" srcOrd="2" destOrd="0" presId="urn:microsoft.com/office/officeart/2008/layout/HalfCircleOrganizationChart"/>
    <dgm:cxn modelId="{3B91586B-A15F-1744-9C7C-ED3B85F5963C}" type="presParOf" srcId="{3DBA5015-D203-E746-89A4-8E84409C983D}" destId="{F208D44D-731F-E944-9E7A-9ED1209B01FC}" srcOrd="3" destOrd="0" presId="urn:microsoft.com/office/officeart/2008/layout/HalfCircleOrganizationChart"/>
    <dgm:cxn modelId="{40AC9231-5B1B-214A-A1C0-C06840E0BB66}" type="presParOf" srcId="{6ED97637-7D9A-C04A-A066-4BD21A41E00F}" destId="{0E31E518-218A-F348-B0E0-3FFCED654E4B}" srcOrd="1" destOrd="0" presId="urn:microsoft.com/office/officeart/2008/layout/HalfCircleOrganizationChart"/>
    <dgm:cxn modelId="{14947970-9FB7-F04A-8A17-738B0E84C2F0}" type="presParOf" srcId="{6ED97637-7D9A-C04A-A066-4BD21A41E00F}" destId="{0B8AE3CD-ED78-FA44-9BB9-3C4232D97300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B48EA5F8-CF48-234C-93DC-EEBD0E3F8633}">
      <dgm:prSet phldrT="[Text]"/>
      <dgm:spPr/>
      <dgm:t>
        <a:bodyPr/>
        <a:lstStyle/>
        <a:p>
          <a:r>
            <a:rPr lang="en-GB" dirty="0"/>
            <a:t>WP5 Federation &amp; Collaborative Services</a:t>
          </a:r>
        </a:p>
      </dgm:t>
    </dgm:pt>
    <dgm:pt modelId="{622FF975-F2AD-D343-8E4D-3F44801101A1}" type="parTrans" cxnId="{A0FDFEB7-025D-9045-BFB2-74D3AEEF79D1}">
      <dgm:prSet/>
      <dgm:spPr/>
      <dgm:t>
        <a:bodyPr/>
        <a:lstStyle/>
        <a:p>
          <a:endParaRPr lang="en-GB"/>
        </a:p>
      </dgm:t>
    </dgm:pt>
    <dgm:pt modelId="{C088A0C9-71ED-7940-AC8F-F0B02DFB46FC}" type="sibTrans" cxnId="{A0FDFEB7-025D-9045-BFB2-74D3AEEF79D1}">
      <dgm:prSet/>
      <dgm:spPr/>
      <dgm:t>
        <a:bodyPr/>
        <a:lstStyle/>
        <a:p>
          <a:endParaRPr lang="en-GB"/>
        </a:p>
      </dgm:t>
    </dgm:pt>
    <dgm:pt modelId="{380873CD-A1CC-024F-BE19-9873FBB2B70F}">
      <dgm:prSet phldrT="[Text]"/>
      <dgm:spPr/>
      <dgm:t>
        <a:bodyPr/>
        <a:lstStyle/>
        <a:p>
          <a:r>
            <a:rPr lang="en-GB" dirty="0"/>
            <a:t>WP13 Access Provisioning</a:t>
          </a:r>
        </a:p>
      </dgm:t>
    </dgm:pt>
    <dgm:pt modelId="{34C509A5-8CD9-3943-BF84-9427C9ED8263}" type="parTrans" cxnId="{1CD327C4-2184-074A-8C22-677E9A77BDB6}">
      <dgm:prSet/>
      <dgm:spPr/>
      <dgm:t>
        <a:bodyPr/>
        <a:lstStyle/>
        <a:p>
          <a:endParaRPr lang="en-GB"/>
        </a:p>
      </dgm:t>
    </dgm:pt>
    <dgm:pt modelId="{BB4A7895-40F6-374B-B132-549C23A29BFF}" type="sibTrans" cxnId="{1CD327C4-2184-074A-8C22-677E9A77BDB6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8"/>
      <dgm:spPr/>
    </dgm:pt>
    <dgm:pt modelId="{8349F5C7-8ADD-B441-B4BC-70E28945AAF6}" type="pres">
      <dgm:prSet presAssocID="{1218A3A8-DBB7-F24F-9B09-2E9BAC6BB962}" presName="bottomArc1" presStyleLbl="parChTrans1D1" presStyleIdx="1" presStyleCnt="8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3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8"/>
      <dgm:spPr/>
    </dgm:pt>
    <dgm:pt modelId="{BCF239F6-9FE7-3E4B-9D83-79D7C04B90AC}" type="pres">
      <dgm:prSet presAssocID="{EFE01F3F-F37E-7349-A548-035FD6E5C4E9}" presName="bottomArc2" presStyleLbl="parChTrans1D1" presStyleIdx="3" presStyleCnt="8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F8B6725C-FE8F-AD41-B69D-67F314724D03}" type="pres">
      <dgm:prSet presAssocID="{622FF975-F2AD-D343-8E4D-3F44801101A1}" presName="Name28" presStyleLbl="parChTrans1D2" presStyleIdx="1" presStyleCnt="3"/>
      <dgm:spPr/>
    </dgm:pt>
    <dgm:pt modelId="{3C7B14C9-B650-2F42-AF02-51A9A8F9A4C8}" type="pres">
      <dgm:prSet presAssocID="{B48EA5F8-CF48-234C-93DC-EEBD0E3F8633}" presName="hierRoot2" presStyleCnt="0">
        <dgm:presLayoutVars>
          <dgm:hierBranch val="init"/>
        </dgm:presLayoutVars>
      </dgm:prSet>
      <dgm:spPr/>
    </dgm:pt>
    <dgm:pt modelId="{FFA8AAEB-E3B7-EE41-AF19-CAA237DEB612}" type="pres">
      <dgm:prSet presAssocID="{B48EA5F8-CF48-234C-93DC-EEBD0E3F8633}" presName="rootComposite2" presStyleCnt="0"/>
      <dgm:spPr/>
    </dgm:pt>
    <dgm:pt modelId="{99C7C744-01F8-5146-BD28-B83565BE1A69}" type="pres">
      <dgm:prSet presAssocID="{B48EA5F8-CF48-234C-93DC-EEBD0E3F8633}" presName="rootText2" presStyleLbl="alignAcc1" presStyleIdx="0" presStyleCnt="0">
        <dgm:presLayoutVars>
          <dgm:chPref val="3"/>
        </dgm:presLayoutVars>
      </dgm:prSet>
      <dgm:spPr/>
    </dgm:pt>
    <dgm:pt modelId="{4C6BCA63-01CA-9646-95FC-13A442C5F17E}" type="pres">
      <dgm:prSet presAssocID="{B48EA5F8-CF48-234C-93DC-EEBD0E3F8633}" presName="topArc2" presStyleLbl="parChTrans1D1" presStyleIdx="4" presStyleCnt="8"/>
      <dgm:spPr/>
    </dgm:pt>
    <dgm:pt modelId="{CF6E7DB1-637D-D146-97D0-B4B062110F3B}" type="pres">
      <dgm:prSet presAssocID="{B48EA5F8-CF48-234C-93DC-EEBD0E3F8633}" presName="bottomArc2" presStyleLbl="parChTrans1D1" presStyleIdx="5" presStyleCnt="8"/>
      <dgm:spPr/>
    </dgm:pt>
    <dgm:pt modelId="{6BC74495-7CAF-164B-BDAC-6F4700F88A51}" type="pres">
      <dgm:prSet presAssocID="{B48EA5F8-CF48-234C-93DC-EEBD0E3F8633}" presName="topConnNode2" presStyleLbl="node2" presStyleIdx="0" presStyleCnt="0"/>
      <dgm:spPr/>
    </dgm:pt>
    <dgm:pt modelId="{9A0C022F-3C09-9243-9AF9-A0F12555EF03}" type="pres">
      <dgm:prSet presAssocID="{B48EA5F8-CF48-234C-93DC-EEBD0E3F8633}" presName="hierChild4" presStyleCnt="0"/>
      <dgm:spPr/>
    </dgm:pt>
    <dgm:pt modelId="{CB11CCD3-4F1F-9F45-BFBF-1602C5D86E3F}" type="pres">
      <dgm:prSet presAssocID="{B48EA5F8-CF48-234C-93DC-EEBD0E3F8633}" presName="hierChild5" presStyleCnt="0"/>
      <dgm:spPr/>
    </dgm:pt>
    <dgm:pt modelId="{C371D374-98B4-594D-A060-72C98D8CFC29}" type="pres">
      <dgm:prSet presAssocID="{34C509A5-8CD9-3943-BF84-9427C9ED8263}" presName="Name28" presStyleLbl="parChTrans1D2" presStyleIdx="2" presStyleCnt="3"/>
      <dgm:spPr/>
    </dgm:pt>
    <dgm:pt modelId="{6ED97637-7D9A-C04A-A066-4BD21A41E00F}" type="pres">
      <dgm:prSet presAssocID="{380873CD-A1CC-024F-BE19-9873FBB2B70F}" presName="hierRoot2" presStyleCnt="0">
        <dgm:presLayoutVars>
          <dgm:hierBranch val="init"/>
        </dgm:presLayoutVars>
      </dgm:prSet>
      <dgm:spPr/>
    </dgm:pt>
    <dgm:pt modelId="{3DBA5015-D203-E746-89A4-8E84409C983D}" type="pres">
      <dgm:prSet presAssocID="{380873CD-A1CC-024F-BE19-9873FBB2B70F}" presName="rootComposite2" presStyleCnt="0"/>
      <dgm:spPr/>
    </dgm:pt>
    <dgm:pt modelId="{6E106951-6BB1-A442-B4A7-B9B39D0C2566}" type="pres">
      <dgm:prSet presAssocID="{380873CD-A1CC-024F-BE19-9873FBB2B70F}" presName="rootText2" presStyleLbl="alignAcc1" presStyleIdx="0" presStyleCnt="0">
        <dgm:presLayoutVars>
          <dgm:chPref val="3"/>
        </dgm:presLayoutVars>
      </dgm:prSet>
      <dgm:spPr/>
    </dgm:pt>
    <dgm:pt modelId="{8445A93C-0511-914C-9402-A8ABEBCA10A7}" type="pres">
      <dgm:prSet presAssocID="{380873CD-A1CC-024F-BE19-9873FBB2B70F}" presName="topArc2" presStyleLbl="parChTrans1D1" presStyleIdx="6" presStyleCnt="8"/>
      <dgm:spPr/>
    </dgm:pt>
    <dgm:pt modelId="{DD8FCD90-39ED-5C49-8521-9EFF9ADCFEF7}" type="pres">
      <dgm:prSet presAssocID="{380873CD-A1CC-024F-BE19-9873FBB2B70F}" presName="bottomArc2" presStyleLbl="parChTrans1D1" presStyleIdx="7" presStyleCnt="8"/>
      <dgm:spPr/>
    </dgm:pt>
    <dgm:pt modelId="{F208D44D-731F-E944-9E7A-9ED1209B01FC}" type="pres">
      <dgm:prSet presAssocID="{380873CD-A1CC-024F-BE19-9873FBB2B70F}" presName="topConnNode2" presStyleLbl="node2" presStyleIdx="0" presStyleCnt="0"/>
      <dgm:spPr/>
    </dgm:pt>
    <dgm:pt modelId="{0E31E518-218A-F348-B0E0-3FFCED654E4B}" type="pres">
      <dgm:prSet presAssocID="{380873CD-A1CC-024F-BE19-9873FBB2B70F}" presName="hierChild4" presStyleCnt="0"/>
      <dgm:spPr/>
    </dgm:pt>
    <dgm:pt modelId="{0B8AE3CD-ED78-FA44-9BB9-3C4232D97300}" type="pres">
      <dgm:prSet presAssocID="{380873CD-A1CC-024F-BE19-9873FBB2B70F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1161BF0F-AD00-BF4A-A442-D9284D236A2B}" type="presOf" srcId="{622FF975-F2AD-D343-8E4D-3F44801101A1}" destId="{F8B6725C-FE8F-AD41-B69D-67F314724D03}" srcOrd="0" destOrd="0" presId="urn:microsoft.com/office/officeart/2008/layout/HalfCircleOrganizationChart"/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BA79847C-B65C-5547-9018-A2FD9F4ADC2C}" type="presOf" srcId="{B48EA5F8-CF48-234C-93DC-EEBD0E3F8633}" destId="{99C7C744-01F8-5146-BD28-B83565BE1A69}" srcOrd="0" destOrd="0" presId="urn:microsoft.com/office/officeart/2008/layout/HalfCircleOrganizationChart"/>
    <dgm:cxn modelId="{B25A3987-E82C-9A41-99D8-D57D206582EE}" type="presOf" srcId="{380873CD-A1CC-024F-BE19-9873FBB2B70F}" destId="{F208D44D-731F-E944-9E7A-9ED1209B01FC}" srcOrd="1" destOrd="0" presId="urn:microsoft.com/office/officeart/2008/layout/HalfCircleOrganizationChart"/>
    <dgm:cxn modelId="{A0FDFEB7-025D-9045-BFB2-74D3AEEF79D1}" srcId="{1218A3A8-DBB7-F24F-9B09-2E9BAC6BB962}" destId="{B48EA5F8-CF48-234C-93DC-EEBD0E3F8633}" srcOrd="1" destOrd="0" parTransId="{622FF975-F2AD-D343-8E4D-3F44801101A1}" sibTransId="{C088A0C9-71ED-7940-AC8F-F0B02DFB46FC}"/>
    <dgm:cxn modelId="{49B27DBA-61CA-3845-A27A-3377870D360B}" type="presOf" srcId="{380873CD-A1CC-024F-BE19-9873FBB2B70F}" destId="{6E106951-6BB1-A442-B4A7-B9B39D0C2566}" srcOrd="0" destOrd="0" presId="urn:microsoft.com/office/officeart/2008/layout/HalfCircleOrganizationChart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8CBBBBC-7E6A-7C44-B44E-20D75A5A07FE}" type="presOf" srcId="{34C509A5-8CD9-3943-BF84-9427C9ED8263}" destId="{C371D374-98B4-594D-A060-72C98D8CFC29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1CD327C4-2184-074A-8C22-677E9A77BDB6}" srcId="{1218A3A8-DBB7-F24F-9B09-2E9BAC6BB962}" destId="{380873CD-A1CC-024F-BE19-9873FBB2B70F}" srcOrd="2" destOrd="0" parTransId="{34C509A5-8CD9-3943-BF84-9427C9ED8263}" sibTransId="{BB4A7895-40F6-374B-B132-549C23A29BFF}"/>
    <dgm:cxn modelId="{75EAB7DB-35D4-EF45-8110-5FFBDAD9BCD1}" type="presOf" srcId="{B48EA5F8-CF48-234C-93DC-EEBD0E3F8633}" destId="{6BC74495-7CAF-164B-BDAC-6F4700F88A51}" srcOrd="1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7D7E2AFF-67EB-D642-BE94-11FE7A98E1EE}" type="presParOf" srcId="{427E50A8-A8CB-4A47-AB0C-BC39B53A6633}" destId="{F8B6725C-FE8F-AD41-B69D-67F314724D03}" srcOrd="2" destOrd="0" presId="urn:microsoft.com/office/officeart/2008/layout/HalfCircleOrganizationChart"/>
    <dgm:cxn modelId="{8C103BEE-696F-074B-AFA2-093CE70B61CF}" type="presParOf" srcId="{427E50A8-A8CB-4A47-AB0C-BC39B53A6633}" destId="{3C7B14C9-B650-2F42-AF02-51A9A8F9A4C8}" srcOrd="3" destOrd="0" presId="urn:microsoft.com/office/officeart/2008/layout/HalfCircleOrganizationChart"/>
    <dgm:cxn modelId="{0A8945FE-527B-1541-B15D-01D714ED4C0C}" type="presParOf" srcId="{3C7B14C9-B650-2F42-AF02-51A9A8F9A4C8}" destId="{FFA8AAEB-E3B7-EE41-AF19-CAA237DEB612}" srcOrd="0" destOrd="0" presId="urn:microsoft.com/office/officeart/2008/layout/HalfCircleOrganizationChart"/>
    <dgm:cxn modelId="{D79C8694-DBA8-DC4B-9547-A0894BBB5027}" type="presParOf" srcId="{FFA8AAEB-E3B7-EE41-AF19-CAA237DEB612}" destId="{99C7C744-01F8-5146-BD28-B83565BE1A69}" srcOrd="0" destOrd="0" presId="urn:microsoft.com/office/officeart/2008/layout/HalfCircleOrganizationChart"/>
    <dgm:cxn modelId="{E883BB4C-C6C5-6D45-93A9-615B94D57F56}" type="presParOf" srcId="{FFA8AAEB-E3B7-EE41-AF19-CAA237DEB612}" destId="{4C6BCA63-01CA-9646-95FC-13A442C5F17E}" srcOrd="1" destOrd="0" presId="urn:microsoft.com/office/officeart/2008/layout/HalfCircleOrganizationChart"/>
    <dgm:cxn modelId="{2240B625-8FB2-394B-80B5-3F1940D92E23}" type="presParOf" srcId="{FFA8AAEB-E3B7-EE41-AF19-CAA237DEB612}" destId="{CF6E7DB1-637D-D146-97D0-B4B062110F3B}" srcOrd="2" destOrd="0" presId="urn:microsoft.com/office/officeart/2008/layout/HalfCircleOrganizationChart"/>
    <dgm:cxn modelId="{6A207625-0DAD-C041-9F67-42F557705E2F}" type="presParOf" srcId="{FFA8AAEB-E3B7-EE41-AF19-CAA237DEB612}" destId="{6BC74495-7CAF-164B-BDAC-6F4700F88A51}" srcOrd="3" destOrd="0" presId="urn:microsoft.com/office/officeart/2008/layout/HalfCircleOrganizationChart"/>
    <dgm:cxn modelId="{08F0CD29-C0A4-E542-9800-4E2C9AAADA21}" type="presParOf" srcId="{3C7B14C9-B650-2F42-AF02-51A9A8F9A4C8}" destId="{9A0C022F-3C09-9243-9AF9-A0F12555EF03}" srcOrd="1" destOrd="0" presId="urn:microsoft.com/office/officeart/2008/layout/HalfCircleOrganizationChart"/>
    <dgm:cxn modelId="{30E3D60D-5629-6140-AD88-69C6310B9704}" type="presParOf" srcId="{3C7B14C9-B650-2F42-AF02-51A9A8F9A4C8}" destId="{CB11CCD3-4F1F-9F45-BFBF-1602C5D86E3F}" srcOrd="2" destOrd="0" presId="urn:microsoft.com/office/officeart/2008/layout/HalfCircleOrganizationChart"/>
    <dgm:cxn modelId="{B8E16052-C97C-4046-9618-69D29F0254A8}" type="presParOf" srcId="{427E50A8-A8CB-4A47-AB0C-BC39B53A6633}" destId="{C371D374-98B4-594D-A060-72C98D8CFC29}" srcOrd="4" destOrd="0" presId="urn:microsoft.com/office/officeart/2008/layout/HalfCircleOrganizationChart"/>
    <dgm:cxn modelId="{3891684E-4175-3940-9489-EAB6B7F6A398}" type="presParOf" srcId="{427E50A8-A8CB-4A47-AB0C-BC39B53A6633}" destId="{6ED97637-7D9A-C04A-A066-4BD21A41E00F}" srcOrd="5" destOrd="0" presId="urn:microsoft.com/office/officeart/2008/layout/HalfCircleOrganizationChart"/>
    <dgm:cxn modelId="{C2FC44CA-69CC-D94B-BD9A-D08C50FAD8D4}" type="presParOf" srcId="{6ED97637-7D9A-C04A-A066-4BD21A41E00F}" destId="{3DBA5015-D203-E746-89A4-8E84409C983D}" srcOrd="0" destOrd="0" presId="urn:microsoft.com/office/officeart/2008/layout/HalfCircleOrganizationChart"/>
    <dgm:cxn modelId="{DF8A6B02-9410-CB4E-B727-CD906CA7FE09}" type="presParOf" srcId="{3DBA5015-D203-E746-89A4-8E84409C983D}" destId="{6E106951-6BB1-A442-B4A7-B9B39D0C2566}" srcOrd="0" destOrd="0" presId="urn:microsoft.com/office/officeart/2008/layout/HalfCircleOrganizationChart"/>
    <dgm:cxn modelId="{A9F8AA14-C6D6-014D-AA7F-357D9D613BA8}" type="presParOf" srcId="{3DBA5015-D203-E746-89A4-8E84409C983D}" destId="{8445A93C-0511-914C-9402-A8ABEBCA10A7}" srcOrd="1" destOrd="0" presId="urn:microsoft.com/office/officeart/2008/layout/HalfCircleOrganizationChart"/>
    <dgm:cxn modelId="{E34D7100-B975-7447-97A7-8B7CE32B7359}" type="presParOf" srcId="{3DBA5015-D203-E746-89A4-8E84409C983D}" destId="{DD8FCD90-39ED-5C49-8521-9EFF9ADCFEF7}" srcOrd="2" destOrd="0" presId="urn:microsoft.com/office/officeart/2008/layout/HalfCircleOrganizationChart"/>
    <dgm:cxn modelId="{3B91586B-A15F-1744-9C7C-ED3B85F5963C}" type="presParOf" srcId="{3DBA5015-D203-E746-89A4-8E84409C983D}" destId="{F208D44D-731F-E944-9E7A-9ED1209B01FC}" srcOrd="3" destOrd="0" presId="urn:microsoft.com/office/officeart/2008/layout/HalfCircleOrganizationChart"/>
    <dgm:cxn modelId="{40AC9231-5B1B-214A-A1C0-C06840E0BB66}" type="presParOf" srcId="{6ED97637-7D9A-C04A-A066-4BD21A41E00F}" destId="{0E31E518-218A-F348-B0E0-3FFCED654E4B}" srcOrd="1" destOrd="0" presId="urn:microsoft.com/office/officeart/2008/layout/HalfCircleOrganizationChart"/>
    <dgm:cxn modelId="{14947970-9FB7-F04A-8A17-738B0E84C2F0}" type="presParOf" srcId="{6ED97637-7D9A-C04A-A066-4BD21A41E00F}" destId="{0B8AE3CD-ED78-FA44-9BB9-3C4232D97300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WP2 Strategy &amp; Business Development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B48EA5F8-CF48-234C-93DC-EEBD0E3F8633}">
      <dgm:prSet phldrT="[Text]"/>
      <dgm:spPr/>
      <dgm:t>
        <a:bodyPr/>
        <a:lstStyle/>
        <a:p>
          <a:r>
            <a:rPr lang="en-GB" dirty="0"/>
            <a:t>WP12 Business Models &amp; Procurement</a:t>
          </a:r>
        </a:p>
      </dgm:t>
    </dgm:pt>
    <dgm:pt modelId="{622FF975-F2AD-D343-8E4D-3F44801101A1}" type="parTrans" cxnId="{A0FDFEB7-025D-9045-BFB2-74D3AEEF79D1}">
      <dgm:prSet/>
      <dgm:spPr/>
      <dgm:t>
        <a:bodyPr/>
        <a:lstStyle/>
        <a:p>
          <a:endParaRPr lang="en-GB"/>
        </a:p>
      </dgm:t>
    </dgm:pt>
    <dgm:pt modelId="{C088A0C9-71ED-7940-AC8F-F0B02DFB46FC}" type="sibTrans" cxnId="{A0FDFEB7-025D-9045-BFB2-74D3AEEF79D1}">
      <dgm:prSet/>
      <dgm:spPr/>
      <dgm:t>
        <a:bodyPr/>
        <a:lstStyle/>
        <a:p>
          <a:endParaRPr lang="en-GB"/>
        </a:p>
      </dgm:t>
    </dgm:pt>
    <dgm:pt modelId="{1218A3A8-DBB7-F24F-9B09-2E9BAC6BB962}">
      <dgm:prSet phldrT="[Text]"/>
      <dgm:spPr/>
      <dgm:t>
        <a:bodyPr/>
        <a:lstStyle/>
        <a:p>
          <a:endParaRPr lang="en-GB" dirty="0"/>
        </a:p>
      </dgm:t>
    </dgm:pt>
    <dgm:pt modelId="{4098F398-E675-8245-82B9-F6FB03CF08A3}" type="parTrans" cxnId="{D9488D16-9B94-1A4D-B9EE-80D1CFC8D580}">
      <dgm:prSet/>
      <dgm:spPr/>
      <dgm:t>
        <a:bodyPr/>
        <a:lstStyle/>
        <a:p>
          <a:endParaRPr lang="en-GB"/>
        </a:p>
      </dgm:t>
    </dgm:pt>
    <dgm:pt modelId="{9B6345C3-C59C-6441-A2EB-6456FB606A95}" type="sibTrans" cxnId="{D9488D16-9B94-1A4D-B9EE-80D1CFC8D580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00738D-458D-B340-8471-6844D41A9384}" type="pres">
      <dgm:prSet presAssocID="{1218A3A8-DBB7-F24F-9B09-2E9BAC6BB962}" presName="hierRoot1" presStyleCnt="0">
        <dgm:presLayoutVars>
          <dgm:hierBranch val="init"/>
        </dgm:presLayoutVars>
      </dgm:prSet>
      <dgm:spPr/>
    </dgm:pt>
    <dgm:pt modelId="{518351D5-8E97-8840-B383-0F04908C1EF8}" type="pres">
      <dgm:prSet presAssocID="{1218A3A8-DBB7-F24F-9B09-2E9BAC6BB962}" presName="rootComposite1" presStyleCnt="0"/>
      <dgm:spPr/>
    </dgm:pt>
    <dgm:pt modelId="{ED44D509-7088-8A45-A34E-1052271781B8}" type="pres">
      <dgm:prSet presAssocID="{1218A3A8-DBB7-F24F-9B09-2E9BAC6BB962}" presName="rootText1" presStyleLbl="alignAcc1" presStyleIdx="0" presStyleCnt="0">
        <dgm:presLayoutVars>
          <dgm:chPref val="3"/>
        </dgm:presLayoutVars>
      </dgm:prSet>
      <dgm:spPr/>
    </dgm:pt>
    <dgm:pt modelId="{66FC94EC-CFC9-1941-A377-41F32634A702}" type="pres">
      <dgm:prSet presAssocID="{1218A3A8-DBB7-F24F-9B09-2E9BAC6BB962}" presName="topArc1" presStyleLbl="parChTrans1D1" presStyleIdx="0" presStyleCnt="6"/>
      <dgm:spPr/>
    </dgm:pt>
    <dgm:pt modelId="{8349F5C7-8ADD-B441-B4BC-70E28945AAF6}" type="pres">
      <dgm:prSet presAssocID="{1218A3A8-DBB7-F24F-9B09-2E9BAC6BB962}" presName="bottomArc1" presStyleLbl="parChTrans1D1" presStyleIdx="1" presStyleCnt="6"/>
      <dgm:spPr/>
    </dgm:pt>
    <dgm:pt modelId="{F6C10F0B-569A-084F-9443-79374B9AD145}" type="pres">
      <dgm:prSet presAssocID="{1218A3A8-DBB7-F24F-9B09-2E9BAC6BB962}" presName="topConnNode1" presStyleLbl="node1" presStyleIdx="0" presStyleCnt="0"/>
      <dgm:spPr/>
    </dgm:pt>
    <dgm:pt modelId="{427E50A8-A8CB-4A47-AB0C-BC39B53A6633}" type="pres">
      <dgm:prSet presAssocID="{1218A3A8-DBB7-F24F-9B09-2E9BAC6BB962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2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6"/>
      <dgm:spPr/>
    </dgm:pt>
    <dgm:pt modelId="{BCF239F6-9FE7-3E4B-9D83-79D7C04B90AC}" type="pres">
      <dgm:prSet presAssocID="{EFE01F3F-F37E-7349-A548-035FD6E5C4E9}" presName="bottomArc2" presStyleLbl="parChTrans1D1" presStyleIdx="3" presStyleCnt="6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F8B6725C-FE8F-AD41-B69D-67F314724D03}" type="pres">
      <dgm:prSet presAssocID="{622FF975-F2AD-D343-8E4D-3F44801101A1}" presName="Name28" presStyleLbl="parChTrans1D2" presStyleIdx="1" presStyleCnt="2"/>
      <dgm:spPr/>
    </dgm:pt>
    <dgm:pt modelId="{3C7B14C9-B650-2F42-AF02-51A9A8F9A4C8}" type="pres">
      <dgm:prSet presAssocID="{B48EA5F8-CF48-234C-93DC-EEBD0E3F8633}" presName="hierRoot2" presStyleCnt="0">
        <dgm:presLayoutVars>
          <dgm:hierBranch val="init"/>
        </dgm:presLayoutVars>
      </dgm:prSet>
      <dgm:spPr/>
    </dgm:pt>
    <dgm:pt modelId="{FFA8AAEB-E3B7-EE41-AF19-CAA237DEB612}" type="pres">
      <dgm:prSet presAssocID="{B48EA5F8-CF48-234C-93DC-EEBD0E3F8633}" presName="rootComposite2" presStyleCnt="0"/>
      <dgm:spPr/>
    </dgm:pt>
    <dgm:pt modelId="{99C7C744-01F8-5146-BD28-B83565BE1A69}" type="pres">
      <dgm:prSet presAssocID="{B48EA5F8-CF48-234C-93DC-EEBD0E3F8633}" presName="rootText2" presStyleLbl="alignAcc1" presStyleIdx="0" presStyleCnt="0">
        <dgm:presLayoutVars>
          <dgm:chPref val="3"/>
        </dgm:presLayoutVars>
      </dgm:prSet>
      <dgm:spPr/>
    </dgm:pt>
    <dgm:pt modelId="{4C6BCA63-01CA-9646-95FC-13A442C5F17E}" type="pres">
      <dgm:prSet presAssocID="{B48EA5F8-CF48-234C-93DC-EEBD0E3F8633}" presName="topArc2" presStyleLbl="parChTrans1D1" presStyleIdx="4" presStyleCnt="6"/>
      <dgm:spPr/>
    </dgm:pt>
    <dgm:pt modelId="{CF6E7DB1-637D-D146-97D0-B4B062110F3B}" type="pres">
      <dgm:prSet presAssocID="{B48EA5F8-CF48-234C-93DC-EEBD0E3F8633}" presName="bottomArc2" presStyleLbl="parChTrans1D1" presStyleIdx="5" presStyleCnt="6"/>
      <dgm:spPr/>
    </dgm:pt>
    <dgm:pt modelId="{6BC74495-7CAF-164B-BDAC-6F4700F88A51}" type="pres">
      <dgm:prSet presAssocID="{B48EA5F8-CF48-234C-93DC-EEBD0E3F8633}" presName="topConnNode2" presStyleLbl="node2" presStyleIdx="0" presStyleCnt="0"/>
      <dgm:spPr/>
    </dgm:pt>
    <dgm:pt modelId="{9A0C022F-3C09-9243-9AF9-A0F12555EF03}" type="pres">
      <dgm:prSet presAssocID="{B48EA5F8-CF48-234C-93DC-EEBD0E3F8633}" presName="hierChild4" presStyleCnt="0"/>
      <dgm:spPr/>
    </dgm:pt>
    <dgm:pt modelId="{CB11CCD3-4F1F-9F45-BFBF-1602C5D86E3F}" type="pres">
      <dgm:prSet presAssocID="{B48EA5F8-CF48-234C-93DC-EEBD0E3F8633}" presName="hierChild5" presStyleCnt="0"/>
      <dgm:spPr/>
    </dgm:pt>
    <dgm:pt modelId="{B4B805A5-55D2-CC41-BF11-7E8D7078368A}" type="pres">
      <dgm:prSet presAssocID="{1218A3A8-DBB7-F24F-9B09-2E9BAC6BB962}" presName="hierChild3" presStyleCnt="0"/>
      <dgm:spPr/>
    </dgm:pt>
  </dgm:ptLst>
  <dgm:cxnLst>
    <dgm:cxn modelId="{1161BF0F-AD00-BF4A-A442-D9284D236A2B}" type="presOf" srcId="{622FF975-F2AD-D343-8E4D-3F44801101A1}" destId="{F8B6725C-FE8F-AD41-B69D-67F314724D03}" srcOrd="0" destOrd="0" presId="urn:microsoft.com/office/officeart/2008/layout/HalfCircleOrganizationChart"/>
    <dgm:cxn modelId="{E2310E14-4CCC-AB49-8FD8-EBD3951F0821}" type="presOf" srcId="{EFE01F3F-F37E-7349-A548-035FD6E5C4E9}" destId="{934E3789-F73A-3346-BA84-BA24E3A27314}" srcOrd="1" destOrd="0" presId="urn:microsoft.com/office/officeart/2008/layout/HalfCircleOrganizationChart"/>
    <dgm:cxn modelId="{D9488D16-9B94-1A4D-B9EE-80D1CFC8D580}" srcId="{3242FCCA-E2B3-7145-AD8A-486C80E7A637}" destId="{1218A3A8-DBB7-F24F-9B09-2E9BAC6BB962}" srcOrd="0" destOrd="0" parTransId="{4098F398-E675-8245-82B9-F6FB03CF08A3}" sibTransId="{9B6345C3-C59C-6441-A2EB-6456FB606A95}"/>
    <dgm:cxn modelId="{3DABC23C-74E7-484D-A860-45262EC3EE5E}" type="presOf" srcId="{1218A3A8-DBB7-F24F-9B09-2E9BAC6BB962}" destId="{F6C10F0B-569A-084F-9443-79374B9AD145}" srcOrd="1" destOrd="0" presId="urn:microsoft.com/office/officeart/2008/layout/HalfCircleOrganizationChart"/>
    <dgm:cxn modelId="{4DE6AD48-E4D3-774D-A72B-09869E694272}" srcId="{1218A3A8-DBB7-F24F-9B09-2E9BAC6BB962}" destId="{EFE01F3F-F37E-7349-A548-035FD6E5C4E9}" srcOrd="0" destOrd="0" parTransId="{7D08A003-0211-CC43-A39A-A832A70AC3AF}" sibTransId="{954D4E5D-4878-5247-9CA2-753D127C2E7B}"/>
    <dgm:cxn modelId="{7E420B74-2F54-4D49-9A2F-3BA3884ED3BB}" type="presOf" srcId="{EFE01F3F-F37E-7349-A548-035FD6E5C4E9}" destId="{ED8B05E7-CBC3-9C46-9B78-1FC0B3DA2A23}" srcOrd="0" destOrd="0" presId="urn:microsoft.com/office/officeart/2008/layout/HalfCircleOrganizationChart"/>
    <dgm:cxn modelId="{BA79847C-B65C-5547-9018-A2FD9F4ADC2C}" type="presOf" srcId="{B48EA5F8-CF48-234C-93DC-EEBD0E3F8633}" destId="{99C7C744-01F8-5146-BD28-B83565BE1A69}" srcOrd="0" destOrd="0" presId="urn:microsoft.com/office/officeart/2008/layout/HalfCircleOrganizationChart"/>
    <dgm:cxn modelId="{A0FDFEB7-025D-9045-BFB2-74D3AEEF79D1}" srcId="{1218A3A8-DBB7-F24F-9B09-2E9BAC6BB962}" destId="{B48EA5F8-CF48-234C-93DC-EEBD0E3F8633}" srcOrd="1" destOrd="0" parTransId="{622FF975-F2AD-D343-8E4D-3F44801101A1}" sibTransId="{C088A0C9-71ED-7940-AC8F-F0B02DFB46FC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94571EC4-B080-2C4D-833C-E6EC95AD19DE}" type="presOf" srcId="{1218A3A8-DBB7-F24F-9B09-2E9BAC6BB962}" destId="{ED44D509-7088-8A45-A34E-1052271781B8}" srcOrd="0" destOrd="0" presId="urn:microsoft.com/office/officeart/2008/layout/HalfCircleOrganizationChart"/>
    <dgm:cxn modelId="{75EAB7DB-35D4-EF45-8110-5FFBDAD9BCD1}" type="presOf" srcId="{B48EA5F8-CF48-234C-93DC-EEBD0E3F8633}" destId="{6BC74495-7CAF-164B-BDAC-6F4700F88A51}" srcOrd="1" destOrd="0" presId="urn:microsoft.com/office/officeart/2008/layout/HalfCircleOrganizationChart"/>
    <dgm:cxn modelId="{B235D3DC-3905-9C4D-97B2-4C3B4E192224}" type="presOf" srcId="{7D08A003-0211-CC43-A39A-A832A70AC3AF}" destId="{B9EBDD98-C9D0-0E4E-B276-6DF02CEE6D44}" srcOrd="0" destOrd="0" presId="urn:microsoft.com/office/officeart/2008/layout/HalfCircleOrganizationChart"/>
    <dgm:cxn modelId="{3B0C82CC-91B9-2D4B-9536-CB71B82693C3}" type="presParOf" srcId="{42A04E3E-3216-A246-88BB-09E2A08418D0}" destId="{C900738D-458D-B340-8471-6844D41A9384}" srcOrd="0" destOrd="0" presId="urn:microsoft.com/office/officeart/2008/layout/HalfCircleOrganizationChart"/>
    <dgm:cxn modelId="{91023C35-9D4C-3444-A057-D517872A9AA2}" type="presParOf" srcId="{C900738D-458D-B340-8471-6844D41A9384}" destId="{518351D5-8E97-8840-B383-0F04908C1EF8}" srcOrd="0" destOrd="0" presId="urn:microsoft.com/office/officeart/2008/layout/HalfCircleOrganizationChart"/>
    <dgm:cxn modelId="{CD06DC01-5787-3E4C-89FC-F57928A191B6}" type="presParOf" srcId="{518351D5-8E97-8840-B383-0F04908C1EF8}" destId="{ED44D509-7088-8A45-A34E-1052271781B8}" srcOrd="0" destOrd="0" presId="urn:microsoft.com/office/officeart/2008/layout/HalfCircleOrganizationChart"/>
    <dgm:cxn modelId="{6B908E76-DF52-7641-BCBC-DBA9C931E4CA}" type="presParOf" srcId="{518351D5-8E97-8840-B383-0F04908C1EF8}" destId="{66FC94EC-CFC9-1941-A377-41F32634A702}" srcOrd="1" destOrd="0" presId="urn:microsoft.com/office/officeart/2008/layout/HalfCircleOrganizationChart"/>
    <dgm:cxn modelId="{38E1F49A-D031-2A45-B2B1-9C34B41702C7}" type="presParOf" srcId="{518351D5-8E97-8840-B383-0F04908C1EF8}" destId="{8349F5C7-8ADD-B441-B4BC-70E28945AAF6}" srcOrd="2" destOrd="0" presId="urn:microsoft.com/office/officeart/2008/layout/HalfCircleOrganizationChart"/>
    <dgm:cxn modelId="{98C5CA77-946B-174E-99F4-A48547079722}" type="presParOf" srcId="{518351D5-8E97-8840-B383-0F04908C1EF8}" destId="{F6C10F0B-569A-084F-9443-79374B9AD145}" srcOrd="3" destOrd="0" presId="urn:microsoft.com/office/officeart/2008/layout/HalfCircleOrganizationChart"/>
    <dgm:cxn modelId="{39682ECD-81A1-6245-BC30-7F99D1F7E8EB}" type="presParOf" srcId="{C900738D-458D-B340-8471-6844D41A9384}" destId="{427E50A8-A8CB-4A47-AB0C-BC39B53A6633}" srcOrd="1" destOrd="0" presId="urn:microsoft.com/office/officeart/2008/layout/HalfCircleOrganizationChart"/>
    <dgm:cxn modelId="{4706924A-F4B1-814D-8524-069CBE496589}" type="presParOf" srcId="{427E50A8-A8CB-4A47-AB0C-BC39B53A6633}" destId="{B9EBDD98-C9D0-0E4E-B276-6DF02CEE6D44}" srcOrd="0" destOrd="0" presId="urn:microsoft.com/office/officeart/2008/layout/HalfCircleOrganizationChart"/>
    <dgm:cxn modelId="{F396221E-D204-7A41-BFCC-317AA584D061}" type="presParOf" srcId="{427E50A8-A8CB-4A47-AB0C-BC39B53A6633}" destId="{CAD6E3C2-20C9-8E46-AE54-C996E7969397}" srcOrd="1" destOrd="0" presId="urn:microsoft.com/office/officeart/2008/layout/HalfCircleOrganizationChart"/>
    <dgm:cxn modelId="{649178F4-B4FE-174F-AC0A-3D128952986E}" type="presParOf" srcId="{CAD6E3C2-20C9-8E46-AE54-C996E7969397}" destId="{B750FDC0-8D2C-2045-A45B-BC1EEDC2CD90}" srcOrd="0" destOrd="0" presId="urn:microsoft.com/office/officeart/2008/layout/HalfCircleOrganizationChart"/>
    <dgm:cxn modelId="{59696DAB-AF29-D84E-83C6-E8C1F28E3746}" type="presParOf" srcId="{B750FDC0-8D2C-2045-A45B-BC1EEDC2CD90}" destId="{ED8B05E7-CBC3-9C46-9B78-1FC0B3DA2A23}" srcOrd="0" destOrd="0" presId="urn:microsoft.com/office/officeart/2008/layout/HalfCircleOrganizationChart"/>
    <dgm:cxn modelId="{F9B39A71-1AAF-4642-9B8C-B2B09948A3B4}" type="presParOf" srcId="{B750FDC0-8D2C-2045-A45B-BC1EEDC2CD90}" destId="{5CCE60C8-B4D8-4442-BC71-BCDCC1E8AB3C}" srcOrd="1" destOrd="0" presId="urn:microsoft.com/office/officeart/2008/layout/HalfCircleOrganizationChart"/>
    <dgm:cxn modelId="{F4D6674D-A1FF-684D-9D9A-52B505A961F3}" type="presParOf" srcId="{B750FDC0-8D2C-2045-A45B-BC1EEDC2CD90}" destId="{BCF239F6-9FE7-3E4B-9D83-79D7C04B90AC}" srcOrd="2" destOrd="0" presId="urn:microsoft.com/office/officeart/2008/layout/HalfCircleOrganizationChart"/>
    <dgm:cxn modelId="{4D8C9DF4-6BC3-E543-AF16-CE42F8FD9EF0}" type="presParOf" srcId="{B750FDC0-8D2C-2045-A45B-BC1EEDC2CD90}" destId="{934E3789-F73A-3346-BA84-BA24E3A27314}" srcOrd="3" destOrd="0" presId="urn:microsoft.com/office/officeart/2008/layout/HalfCircleOrganizationChart"/>
    <dgm:cxn modelId="{FDFCAD93-0AB8-974D-8B23-0BE9CB1C1981}" type="presParOf" srcId="{CAD6E3C2-20C9-8E46-AE54-C996E7969397}" destId="{530D7193-FD77-C544-816F-BF341A34784C}" srcOrd="1" destOrd="0" presId="urn:microsoft.com/office/officeart/2008/layout/HalfCircleOrganizationChart"/>
    <dgm:cxn modelId="{7E865944-7662-294E-AC02-7CD72F397F7B}" type="presParOf" srcId="{CAD6E3C2-20C9-8E46-AE54-C996E7969397}" destId="{8133E805-335A-234B-B705-A9C69318640B}" srcOrd="2" destOrd="0" presId="urn:microsoft.com/office/officeart/2008/layout/HalfCircleOrganizationChart"/>
    <dgm:cxn modelId="{7D7E2AFF-67EB-D642-BE94-11FE7A98E1EE}" type="presParOf" srcId="{427E50A8-A8CB-4A47-AB0C-BC39B53A6633}" destId="{F8B6725C-FE8F-AD41-B69D-67F314724D03}" srcOrd="2" destOrd="0" presId="urn:microsoft.com/office/officeart/2008/layout/HalfCircleOrganizationChart"/>
    <dgm:cxn modelId="{8C103BEE-696F-074B-AFA2-093CE70B61CF}" type="presParOf" srcId="{427E50A8-A8CB-4A47-AB0C-BC39B53A6633}" destId="{3C7B14C9-B650-2F42-AF02-51A9A8F9A4C8}" srcOrd="3" destOrd="0" presId="urn:microsoft.com/office/officeart/2008/layout/HalfCircleOrganizationChart"/>
    <dgm:cxn modelId="{0A8945FE-527B-1541-B15D-01D714ED4C0C}" type="presParOf" srcId="{3C7B14C9-B650-2F42-AF02-51A9A8F9A4C8}" destId="{FFA8AAEB-E3B7-EE41-AF19-CAA237DEB612}" srcOrd="0" destOrd="0" presId="urn:microsoft.com/office/officeart/2008/layout/HalfCircleOrganizationChart"/>
    <dgm:cxn modelId="{D79C8694-DBA8-DC4B-9547-A0894BBB5027}" type="presParOf" srcId="{FFA8AAEB-E3B7-EE41-AF19-CAA237DEB612}" destId="{99C7C744-01F8-5146-BD28-B83565BE1A69}" srcOrd="0" destOrd="0" presId="urn:microsoft.com/office/officeart/2008/layout/HalfCircleOrganizationChart"/>
    <dgm:cxn modelId="{E883BB4C-C6C5-6D45-93A9-615B94D57F56}" type="presParOf" srcId="{FFA8AAEB-E3B7-EE41-AF19-CAA237DEB612}" destId="{4C6BCA63-01CA-9646-95FC-13A442C5F17E}" srcOrd="1" destOrd="0" presId="urn:microsoft.com/office/officeart/2008/layout/HalfCircleOrganizationChart"/>
    <dgm:cxn modelId="{2240B625-8FB2-394B-80B5-3F1940D92E23}" type="presParOf" srcId="{FFA8AAEB-E3B7-EE41-AF19-CAA237DEB612}" destId="{CF6E7DB1-637D-D146-97D0-B4B062110F3B}" srcOrd="2" destOrd="0" presId="urn:microsoft.com/office/officeart/2008/layout/HalfCircleOrganizationChart"/>
    <dgm:cxn modelId="{6A207625-0DAD-C041-9F67-42F557705E2F}" type="presParOf" srcId="{FFA8AAEB-E3B7-EE41-AF19-CAA237DEB612}" destId="{6BC74495-7CAF-164B-BDAC-6F4700F88A51}" srcOrd="3" destOrd="0" presId="urn:microsoft.com/office/officeart/2008/layout/HalfCircleOrganizationChart"/>
    <dgm:cxn modelId="{08F0CD29-C0A4-E542-9800-4E2C9AAADA21}" type="presParOf" srcId="{3C7B14C9-B650-2F42-AF02-51A9A8F9A4C8}" destId="{9A0C022F-3C09-9243-9AF9-A0F12555EF03}" srcOrd="1" destOrd="0" presId="urn:microsoft.com/office/officeart/2008/layout/HalfCircleOrganizationChart"/>
    <dgm:cxn modelId="{30E3D60D-5629-6140-AD88-69C6310B9704}" type="presParOf" srcId="{3C7B14C9-B650-2F42-AF02-51A9A8F9A4C8}" destId="{CB11CCD3-4F1F-9F45-BFBF-1602C5D86E3F}" srcOrd="2" destOrd="0" presId="urn:microsoft.com/office/officeart/2008/layout/HalfCircleOrganizationChart"/>
    <dgm:cxn modelId="{655C6E47-C5B6-9140-86BA-86D9E63D4800}" type="presParOf" srcId="{C900738D-458D-B340-8471-6844D41A9384}" destId="{B4B805A5-55D2-CC41-BF11-7E8D7078368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42FCCA-E2B3-7145-AD8A-486C80E7A637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FE01F3F-F37E-7349-A548-035FD6E5C4E9}">
      <dgm:prSet phldrT="[Text]"/>
      <dgm:spPr/>
      <dgm:t>
        <a:bodyPr/>
        <a:lstStyle/>
        <a:p>
          <a:r>
            <a:rPr lang="en-GB" dirty="0"/>
            <a:t>WP2 Service Portfolio </a:t>
          </a:r>
          <a:r>
            <a:rPr lang="en-GB" dirty="0" err="1"/>
            <a:t>Mgm</a:t>
          </a:r>
          <a:r>
            <a:rPr lang="en-GB" dirty="0"/>
            <a:t>, WP4 Federated Service </a:t>
          </a:r>
          <a:r>
            <a:rPr lang="en-GB" dirty="0" err="1"/>
            <a:t>Mgmt</a:t>
          </a:r>
          <a:r>
            <a:rPr lang="en-GB" dirty="0"/>
            <a:t> </a:t>
          </a:r>
        </a:p>
      </dgm:t>
    </dgm:pt>
    <dgm:pt modelId="{7D08A003-0211-CC43-A39A-A832A70AC3AF}" type="parTrans" cxnId="{4DE6AD48-E4D3-774D-A72B-09869E694272}">
      <dgm:prSet/>
      <dgm:spPr/>
      <dgm:t>
        <a:bodyPr/>
        <a:lstStyle/>
        <a:p>
          <a:endParaRPr lang="en-GB"/>
        </a:p>
      </dgm:t>
    </dgm:pt>
    <dgm:pt modelId="{954D4E5D-4878-5247-9CA2-753D127C2E7B}" type="sibTrans" cxnId="{4DE6AD48-E4D3-774D-A72B-09869E694272}">
      <dgm:prSet/>
      <dgm:spPr/>
      <dgm:t>
        <a:bodyPr/>
        <a:lstStyle/>
        <a:p>
          <a:endParaRPr lang="en-GB"/>
        </a:p>
      </dgm:t>
    </dgm:pt>
    <dgm:pt modelId="{E612CEB2-86EE-8D45-AA84-C2CBFC19A131}">
      <dgm:prSet phldrT="[Text]"/>
      <dgm:spPr/>
      <dgm:t>
        <a:bodyPr/>
        <a:lstStyle/>
        <a:p>
          <a:endParaRPr lang="en-GB" dirty="0"/>
        </a:p>
      </dgm:t>
    </dgm:pt>
    <dgm:pt modelId="{E22D0C86-2CD6-F04C-A4BC-E225824E1438}" type="parTrans" cxnId="{AF6CB70C-726B-5340-85C0-8B241BCB37B8}">
      <dgm:prSet/>
      <dgm:spPr/>
      <dgm:t>
        <a:bodyPr/>
        <a:lstStyle/>
        <a:p>
          <a:endParaRPr lang="en-GB"/>
        </a:p>
      </dgm:t>
    </dgm:pt>
    <dgm:pt modelId="{F43B68A1-88DE-7948-98D3-466A9A4E497F}" type="sibTrans" cxnId="{AF6CB70C-726B-5340-85C0-8B241BCB37B8}">
      <dgm:prSet/>
      <dgm:spPr/>
      <dgm:t>
        <a:bodyPr/>
        <a:lstStyle/>
        <a:p>
          <a:endParaRPr lang="en-GB"/>
        </a:p>
      </dgm:t>
    </dgm:pt>
    <dgm:pt modelId="{CB5EEF13-7A5F-9244-95B2-F86042700362}">
      <dgm:prSet phldrT="[Text]"/>
      <dgm:spPr/>
      <dgm:t>
        <a:bodyPr/>
        <a:lstStyle/>
        <a:p>
          <a:r>
            <a:rPr lang="en-GB" dirty="0"/>
            <a:t>WP5 Federation &amp; Collaborative Services, WP13 Access </a:t>
          </a:r>
          <a:r>
            <a:rPr lang="en-GB" dirty="0" err="1"/>
            <a:t>Mgmt</a:t>
          </a:r>
          <a:endParaRPr lang="en-GB" dirty="0"/>
        </a:p>
      </dgm:t>
    </dgm:pt>
    <dgm:pt modelId="{78FE19EC-652F-8746-A195-27CD67B0216A}" type="parTrans" cxnId="{1809E6A7-23B7-5541-B684-33FC7B2DA4E1}">
      <dgm:prSet/>
      <dgm:spPr/>
      <dgm:t>
        <a:bodyPr/>
        <a:lstStyle/>
        <a:p>
          <a:endParaRPr lang="en-GB"/>
        </a:p>
      </dgm:t>
    </dgm:pt>
    <dgm:pt modelId="{1A44C2AD-C3D9-9E46-9C00-1AE093BF3D33}" type="sibTrans" cxnId="{1809E6A7-23B7-5541-B684-33FC7B2DA4E1}">
      <dgm:prSet/>
      <dgm:spPr/>
      <dgm:t>
        <a:bodyPr/>
        <a:lstStyle/>
        <a:p>
          <a:endParaRPr lang="en-GB"/>
        </a:p>
      </dgm:t>
    </dgm:pt>
    <dgm:pt modelId="{2DD6D06A-7F1E-6E41-B483-38694D12B1A8}">
      <dgm:prSet phldrT="[Text]"/>
      <dgm:spPr/>
      <dgm:t>
        <a:bodyPr/>
        <a:lstStyle/>
        <a:p>
          <a:r>
            <a:rPr lang="en-GB" dirty="0"/>
            <a:t>WP3  Innovation Management and Engagement</a:t>
          </a:r>
        </a:p>
      </dgm:t>
    </dgm:pt>
    <dgm:pt modelId="{21785B0A-C71D-FA41-A922-5ADC47CC8879}" type="parTrans" cxnId="{F667F9FA-BBF1-F740-8C7F-87238547B34C}">
      <dgm:prSet/>
      <dgm:spPr/>
      <dgm:t>
        <a:bodyPr/>
        <a:lstStyle/>
        <a:p>
          <a:endParaRPr lang="en-GB"/>
        </a:p>
      </dgm:t>
    </dgm:pt>
    <dgm:pt modelId="{221CE56B-EA6B-3F42-8F46-77A9A0EB60A6}" type="sibTrans" cxnId="{F667F9FA-BBF1-F740-8C7F-87238547B34C}">
      <dgm:prSet/>
      <dgm:spPr/>
      <dgm:t>
        <a:bodyPr/>
        <a:lstStyle/>
        <a:p>
          <a:endParaRPr lang="en-GB"/>
        </a:p>
      </dgm:t>
    </dgm:pt>
    <dgm:pt modelId="{463959D1-B863-F440-98EE-A9A173FC2DED}">
      <dgm:prSet phldrT="[Text]"/>
      <dgm:spPr/>
      <dgm:t>
        <a:bodyPr/>
        <a:lstStyle/>
        <a:p>
          <a:r>
            <a:rPr lang="en-GB" dirty="0"/>
            <a:t>WP8 Competence Centres, WP9 Digital Innovation Hub</a:t>
          </a:r>
        </a:p>
      </dgm:t>
    </dgm:pt>
    <dgm:pt modelId="{6F669AC4-0FA2-F447-B2A2-4273A6F24DC8}" type="parTrans" cxnId="{B16489D0-660A-384A-B72C-2519AB2F5419}">
      <dgm:prSet/>
      <dgm:spPr/>
      <dgm:t>
        <a:bodyPr/>
        <a:lstStyle/>
        <a:p>
          <a:endParaRPr lang="en-GB"/>
        </a:p>
      </dgm:t>
    </dgm:pt>
    <dgm:pt modelId="{C663EB5B-23BF-2D40-A5B8-2BF86B507E34}" type="sibTrans" cxnId="{B16489D0-660A-384A-B72C-2519AB2F5419}">
      <dgm:prSet/>
      <dgm:spPr/>
      <dgm:t>
        <a:bodyPr/>
        <a:lstStyle/>
        <a:p>
          <a:endParaRPr lang="en-GB"/>
        </a:p>
      </dgm:t>
    </dgm:pt>
    <dgm:pt modelId="{42A04E3E-3216-A246-88BB-09E2A08418D0}" type="pres">
      <dgm:prSet presAssocID="{3242FCCA-E2B3-7145-AD8A-486C80E7A63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982A58-C49D-E34F-89D5-11836E92CBA6}" type="pres">
      <dgm:prSet presAssocID="{E612CEB2-86EE-8D45-AA84-C2CBFC19A131}" presName="hierRoot1" presStyleCnt="0">
        <dgm:presLayoutVars>
          <dgm:hierBranch val="init"/>
        </dgm:presLayoutVars>
      </dgm:prSet>
      <dgm:spPr/>
    </dgm:pt>
    <dgm:pt modelId="{17B3E9B4-C380-A149-A622-8B5FB286B472}" type="pres">
      <dgm:prSet presAssocID="{E612CEB2-86EE-8D45-AA84-C2CBFC19A131}" presName="rootComposite1" presStyleCnt="0"/>
      <dgm:spPr/>
    </dgm:pt>
    <dgm:pt modelId="{D4C4B05A-F92A-2F47-8ACD-3DBE42061546}" type="pres">
      <dgm:prSet presAssocID="{E612CEB2-86EE-8D45-AA84-C2CBFC19A131}" presName="rootText1" presStyleLbl="alignAcc1" presStyleIdx="0" presStyleCnt="0">
        <dgm:presLayoutVars>
          <dgm:chPref val="3"/>
        </dgm:presLayoutVars>
      </dgm:prSet>
      <dgm:spPr/>
    </dgm:pt>
    <dgm:pt modelId="{CC0BABDB-AACC-D84F-BCFC-D0681D391BE5}" type="pres">
      <dgm:prSet presAssocID="{E612CEB2-86EE-8D45-AA84-C2CBFC19A131}" presName="topArc1" presStyleLbl="parChTrans1D1" presStyleIdx="0" presStyleCnt="10"/>
      <dgm:spPr/>
    </dgm:pt>
    <dgm:pt modelId="{CD3FE08D-9B95-EA42-903C-8AA0B66BED6E}" type="pres">
      <dgm:prSet presAssocID="{E612CEB2-86EE-8D45-AA84-C2CBFC19A131}" presName="bottomArc1" presStyleLbl="parChTrans1D1" presStyleIdx="1" presStyleCnt="10"/>
      <dgm:spPr/>
    </dgm:pt>
    <dgm:pt modelId="{EBC1404B-61F0-3044-99F4-7430E8C6AD23}" type="pres">
      <dgm:prSet presAssocID="{E612CEB2-86EE-8D45-AA84-C2CBFC19A131}" presName="topConnNode1" presStyleLbl="node1" presStyleIdx="0" presStyleCnt="0"/>
      <dgm:spPr/>
    </dgm:pt>
    <dgm:pt modelId="{E3CF32BA-44AF-6946-94FC-87D16D446825}" type="pres">
      <dgm:prSet presAssocID="{E612CEB2-86EE-8D45-AA84-C2CBFC19A131}" presName="hierChild2" presStyleCnt="0"/>
      <dgm:spPr/>
    </dgm:pt>
    <dgm:pt modelId="{B9EBDD98-C9D0-0E4E-B276-6DF02CEE6D44}" type="pres">
      <dgm:prSet presAssocID="{7D08A003-0211-CC43-A39A-A832A70AC3AF}" presName="Name28" presStyleLbl="parChTrans1D2" presStyleIdx="0" presStyleCnt="4"/>
      <dgm:spPr/>
    </dgm:pt>
    <dgm:pt modelId="{CAD6E3C2-20C9-8E46-AE54-C996E7969397}" type="pres">
      <dgm:prSet presAssocID="{EFE01F3F-F37E-7349-A548-035FD6E5C4E9}" presName="hierRoot2" presStyleCnt="0">
        <dgm:presLayoutVars>
          <dgm:hierBranch val="init"/>
        </dgm:presLayoutVars>
      </dgm:prSet>
      <dgm:spPr/>
    </dgm:pt>
    <dgm:pt modelId="{B750FDC0-8D2C-2045-A45B-BC1EEDC2CD90}" type="pres">
      <dgm:prSet presAssocID="{EFE01F3F-F37E-7349-A548-035FD6E5C4E9}" presName="rootComposite2" presStyleCnt="0"/>
      <dgm:spPr/>
    </dgm:pt>
    <dgm:pt modelId="{ED8B05E7-CBC3-9C46-9B78-1FC0B3DA2A23}" type="pres">
      <dgm:prSet presAssocID="{EFE01F3F-F37E-7349-A548-035FD6E5C4E9}" presName="rootText2" presStyleLbl="alignAcc1" presStyleIdx="0" presStyleCnt="0">
        <dgm:presLayoutVars>
          <dgm:chPref val="3"/>
        </dgm:presLayoutVars>
      </dgm:prSet>
      <dgm:spPr/>
    </dgm:pt>
    <dgm:pt modelId="{5CCE60C8-B4D8-4442-BC71-BCDCC1E8AB3C}" type="pres">
      <dgm:prSet presAssocID="{EFE01F3F-F37E-7349-A548-035FD6E5C4E9}" presName="topArc2" presStyleLbl="parChTrans1D1" presStyleIdx="2" presStyleCnt="10"/>
      <dgm:spPr/>
    </dgm:pt>
    <dgm:pt modelId="{BCF239F6-9FE7-3E4B-9D83-79D7C04B90AC}" type="pres">
      <dgm:prSet presAssocID="{EFE01F3F-F37E-7349-A548-035FD6E5C4E9}" presName="bottomArc2" presStyleLbl="parChTrans1D1" presStyleIdx="3" presStyleCnt="10"/>
      <dgm:spPr/>
    </dgm:pt>
    <dgm:pt modelId="{934E3789-F73A-3346-BA84-BA24E3A27314}" type="pres">
      <dgm:prSet presAssocID="{EFE01F3F-F37E-7349-A548-035FD6E5C4E9}" presName="topConnNode2" presStyleLbl="node2" presStyleIdx="0" presStyleCnt="0"/>
      <dgm:spPr/>
    </dgm:pt>
    <dgm:pt modelId="{530D7193-FD77-C544-816F-BF341A34784C}" type="pres">
      <dgm:prSet presAssocID="{EFE01F3F-F37E-7349-A548-035FD6E5C4E9}" presName="hierChild4" presStyleCnt="0"/>
      <dgm:spPr/>
    </dgm:pt>
    <dgm:pt modelId="{8133E805-335A-234B-B705-A9C69318640B}" type="pres">
      <dgm:prSet presAssocID="{EFE01F3F-F37E-7349-A548-035FD6E5C4E9}" presName="hierChild5" presStyleCnt="0"/>
      <dgm:spPr/>
    </dgm:pt>
    <dgm:pt modelId="{3D03C2B3-223A-DC42-8D4D-155633CDE3E7}" type="pres">
      <dgm:prSet presAssocID="{21785B0A-C71D-FA41-A922-5ADC47CC8879}" presName="Name28" presStyleLbl="parChTrans1D2" presStyleIdx="1" presStyleCnt="4"/>
      <dgm:spPr/>
    </dgm:pt>
    <dgm:pt modelId="{696544C3-8E37-AA4D-A811-5828FB9BB34E}" type="pres">
      <dgm:prSet presAssocID="{2DD6D06A-7F1E-6E41-B483-38694D12B1A8}" presName="hierRoot2" presStyleCnt="0">
        <dgm:presLayoutVars>
          <dgm:hierBranch val="init"/>
        </dgm:presLayoutVars>
      </dgm:prSet>
      <dgm:spPr/>
    </dgm:pt>
    <dgm:pt modelId="{8C16FD5C-B850-3A49-BFA7-2C130B7CEE75}" type="pres">
      <dgm:prSet presAssocID="{2DD6D06A-7F1E-6E41-B483-38694D12B1A8}" presName="rootComposite2" presStyleCnt="0"/>
      <dgm:spPr/>
    </dgm:pt>
    <dgm:pt modelId="{06CAF1F8-F43E-9343-8C2D-07AD003542D4}" type="pres">
      <dgm:prSet presAssocID="{2DD6D06A-7F1E-6E41-B483-38694D12B1A8}" presName="rootText2" presStyleLbl="alignAcc1" presStyleIdx="0" presStyleCnt="0">
        <dgm:presLayoutVars>
          <dgm:chPref val="3"/>
        </dgm:presLayoutVars>
      </dgm:prSet>
      <dgm:spPr/>
    </dgm:pt>
    <dgm:pt modelId="{769D5F9F-E35A-6045-BF83-567E916D3CFF}" type="pres">
      <dgm:prSet presAssocID="{2DD6D06A-7F1E-6E41-B483-38694D12B1A8}" presName="topArc2" presStyleLbl="parChTrans1D1" presStyleIdx="4" presStyleCnt="10"/>
      <dgm:spPr/>
    </dgm:pt>
    <dgm:pt modelId="{0D7CF9E4-3A53-284A-8EBB-3A29AA5705E3}" type="pres">
      <dgm:prSet presAssocID="{2DD6D06A-7F1E-6E41-B483-38694D12B1A8}" presName="bottomArc2" presStyleLbl="parChTrans1D1" presStyleIdx="5" presStyleCnt="10"/>
      <dgm:spPr/>
    </dgm:pt>
    <dgm:pt modelId="{8327EA63-F38F-D44C-95B9-071922DE898C}" type="pres">
      <dgm:prSet presAssocID="{2DD6D06A-7F1E-6E41-B483-38694D12B1A8}" presName="topConnNode2" presStyleLbl="node2" presStyleIdx="0" presStyleCnt="0"/>
      <dgm:spPr/>
    </dgm:pt>
    <dgm:pt modelId="{8F90A7E9-B94A-D34A-BAAE-F5A0167904C4}" type="pres">
      <dgm:prSet presAssocID="{2DD6D06A-7F1E-6E41-B483-38694D12B1A8}" presName="hierChild4" presStyleCnt="0"/>
      <dgm:spPr/>
    </dgm:pt>
    <dgm:pt modelId="{72594B87-6824-B348-A29C-201336A7B27E}" type="pres">
      <dgm:prSet presAssocID="{2DD6D06A-7F1E-6E41-B483-38694D12B1A8}" presName="hierChild5" presStyleCnt="0"/>
      <dgm:spPr/>
    </dgm:pt>
    <dgm:pt modelId="{045AA51A-FA29-CB4C-9468-99872EF91F01}" type="pres">
      <dgm:prSet presAssocID="{78FE19EC-652F-8746-A195-27CD67B0216A}" presName="Name28" presStyleLbl="parChTrans1D2" presStyleIdx="2" presStyleCnt="4"/>
      <dgm:spPr/>
    </dgm:pt>
    <dgm:pt modelId="{AD58592A-04BB-CC41-9016-B23909C6FF30}" type="pres">
      <dgm:prSet presAssocID="{CB5EEF13-7A5F-9244-95B2-F86042700362}" presName="hierRoot2" presStyleCnt="0">
        <dgm:presLayoutVars>
          <dgm:hierBranch val="init"/>
        </dgm:presLayoutVars>
      </dgm:prSet>
      <dgm:spPr/>
    </dgm:pt>
    <dgm:pt modelId="{347DA4EB-63ED-DA43-89CC-6F95046EDCC9}" type="pres">
      <dgm:prSet presAssocID="{CB5EEF13-7A5F-9244-95B2-F86042700362}" presName="rootComposite2" presStyleCnt="0"/>
      <dgm:spPr/>
    </dgm:pt>
    <dgm:pt modelId="{130290B2-4284-134E-98D7-5686108C77C5}" type="pres">
      <dgm:prSet presAssocID="{CB5EEF13-7A5F-9244-95B2-F86042700362}" presName="rootText2" presStyleLbl="alignAcc1" presStyleIdx="0" presStyleCnt="0">
        <dgm:presLayoutVars>
          <dgm:chPref val="3"/>
        </dgm:presLayoutVars>
      </dgm:prSet>
      <dgm:spPr/>
    </dgm:pt>
    <dgm:pt modelId="{DD6CBA14-E495-404F-9425-E4792B095634}" type="pres">
      <dgm:prSet presAssocID="{CB5EEF13-7A5F-9244-95B2-F86042700362}" presName="topArc2" presStyleLbl="parChTrans1D1" presStyleIdx="6" presStyleCnt="10"/>
      <dgm:spPr/>
    </dgm:pt>
    <dgm:pt modelId="{EE16A0B6-CA20-6849-95D9-CEC75DFDF028}" type="pres">
      <dgm:prSet presAssocID="{CB5EEF13-7A5F-9244-95B2-F86042700362}" presName="bottomArc2" presStyleLbl="parChTrans1D1" presStyleIdx="7" presStyleCnt="10"/>
      <dgm:spPr/>
    </dgm:pt>
    <dgm:pt modelId="{95192E10-FBAD-1840-97BB-46F6FC49860E}" type="pres">
      <dgm:prSet presAssocID="{CB5EEF13-7A5F-9244-95B2-F86042700362}" presName="topConnNode2" presStyleLbl="node2" presStyleIdx="0" presStyleCnt="0"/>
      <dgm:spPr/>
    </dgm:pt>
    <dgm:pt modelId="{9F345A1E-F051-4D4B-83EB-0BD889413536}" type="pres">
      <dgm:prSet presAssocID="{CB5EEF13-7A5F-9244-95B2-F86042700362}" presName="hierChild4" presStyleCnt="0"/>
      <dgm:spPr/>
    </dgm:pt>
    <dgm:pt modelId="{53613333-C717-EA42-B4B0-94A86D6FC50A}" type="pres">
      <dgm:prSet presAssocID="{CB5EEF13-7A5F-9244-95B2-F86042700362}" presName="hierChild5" presStyleCnt="0"/>
      <dgm:spPr/>
    </dgm:pt>
    <dgm:pt modelId="{4B638D89-8050-9045-A00C-49B22F62A0C4}" type="pres">
      <dgm:prSet presAssocID="{6F669AC4-0FA2-F447-B2A2-4273A6F24DC8}" presName="Name28" presStyleLbl="parChTrans1D2" presStyleIdx="3" presStyleCnt="4"/>
      <dgm:spPr/>
    </dgm:pt>
    <dgm:pt modelId="{DD55BC9A-4AA8-A842-996F-C8643F2FCA00}" type="pres">
      <dgm:prSet presAssocID="{463959D1-B863-F440-98EE-A9A173FC2DED}" presName="hierRoot2" presStyleCnt="0">
        <dgm:presLayoutVars>
          <dgm:hierBranch val="init"/>
        </dgm:presLayoutVars>
      </dgm:prSet>
      <dgm:spPr/>
    </dgm:pt>
    <dgm:pt modelId="{F68A8514-6C79-914B-8C4A-77632ACC6EBB}" type="pres">
      <dgm:prSet presAssocID="{463959D1-B863-F440-98EE-A9A173FC2DED}" presName="rootComposite2" presStyleCnt="0"/>
      <dgm:spPr/>
    </dgm:pt>
    <dgm:pt modelId="{284A7112-9F6F-0743-8351-A9352265B4CF}" type="pres">
      <dgm:prSet presAssocID="{463959D1-B863-F440-98EE-A9A173FC2DED}" presName="rootText2" presStyleLbl="alignAcc1" presStyleIdx="0" presStyleCnt="0">
        <dgm:presLayoutVars>
          <dgm:chPref val="3"/>
        </dgm:presLayoutVars>
      </dgm:prSet>
      <dgm:spPr/>
    </dgm:pt>
    <dgm:pt modelId="{A15CFB48-F664-4C4F-BA2F-18A4AC833734}" type="pres">
      <dgm:prSet presAssocID="{463959D1-B863-F440-98EE-A9A173FC2DED}" presName="topArc2" presStyleLbl="parChTrans1D1" presStyleIdx="8" presStyleCnt="10"/>
      <dgm:spPr/>
    </dgm:pt>
    <dgm:pt modelId="{A8AB2374-C514-7D4D-A033-189E538AD3CD}" type="pres">
      <dgm:prSet presAssocID="{463959D1-B863-F440-98EE-A9A173FC2DED}" presName="bottomArc2" presStyleLbl="parChTrans1D1" presStyleIdx="9" presStyleCnt="10"/>
      <dgm:spPr/>
    </dgm:pt>
    <dgm:pt modelId="{9BE4B276-BD49-CE44-8C1B-261CA995009D}" type="pres">
      <dgm:prSet presAssocID="{463959D1-B863-F440-98EE-A9A173FC2DED}" presName="topConnNode2" presStyleLbl="node2" presStyleIdx="0" presStyleCnt="0"/>
      <dgm:spPr/>
    </dgm:pt>
    <dgm:pt modelId="{1DDF783A-9E5E-CA4D-BBAE-FF9C2D1C330A}" type="pres">
      <dgm:prSet presAssocID="{463959D1-B863-F440-98EE-A9A173FC2DED}" presName="hierChild4" presStyleCnt="0"/>
      <dgm:spPr/>
    </dgm:pt>
    <dgm:pt modelId="{6513ABDB-8D2B-5243-B8E5-A7BCC99D94B6}" type="pres">
      <dgm:prSet presAssocID="{463959D1-B863-F440-98EE-A9A173FC2DED}" presName="hierChild5" presStyleCnt="0"/>
      <dgm:spPr/>
    </dgm:pt>
    <dgm:pt modelId="{00FFDAEC-3427-E545-A22F-A84D9B07ADD9}" type="pres">
      <dgm:prSet presAssocID="{E612CEB2-86EE-8D45-AA84-C2CBFC19A131}" presName="hierChild3" presStyleCnt="0"/>
      <dgm:spPr/>
    </dgm:pt>
  </dgm:ptLst>
  <dgm:cxnLst>
    <dgm:cxn modelId="{AF6CB70C-726B-5340-85C0-8B241BCB37B8}" srcId="{3242FCCA-E2B3-7145-AD8A-486C80E7A637}" destId="{E612CEB2-86EE-8D45-AA84-C2CBFC19A131}" srcOrd="0" destOrd="0" parTransId="{E22D0C86-2CD6-F04C-A4BC-E225824E1438}" sibTransId="{F43B68A1-88DE-7948-98D3-466A9A4E497F}"/>
    <dgm:cxn modelId="{4254F91E-3466-1648-A36C-B48EE3B43A2D}" type="presOf" srcId="{463959D1-B863-F440-98EE-A9A173FC2DED}" destId="{284A7112-9F6F-0743-8351-A9352265B4CF}" srcOrd="0" destOrd="0" presId="urn:microsoft.com/office/officeart/2008/layout/HalfCircleOrganizationChart"/>
    <dgm:cxn modelId="{C8B4CE26-CEF8-AB4B-BD11-6317A114F5B5}" type="presOf" srcId="{21785B0A-C71D-FA41-A922-5ADC47CC8879}" destId="{3D03C2B3-223A-DC42-8D4D-155633CDE3E7}" srcOrd="0" destOrd="0" presId="urn:microsoft.com/office/officeart/2008/layout/HalfCircleOrganizationChart"/>
    <dgm:cxn modelId="{B6DBE92C-C014-F344-921E-C277756DE67D}" type="presOf" srcId="{78FE19EC-652F-8746-A195-27CD67B0216A}" destId="{045AA51A-FA29-CB4C-9468-99872EF91F01}" srcOrd="0" destOrd="0" presId="urn:microsoft.com/office/officeart/2008/layout/HalfCircleOrganizationChart"/>
    <dgm:cxn modelId="{3C93FA33-4142-7441-9196-2DD8B3DBACE1}" type="presOf" srcId="{E612CEB2-86EE-8D45-AA84-C2CBFC19A131}" destId="{EBC1404B-61F0-3044-99F4-7430E8C6AD23}" srcOrd="1" destOrd="0" presId="urn:microsoft.com/office/officeart/2008/layout/HalfCircleOrganizationChart"/>
    <dgm:cxn modelId="{43A9E339-CE12-3944-8B7D-9A57BBC31CF1}" type="presOf" srcId="{EFE01F3F-F37E-7349-A548-035FD6E5C4E9}" destId="{ED8B05E7-CBC3-9C46-9B78-1FC0B3DA2A23}" srcOrd="0" destOrd="0" presId="urn:microsoft.com/office/officeart/2008/layout/HalfCircleOrganizationChart"/>
    <dgm:cxn modelId="{CE582742-ED13-504F-BA30-42D24465E62B}" type="presOf" srcId="{EFE01F3F-F37E-7349-A548-035FD6E5C4E9}" destId="{934E3789-F73A-3346-BA84-BA24E3A27314}" srcOrd="1" destOrd="0" presId="urn:microsoft.com/office/officeart/2008/layout/HalfCircleOrganizationChart"/>
    <dgm:cxn modelId="{4DE6AD48-E4D3-774D-A72B-09869E694272}" srcId="{E612CEB2-86EE-8D45-AA84-C2CBFC19A131}" destId="{EFE01F3F-F37E-7349-A548-035FD6E5C4E9}" srcOrd="0" destOrd="0" parTransId="{7D08A003-0211-CC43-A39A-A832A70AC3AF}" sibTransId="{954D4E5D-4878-5247-9CA2-753D127C2E7B}"/>
    <dgm:cxn modelId="{368F6C49-CEB3-8D42-8161-68A26C7F12F7}" type="presOf" srcId="{7D08A003-0211-CC43-A39A-A832A70AC3AF}" destId="{B9EBDD98-C9D0-0E4E-B276-6DF02CEE6D44}" srcOrd="0" destOrd="0" presId="urn:microsoft.com/office/officeart/2008/layout/HalfCircleOrganizationChart"/>
    <dgm:cxn modelId="{091E8956-FF1A-BB4B-8335-9C5A4185F11F}" type="presOf" srcId="{2DD6D06A-7F1E-6E41-B483-38694D12B1A8}" destId="{06CAF1F8-F43E-9343-8C2D-07AD003542D4}" srcOrd="0" destOrd="0" presId="urn:microsoft.com/office/officeart/2008/layout/HalfCircleOrganizationChart"/>
    <dgm:cxn modelId="{B8D78E79-2DDE-3941-ABF2-C85383F66596}" type="presOf" srcId="{CB5EEF13-7A5F-9244-95B2-F86042700362}" destId="{130290B2-4284-134E-98D7-5686108C77C5}" srcOrd="0" destOrd="0" presId="urn:microsoft.com/office/officeart/2008/layout/HalfCircleOrganizationChart"/>
    <dgm:cxn modelId="{C79F40A6-EFD5-7F44-84C4-CB79BDFBB7D0}" type="presOf" srcId="{CB5EEF13-7A5F-9244-95B2-F86042700362}" destId="{95192E10-FBAD-1840-97BB-46F6FC49860E}" srcOrd="1" destOrd="0" presId="urn:microsoft.com/office/officeart/2008/layout/HalfCircleOrganizationChart"/>
    <dgm:cxn modelId="{1809E6A7-23B7-5541-B684-33FC7B2DA4E1}" srcId="{E612CEB2-86EE-8D45-AA84-C2CBFC19A131}" destId="{CB5EEF13-7A5F-9244-95B2-F86042700362}" srcOrd="2" destOrd="0" parTransId="{78FE19EC-652F-8746-A195-27CD67B0216A}" sibTransId="{1A44C2AD-C3D9-9E46-9C00-1AE093BF3D33}"/>
    <dgm:cxn modelId="{2D21C4BA-7E02-8F48-BF25-4034715CFC48}" type="presOf" srcId="{3242FCCA-E2B3-7145-AD8A-486C80E7A637}" destId="{42A04E3E-3216-A246-88BB-09E2A08418D0}" srcOrd="0" destOrd="0" presId="urn:microsoft.com/office/officeart/2008/layout/HalfCircleOrganizationChart"/>
    <dgm:cxn modelId="{84B2D5C4-D9A6-5243-956C-5A00886EE7C2}" type="presOf" srcId="{6F669AC4-0FA2-F447-B2A2-4273A6F24DC8}" destId="{4B638D89-8050-9045-A00C-49B22F62A0C4}" srcOrd="0" destOrd="0" presId="urn:microsoft.com/office/officeart/2008/layout/HalfCircleOrganizationChart"/>
    <dgm:cxn modelId="{B16489D0-660A-384A-B72C-2519AB2F5419}" srcId="{E612CEB2-86EE-8D45-AA84-C2CBFC19A131}" destId="{463959D1-B863-F440-98EE-A9A173FC2DED}" srcOrd="3" destOrd="0" parTransId="{6F669AC4-0FA2-F447-B2A2-4273A6F24DC8}" sibTransId="{C663EB5B-23BF-2D40-A5B8-2BF86B507E34}"/>
    <dgm:cxn modelId="{E52E56E0-1138-A744-9525-66015F244B41}" type="presOf" srcId="{463959D1-B863-F440-98EE-A9A173FC2DED}" destId="{9BE4B276-BD49-CE44-8C1B-261CA995009D}" srcOrd="1" destOrd="0" presId="urn:microsoft.com/office/officeart/2008/layout/HalfCircleOrganizationChart"/>
    <dgm:cxn modelId="{8BBCE7F7-58B5-1E4D-A9AA-77B7B389C410}" type="presOf" srcId="{2DD6D06A-7F1E-6E41-B483-38694D12B1A8}" destId="{8327EA63-F38F-D44C-95B9-071922DE898C}" srcOrd="1" destOrd="0" presId="urn:microsoft.com/office/officeart/2008/layout/HalfCircleOrganizationChart"/>
    <dgm:cxn modelId="{F667F9FA-BBF1-F740-8C7F-87238547B34C}" srcId="{E612CEB2-86EE-8D45-AA84-C2CBFC19A131}" destId="{2DD6D06A-7F1E-6E41-B483-38694D12B1A8}" srcOrd="1" destOrd="0" parTransId="{21785B0A-C71D-FA41-A922-5ADC47CC8879}" sibTransId="{221CE56B-EA6B-3F42-8F46-77A9A0EB60A6}"/>
    <dgm:cxn modelId="{F1F935FC-A598-784D-818E-E9BFB7FA1280}" type="presOf" srcId="{E612CEB2-86EE-8D45-AA84-C2CBFC19A131}" destId="{D4C4B05A-F92A-2F47-8ACD-3DBE42061546}" srcOrd="0" destOrd="0" presId="urn:microsoft.com/office/officeart/2008/layout/HalfCircleOrganizationChart"/>
    <dgm:cxn modelId="{8B584326-C18D-BE45-A980-880B9027F63D}" type="presParOf" srcId="{42A04E3E-3216-A246-88BB-09E2A08418D0}" destId="{27982A58-C49D-E34F-89D5-11836E92CBA6}" srcOrd="0" destOrd="0" presId="urn:microsoft.com/office/officeart/2008/layout/HalfCircleOrganizationChart"/>
    <dgm:cxn modelId="{9EDD879E-A66D-0044-9590-0919F26D298D}" type="presParOf" srcId="{27982A58-C49D-E34F-89D5-11836E92CBA6}" destId="{17B3E9B4-C380-A149-A622-8B5FB286B472}" srcOrd="0" destOrd="0" presId="urn:microsoft.com/office/officeart/2008/layout/HalfCircleOrganizationChart"/>
    <dgm:cxn modelId="{716DCEDD-40F9-C243-9DE3-36E3AB4D5D83}" type="presParOf" srcId="{17B3E9B4-C380-A149-A622-8B5FB286B472}" destId="{D4C4B05A-F92A-2F47-8ACD-3DBE42061546}" srcOrd="0" destOrd="0" presId="urn:microsoft.com/office/officeart/2008/layout/HalfCircleOrganizationChart"/>
    <dgm:cxn modelId="{F313F053-A88A-754B-BE85-B64BF29F28D7}" type="presParOf" srcId="{17B3E9B4-C380-A149-A622-8B5FB286B472}" destId="{CC0BABDB-AACC-D84F-BCFC-D0681D391BE5}" srcOrd="1" destOrd="0" presId="urn:microsoft.com/office/officeart/2008/layout/HalfCircleOrganizationChart"/>
    <dgm:cxn modelId="{E70D3CF5-BC28-6043-A8EB-610A09E78246}" type="presParOf" srcId="{17B3E9B4-C380-A149-A622-8B5FB286B472}" destId="{CD3FE08D-9B95-EA42-903C-8AA0B66BED6E}" srcOrd="2" destOrd="0" presId="urn:microsoft.com/office/officeart/2008/layout/HalfCircleOrganizationChart"/>
    <dgm:cxn modelId="{FB1FC5DC-5E5F-E842-9D6F-E582E2C264A0}" type="presParOf" srcId="{17B3E9B4-C380-A149-A622-8B5FB286B472}" destId="{EBC1404B-61F0-3044-99F4-7430E8C6AD23}" srcOrd="3" destOrd="0" presId="urn:microsoft.com/office/officeart/2008/layout/HalfCircleOrganizationChart"/>
    <dgm:cxn modelId="{805D9EC7-1648-C145-9F38-F834EE8C89B0}" type="presParOf" srcId="{27982A58-C49D-E34F-89D5-11836E92CBA6}" destId="{E3CF32BA-44AF-6946-94FC-87D16D446825}" srcOrd="1" destOrd="0" presId="urn:microsoft.com/office/officeart/2008/layout/HalfCircleOrganizationChart"/>
    <dgm:cxn modelId="{2208929A-DD1E-A84E-A0A9-6E62D6610483}" type="presParOf" srcId="{E3CF32BA-44AF-6946-94FC-87D16D446825}" destId="{B9EBDD98-C9D0-0E4E-B276-6DF02CEE6D44}" srcOrd="0" destOrd="0" presId="urn:microsoft.com/office/officeart/2008/layout/HalfCircleOrganizationChart"/>
    <dgm:cxn modelId="{C7742C1F-8B81-1D4D-9CE4-381C2635FF56}" type="presParOf" srcId="{E3CF32BA-44AF-6946-94FC-87D16D446825}" destId="{CAD6E3C2-20C9-8E46-AE54-C996E7969397}" srcOrd="1" destOrd="0" presId="urn:microsoft.com/office/officeart/2008/layout/HalfCircleOrganizationChart"/>
    <dgm:cxn modelId="{5B8B2C4D-E794-8640-8702-426A7ABAE693}" type="presParOf" srcId="{CAD6E3C2-20C9-8E46-AE54-C996E7969397}" destId="{B750FDC0-8D2C-2045-A45B-BC1EEDC2CD90}" srcOrd="0" destOrd="0" presId="urn:microsoft.com/office/officeart/2008/layout/HalfCircleOrganizationChart"/>
    <dgm:cxn modelId="{77D803D2-0EB2-A049-910B-31C442204F23}" type="presParOf" srcId="{B750FDC0-8D2C-2045-A45B-BC1EEDC2CD90}" destId="{ED8B05E7-CBC3-9C46-9B78-1FC0B3DA2A23}" srcOrd="0" destOrd="0" presId="urn:microsoft.com/office/officeart/2008/layout/HalfCircleOrganizationChart"/>
    <dgm:cxn modelId="{29C179A0-BEFB-A64F-A412-0C5CDFF184EB}" type="presParOf" srcId="{B750FDC0-8D2C-2045-A45B-BC1EEDC2CD90}" destId="{5CCE60C8-B4D8-4442-BC71-BCDCC1E8AB3C}" srcOrd="1" destOrd="0" presId="urn:microsoft.com/office/officeart/2008/layout/HalfCircleOrganizationChart"/>
    <dgm:cxn modelId="{180417FA-22E4-F44B-A302-9CEF3E71D62E}" type="presParOf" srcId="{B750FDC0-8D2C-2045-A45B-BC1EEDC2CD90}" destId="{BCF239F6-9FE7-3E4B-9D83-79D7C04B90AC}" srcOrd="2" destOrd="0" presId="urn:microsoft.com/office/officeart/2008/layout/HalfCircleOrganizationChart"/>
    <dgm:cxn modelId="{E5CA92F2-9506-5D49-BFC2-ED0354330E3C}" type="presParOf" srcId="{B750FDC0-8D2C-2045-A45B-BC1EEDC2CD90}" destId="{934E3789-F73A-3346-BA84-BA24E3A27314}" srcOrd="3" destOrd="0" presId="urn:microsoft.com/office/officeart/2008/layout/HalfCircleOrganizationChart"/>
    <dgm:cxn modelId="{91EE1620-383E-0543-95D6-DFD1D0D847C9}" type="presParOf" srcId="{CAD6E3C2-20C9-8E46-AE54-C996E7969397}" destId="{530D7193-FD77-C544-816F-BF341A34784C}" srcOrd="1" destOrd="0" presId="urn:microsoft.com/office/officeart/2008/layout/HalfCircleOrganizationChart"/>
    <dgm:cxn modelId="{66EB05A5-78B7-A645-A282-6CBA4F9088C0}" type="presParOf" srcId="{CAD6E3C2-20C9-8E46-AE54-C996E7969397}" destId="{8133E805-335A-234B-B705-A9C69318640B}" srcOrd="2" destOrd="0" presId="urn:microsoft.com/office/officeart/2008/layout/HalfCircleOrganizationChart"/>
    <dgm:cxn modelId="{F26302BF-9DFF-3C45-B049-F001ED9293B7}" type="presParOf" srcId="{E3CF32BA-44AF-6946-94FC-87D16D446825}" destId="{3D03C2B3-223A-DC42-8D4D-155633CDE3E7}" srcOrd="2" destOrd="0" presId="urn:microsoft.com/office/officeart/2008/layout/HalfCircleOrganizationChart"/>
    <dgm:cxn modelId="{C0331FBC-E595-8345-8770-B07FE2D93A9C}" type="presParOf" srcId="{E3CF32BA-44AF-6946-94FC-87D16D446825}" destId="{696544C3-8E37-AA4D-A811-5828FB9BB34E}" srcOrd="3" destOrd="0" presId="urn:microsoft.com/office/officeart/2008/layout/HalfCircleOrganizationChart"/>
    <dgm:cxn modelId="{FF3CAB47-31C4-804A-AE99-8AEA1C4A1E96}" type="presParOf" srcId="{696544C3-8E37-AA4D-A811-5828FB9BB34E}" destId="{8C16FD5C-B850-3A49-BFA7-2C130B7CEE75}" srcOrd="0" destOrd="0" presId="urn:microsoft.com/office/officeart/2008/layout/HalfCircleOrganizationChart"/>
    <dgm:cxn modelId="{49F893D1-EE72-1244-B032-0BC46E0582ED}" type="presParOf" srcId="{8C16FD5C-B850-3A49-BFA7-2C130B7CEE75}" destId="{06CAF1F8-F43E-9343-8C2D-07AD003542D4}" srcOrd="0" destOrd="0" presId="urn:microsoft.com/office/officeart/2008/layout/HalfCircleOrganizationChart"/>
    <dgm:cxn modelId="{C2F577D4-2C45-CE43-B36D-8E8A5E0D56E0}" type="presParOf" srcId="{8C16FD5C-B850-3A49-BFA7-2C130B7CEE75}" destId="{769D5F9F-E35A-6045-BF83-567E916D3CFF}" srcOrd="1" destOrd="0" presId="urn:microsoft.com/office/officeart/2008/layout/HalfCircleOrganizationChart"/>
    <dgm:cxn modelId="{08DB4E2E-D85A-BB47-ABB1-71FB174E749E}" type="presParOf" srcId="{8C16FD5C-B850-3A49-BFA7-2C130B7CEE75}" destId="{0D7CF9E4-3A53-284A-8EBB-3A29AA5705E3}" srcOrd="2" destOrd="0" presId="urn:microsoft.com/office/officeart/2008/layout/HalfCircleOrganizationChart"/>
    <dgm:cxn modelId="{A336D09F-1624-2F41-88CB-9BFF21C0E352}" type="presParOf" srcId="{8C16FD5C-B850-3A49-BFA7-2C130B7CEE75}" destId="{8327EA63-F38F-D44C-95B9-071922DE898C}" srcOrd="3" destOrd="0" presId="urn:microsoft.com/office/officeart/2008/layout/HalfCircleOrganizationChart"/>
    <dgm:cxn modelId="{1EB0F892-9BF0-5A4A-B7F5-34A4F18D9CB8}" type="presParOf" srcId="{696544C3-8E37-AA4D-A811-5828FB9BB34E}" destId="{8F90A7E9-B94A-D34A-BAAE-F5A0167904C4}" srcOrd="1" destOrd="0" presId="urn:microsoft.com/office/officeart/2008/layout/HalfCircleOrganizationChart"/>
    <dgm:cxn modelId="{3A2EE30B-A082-E146-80C4-58009E5A53CC}" type="presParOf" srcId="{696544C3-8E37-AA4D-A811-5828FB9BB34E}" destId="{72594B87-6824-B348-A29C-201336A7B27E}" srcOrd="2" destOrd="0" presId="urn:microsoft.com/office/officeart/2008/layout/HalfCircleOrganizationChart"/>
    <dgm:cxn modelId="{8421CE61-7081-6E45-89B8-5941701435F9}" type="presParOf" srcId="{E3CF32BA-44AF-6946-94FC-87D16D446825}" destId="{045AA51A-FA29-CB4C-9468-99872EF91F01}" srcOrd="4" destOrd="0" presId="urn:microsoft.com/office/officeart/2008/layout/HalfCircleOrganizationChart"/>
    <dgm:cxn modelId="{7DD19B2F-3151-6D4A-89FC-20A99940001C}" type="presParOf" srcId="{E3CF32BA-44AF-6946-94FC-87D16D446825}" destId="{AD58592A-04BB-CC41-9016-B23909C6FF30}" srcOrd="5" destOrd="0" presId="urn:microsoft.com/office/officeart/2008/layout/HalfCircleOrganizationChart"/>
    <dgm:cxn modelId="{8A585F7C-07E2-464C-B8F5-3D0AC9A9CA3E}" type="presParOf" srcId="{AD58592A-04BB-CC41-9016-B23909C6FF30}" destId="{347DA4EB-63ED-DA43-89CC-6F95046EDCC9}" srcOrd="0" destOrd="0" presId="urn:microsoft.com/office/officeart/2008/layout/HalfCircleOrganizationChart"/>
    <dgm:cxn modelId="{88907468-A2F8-E54F-9640-DF66FBCC003D}" type="presParOf" srcId="{347DA4EB-63ED-DA43-89CC-6F95046EDCC9}" destId="{130290B2-4284-134E-98D7-5686108C77C5}" srcOrd="0" destOrd="0" presId="urn:microsoft.com/office/officeart/2008/layout/HalfCircleOrganizationChart"/>
    <dgm:cxn modelId="{276A4073-EB15-EA4D-A39F-582498DD2530}" type="presParOf" srcId="{347DA4EB-63ED-DA43-89CC-6F95046EDCC9}" destId="{DD6CBA14-E495-404F-9425-E4792B095634}" srcOrd="1" destOrd="0" presId="urn:microsoft.com/office/officeart/2008/layout/HalfCircleOrganizationChart"/>
    <dgm:cxn modelId="{5A2F601B-9125-C54A-B876-2141083D0DC6}" type="presParOf" srcId="{347DA4EB-63ED-DA43-89CC-6F95046EDCC9}" destId="{EE16A0B6-CA20-6849-95D9-CEC75DFDF028}" srcOrd="2" destOrd="0" presId="urn:microsoft.com/office/officeart/2008/layout/HalfCircleOrganizationChart"/>
    <dgm:cxn modelId="{29222D9F-52DA-E34A-9E41-970856E59693}" type="presParOf" srcId="{347DA4EB-63ED-DA43-89CC-6F95046EDCC9}" destId="{95192E10-FBAD-1840-97BB-46F6FC49860E}" srcOrd="3" destOrd="0" presId="urn:microsoft.com/office/officeart/2008/layout/HalfCircleOrganizationChart"/>
    <dgm:cxn modelId="{3CFC0333-60A4-6E4B-A0B6-F6E5D298AF68}" type="presParOf" srcId="{AD58592A-04BB-CC41-9016-B23909C6FF30}" destId="{9F345A1E-F051-4D4B-83EB-0BD889413536}" srcOrd="1" destOrd="0" presId="urn:microsoft.com/office/officeart/2008/layout/HalfCircleOrganizationChart"/>
    <dgm:cxn modelId="{439EFEDC-5EF0-484C-9831-55E6438BC8CE}" type="presParOf" srcId="{AD58592A-04BB-CC41-9016-B23909C6FF30}" destId="{53613333-C717-EA42-B4B0-94A86D6FC50A}" srcOrd="2" destOrd="0" presId="urn:microsoft.com/office/officeart/2008/layout/HalfCircleOrganizationChart"/>
    <dgm:cxn modelId="{AFAE6CCA-DD0B-7F42-90B8-A8B3888DBCFF}" type="presParOf" srcId="{E3CF32BA-44AF-6946-94FC-87D16D446825}" destId="{4B638D89-8050-9045-A00C-49B22F62A0C4}" srcOrd="6" destOrd="0" presId="urn:microsoft.com/office/officeart/2008/layout/HalfCircleOrganizationChart"/>
    <dgm:cxn modelId="{135CDE2F-5304-D847-8B63-32F65A938A97}" type="presParOf" srcId="{E3CF32BA-44AF-6946-94FC-87D16D446825}" destId="{DD55BC9A-4AA8-A842-996F-C8643F2FCA00}" srcOrd="7" destOrd="0" presId="urn:microsoft.com/office/officeart/2008/layout/HalfCircleOrganizationChart"/>
    <dgm:cxn modelId="{83E1113E-07AB-9349-861F-AE325D690201}" type="presParOf" srcId="{DD55BC9A-4AA8-A842-996F-C8643F2FCA00}" destId="{F68A8514-6C79-914B-8C4A-77632ACC6EBB}" srcOrd="0" destOrd="0" presId="urn:microsoft.com/office/officeart/2008/layout/HalfCircleOrganizationChart"/>
    <dgm:cxn modelId="{7C3C0B8C-9E05-E54D-8A30-2E74D182B67C}" type="presParOf" srcId="{F68A8514-6C79-914B-8C4A-77632ACC6EBB}" destId="{284A7112-9F6F-0743-8351-A9352265B4CF}" srcOrd="0" destOrd="0" presId="urn:microsoft.com/office/officeart/2008/layout/HalfCircleOrganizationChart"/>
    <dgm:cxn modelId="{1CD3E7E9-7359-D344-8EB4-262098F6E931}" type="presParOf" srcId="{F68A8514-6C79-914B-8C4A-77632ACC6EBB}" destId="{A15CFB48-F664-4C4F-BA2F-18A4AC833734}" srcOrd="1" destOrd="0" presId="urn:microsoft.com/office/officeart/2008/layout/HalfCircleOrganizationChart"/>
    <dgm:cxn modelId="{0703809A-EB6D-5D49-A66A-70B9E05D8895}" type="presParOf" srcId="{F68A8514-6C79-914B-8C4A-77632ACC6EBB}" destId="{A8AB2374-C514-7D4D-A033-189E538AD3CD}" srcOrd="2" destOrd="0" presId="urn:microsoft.com/office/officeart/2008/layout/HalfCircleOrganizationChart"/>
    <dgm:cxn modelId="{DA4B4B20-BE59-1F4E-8800-FD1D6A40DB21}" type="presParOf" srcId="{F68A8514-6C79-914B-8C4A-77632ACC6EBB}" destId="{9BE4B276-BD49-CE44-8C1B-261CA995009D}" srcOrd="3" destOrd="0" presId="urn:microsoft.com/office/officeart/2008/layout/HalfCircleOrganizationChart"/>
    <dgm:cxn modelId="{03DE6210-5393-8542-94F3-C9DE85217EA5}" type="presParOf" srcId="{DD55BC9A-4AA8-A842-996F-C8643F2FCA00}" destId="{1DDF783A-9E5E-CA4D-BBAE-FF9C2D1C330A}" srcOrd="1" destOrd="0" presId="urn:microsoft.com/office/officeart/2008/layout/HalfCircleOrganizationChart"/>
    <dgm:cxn modelId="{08C3F051-AAE9-C240-A9BE-CADEA023FF98}" type="presParOf" srcId="{DD55BC9A-4AA8-A842-996F-C8643F2FCA00}" destId="{6513ABDB-8D2B-5243-B8E5-A7BCC99D94B6}" srcOrd="2" destOrd="0" presId="urn:microsoft.com/office/officeart/2008/layout/HalfCircleOrganizationChart"/>
    <dgm:cxn modelId="{F0CFF02D-B583-6D45-9565-C56C864FF745}" type="presParOf" srcId="{27982A58-C49D-E34F-89D5-11836E92CBA6}" destId="{00FFDAEC-3427-E545-A22F-A84D9B07ADD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B4796-AF0D-B647-8AC5-6FB6DDE09427}">
      <dsp:nvSpPr>
        <dsp:cNvPr id="0" name=""/>
        <dsp:cNvSpPr/>
      </dsp:nvSpPr>
      <dsp:spPr>
        <a:xfrm>
          <a:off x="1338219" y="-65616"/>
          <a:ext cx="6212096" cy="6212096"/>
        </a:xfrm>
        <a:prstGeom prst="circularArrow">
          <a:avLst>
            <a:gd name="adj1" fmla="val 5544"/>
            <a:gd name="adj2" fmla="val 330680"/>
            <a:gd name="adj3" fmla="val 14749393"/>
            <a:gd name="adj4" fmla="val 1681763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3E2ED-1480-1040-8A4B-291A94B2AAB9}">
      <dsp:nvSpPr>
        <dsp:cNvPr id="0" name=""/>
        <dsp:cNvSpPr/>
      </dsp:nvSpPr>
      <dsp:spPr>
        <a:xfrm>
          <a:off x="3639178" y="3100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Services in the EOSC service portfolio</a:t>
          </a:r>
        </a:p>
      </dsp:txBody>
      <dsp:txXfrm>
        <a:off x="3678479" y="42401"/>
        <a:ext cx="1531577" cy="726487"/>
      </dsp:txXfrm>
    </dsp:sp>
    <dsp:sp modelId="{23FAF44D-20D8-C44E-A327-708CA7BB8B5F}">
      <dsp:nvSpPr>
        <dsp:cNvPr id="0" name=""/>
        <dsp:cNvSpPr/>
      </dsp:nvSpPr>
      <dsp:spPr>
        <a:xfrm>
          <a:off x="5341975" y="622867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EOSC Portal and Marketplace</a:t>
          </a:r>
        </a:p>
      </dsp:txBody>
      <dsp:txXfrm>
        <a:off x="5381276" y="662168"/>
        <a:ext cx="1531577" cy="726487"/>
      </dsp:txXfrm>
    </dsp:sp>
    <dsp:sp modelId="{322BC8DB-5065-794C-BB03-F9989B1151F9}">
      <dsp:nvSpPr>
        <dsp:cNvPr id="0" name=""/>
        <dsp:cNvSpPr/>
      </dsp:nvSpPr>
      <dsp:spPr>
        <a:xfrm>
          <a:off x="6248014" y="2192173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Training Courses and Materials</a:t>
          </a:r>
        </a:p>
      </dsp:txBody>
      <dsp:txXfrm>
        <a:off x="6287315" y="2231474"/>
        <a:ext cx="1531577" cy="726487"/>
      </dsp:txXfrm>
    </dsp:sp>
    <dsp:sp modelId="{EDFFB161-9F34-CA48-8C8C-C15C782D8336}">
      <dsp:nvSpPr>
        <dsp:cNvPr id="0" name=""/>
        <dsp:cNvSpPr/>
      </dsp:nvSpPr>
      <dsp:spPr>
        <a:xfrm>
          <a:off x="5933350" y="3976722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Interoperability &amp; Integration Guidelines</a:t>
          </a:r>
        </a:p>
      </dsp:txBody>
      <dsp:txXfrm>
        <a:off x="5972651" y="4016023"/>
        <a:ext cx="1531577" cy="726487"/>
      </dsp:txXfrm>
    </dsp:sp>
    <dsp:sp modelId="{3408293C-925F-B943-A577-2755317D6316}">
      <dsp:nvSpPr>
        <dsp:cNvPr id="0" name=""/>
        <dsp:cNvSpPr/>
      </dsp:nvSpPr>
      <dsp:spPr>
        <a:xfrm>
          <a:off x="5014553" y="5141496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Digital Innovation Hub</a:t>
          </a:r>
        </a:p>
      </dsp:txBody>
      <dsp:txXfrm>
        <a:off x="5053854" y="5180797"/>
        <a:ext cx="1531577" cy="726487"/>
      </dsp:txXfrm>
    </dsp:sp>
    <dsp:sp modelId="{59BECCA0-A34A-AD40-B76F-9F667750A1FD}">
      <dsp:nvSpPr>
        <dsp:cNvPr id="0" name=""/>
        <dsp:cNvSpPr/>
      </dsp:nvSpPr>
      <dsp:spPr>
        <a:xfrm>
          <a:off x="2448275" y="5141501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Rules of Participation</a:t>
          </a:r>
        </a:p>
      </dsp:txBody>
      <dsp:txXfrm>
        <a:off x="2487576" y="5180802"/>
        <a:ext cx="1531577" cy="726487"/>
      </dsp:txXfrm>
    </dsp:sp>
    <dsp:sp modelId="{2039B138-B68D-A546-AE73-EC2C684CB111}">
      <dsp:nvSpPr>
        <dsp:cNvPr id="0" name=""/>
        <dsp:cNvSpPr/>
      </dsp:nvSpPr>
      <dsp:spPr>
        <a:xfrm>
          <a:off x="1345006" y="3976722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 Management System</a:t>
          </a:r>
        </a:p>
      </dsp:txBody>
      <dsp:txXfrm>
        <a:off x="1384307" y="4016023"/>
        <a:ext cx="1531577" cy="726487"/>
      </dsp:txXfrm>
    </dsp:sp>
    <dsp:sp modelId="{A3B0B1B5-579E-D54D-B184-7E32466CF895}">
      <dsp:nvSpPr>
        <dsp:cNvPr id="0" name=""/>
        <dsp:cNvSpPr/>
      </dsp:nvSpPr>
      <dsp:spPr>
        <a:xfrm>
          <a:off x="1030342" y="2192173"/>
          <a:ext cx="1610179" cy="8050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</a:rPr>
            <a:t>Internal Services in the Hub Portfolio </a:t>
          </a:r>
        </a:p>
      </dsp:txBody>
      <dsp:txXfrm>
        <a:off x="1069643" y="2231474"/>
        <a:ext cx="1531577" cy="726487"/>
      </dsp:txXfrm>
    </dsp:sp>
    <dsp:sp modelId="{9CB9DB27-1DF2-4148-9F46-ADE89BFC9BF9}">
      <dsp:nvSpPr>
        <dsp:cNvPr id="0" name=""/>
        <dsp:cNvSpPr/>
      </dsp:nvSpPr>
      <dsp:spPr>
        <a:xfrm>
          <a:off x="1936381" y="622867"/>
          <a:ext cx="1610179" cy="805089"/>
        </a:xfrm>
        <a:prstGeom prst="roundRect">
          <a:avLst/>
        </a:prstGeom>
        <a:solidFill>
          <a:prstClr val="white"/>
        </a:solidFill>
        <a:ln w="25400" cap="flat" cmpd="sng" algn="ctr">
          <a:solidFill>
            <a:srgbClr val="B589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Business and Sustainability Models</a:t>
          </a:r>
        </a:p>
      </dsp:txBody>
      <dsp:txXfrm>
        <a:off x="1975682" y="662168"/>
        <a:ext cx="1531577" cy="7264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62ED-80D5-6349-AC8D-AD7A7951F0D9}">
      <dsp:nvSpPr>
        <dsp:cNvPr id="0" name=""/>
        <dsp:cNvSpPr/>
      </dsp:nvSpPr>
      <dsp:spPr>
        <a:xfrm>
          <a:off x="383442" y="0"/>
          <a:ext cx="4345682" cy="170122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D184B0-2D9E-A64E-A766-B2B87EF1D982}">
      <dsp:nvSpPr>
        <dsp:cNvPr id="0" name=""/>
        <dsp:cNvSpPr/>
      </dsp:nvSpPr>
      <dsp:spPr>
        <a:xfrm>
          <a:off x="255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Co-design</a:t>
          </a:r>
        </a:p>
      </dsp:txBody>
      <dsp:txXfrm>
        <a:off x="35777" y="543585"/>
        <a:ext cx="1164272" cy="614050"/>
      </dsp:txXfrm>
    </dsp:sp>
    <dsp:sp modelId="{6C84D39C-1E59-014A-8493-4533E73AC773}">
      <dsp:nvSpPr>
        <dsp:cNvPr id="0" name=""/>
        <dsp:cNvSpPr/>
      </dsp:nvSpPr>
      <dsp:spPr>
        <a:xfrm>
          <a:off x="1294805" y="543648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Requirements and Gap Analysis</a:t>
          </a:r>
        </a:p>
      </dsp:txBody>
      <dsp:txXfrm>
        <a:off x="1328024" y="576867"/>
        <a:ext cx="1164272" cy="614050"/>
      </dsp:txXfrm>
    </dsp:sp>
    <dsp:sp modelId="{B8AEEF4F-D712-E74E-AF34-68922F9BC3AE}">
      <dsp:nvSpPr>
        <dsp:cNvPr id="0" name=""/>
        <dsp:cNvSpPr/>
      </dsp:nvSpPr>
      <dsp:spPr>
        <a:xfrm>
          <a:off x="2587051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Technical development and service deployment</a:t>
          </a:r>
        </a:p>
      </dsp:txBody>
      <dsp:txXfrm>
        <a:off x="2620270" y="543585"/>
        <a:ext cx="1164272" cy="614050"/>
      </dsp:txXfrm>
    </dsp:sp>
    <dsp:sp modelId="{9500F8A1-0B43-424D-96FA-EAA0848CB645}">
      <dsp:nvSpPr>
        <dsp:cNvPr id="0" name=""/>
        <dsp:cNvSpPr/>
      </dsp:nvSpPr>
      <dsp:spPr>
        <a:xfrm>
          <a:off x="3879298" y="510366"/>
          <a:ext cx="1230710" cy="680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Piloting and pre-production service provisioning</a:t>
          </a:r>
        </a:p>
      </dsp:txBody>
      <dsp:txXfrm>
        <a:off x="3912517" y="543585"/>
        <a:ext cx="1164272" cy="614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AA51A-FA29-CB4C-9468-99872EF91F01}">
      <dsp:nvSpPr>
        <dsp:cNvPr id="0" name=""/>
        <dsp:cNvSpPr/>
      </dsp:nvSpPr>
      <dsp:spPr>
        <a:xfrm>
          <a:off x="2608548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2"/>
              </a:lnTo>
              <a:lnTo>
                <a:pt x="1845566" y="160152"/>
              </a:lnTo>
              <a:lnTo>
                <a:pt x="1845566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2562827" y="2395425"/>
          <a:ext cx="91440" cy="320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75707-7498-6E4C-8B2E-19A90B838488}">
      <dsp:nvSpPr>
        <dsp:cNvPr id="0" name=""/>
        <dsp:cNvSpPr/>
      </dsp:nvSpPr>
      <dsp:spPr>
        <a:xfrm>
          <a:off x="762981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1845566" y="0"/>
              </a:moveTo>
              <a:lnTo>
                <a:pt x="1845566" y="160152"/>
              </a:lnTo>
              <a:lnTo>
                <a:pt x="0" y="160152"/>
              </a:lnTo>
              <a:lnTo>
                <a:pt x="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ABDB-AACC-D84F-BCFC-D0681D391BE5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E08D-9B95-EA42-903C-8AA0B66BED6E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B05A-F92A-2F47-8ACD-3DBE42061546}">
      <dsp:nvSpPr>
        <dsp:cNvPr id="0" name=""/>
        <dsp:cNvSpPr/>
      </dsp:nvSpPr>
      <dsp:spPr>
        <a:xfrm>
          <a:off x="1845917" y="1770068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1845917" y="1770068"/>
        <a:ext cx="1525261" cy="488083"/>
      </dsp:txXfrm>
    </dsp:sp>
    <dsp:sp modelId="{3A3A5D50-5FA0-1548-ADF1-3AB41775C0D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35AC1-1E5C-3D44-B642-3E3C80332DFE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BED6-6770-554F-AFC0-4EF60EC2E647}">
      <dsp:nvSpPr>
        <dsp:cNvPr id="0" name=""/>
        <dsp:cNvSpPr/>
      </dsp:nvSpPr>
      <dsp:spPr>
        <a:xfrm>
          <a:off x="350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WP11 Training </a:t>
          </a:r>
        </a:p>
      </dsp:txBody>
      <dsp:txXfrm>
        <a:off x="350" y="2853004"/>
        <a:ext cx="1525261" cy="488083"/>
      </dsp:txXfrm>
    </dsp:sp>
    <dsp:sp modelId="{5CCE60C8-B4D8-4442-BC71-BCDCC1E8AB3C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1845917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WP8 Competence Centres</a:t>
          </a:r>
        </a:p>
      </dsp:txBody>
      <dsp:txXfrm>
        <a:off x="1845917" y="2853004"/>
        <a:ext cx="1525261" cy="488083"/>
      </dsp:txXfrm>
    </dsp:sp>
    <dsp:sp modelId="{DD6CBA14-E495-404F-9425-E4792B095634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A0B6-CA20-6849-95D9-CEC75DFDF028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290B2-4284-134E-98D7-5686108C77C5}">
      <dsp:nvSpPr>
        <dsp:cNvPr id="0" name=""/>
        <dsp:cNvSpPr/>
      </dsp:nvSpPr>
      <dsp:spPr>
        <a:xfrm>
          <a:off x="3691483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WP9 Digital Innovation Hub</a:t>
          </a:r>
        </a:p>
      </dsp:txBody>
      <dsp:txXfrm>
        <a:off x="3691483" y="2853004"/>
        <a:ext cx="1525261" cy="4880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BDD98-C9D0-0E4E-B276-6DF02CEE6D44}">
      <dsp:nvSpPr>
        <dsp:cNvPr id="0" name=""/>
        <dsp:cNvSpPr/>
      </dsp:nvSpPr>
      <dsp:spPr>
        <a:xfrm>
          <a:off x="2608548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51"/>
              </a:lnTo>
              <a:lnTo>
                <a:pt x="1427520" y="247751"/>
              </a:lnTo>
              <a:lnTo>
                <a:pt x="142752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75707-7498-6E4C-8B2E-19A90B838488}">
      <dsp:nvSpPr>
        <dsp:cNvPr id="0" name=""/>
        <dsp:cNvSpPr/>
      </dsp:nvSpPr>
      <dsp:spPr>
        <a:xfrm>
          <a:off x="1181027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1427520" y="0"/>
              </a:moveTo>
              <a:lnTo>
                <a:pt x="1427520" y="247751"/>
              </a:lnTo>
              <a:lnTo>
                <a:pt x="0" y="247751"/>
              </a:lnTo>
              <a:lnTo>
                <a:pt x="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ABDB-AACC-D84F-BCFC-D0681D391BE5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E08D-9B95-EA42-903C-8AA0B66BED6E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B05A-F92A-2F47-8ACD-3DBE42061546}">
      <dsp:nvSpPr>
        <dsp:cNvPr id="0" name=""/>
        <dsp:cNvSpPr/>
      </dsp:nvSpPr>
      <dsp:spPr>
        <a:xfrm>
          <a:off x="1428778" y="1340415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428778" y="1340415"/>
        <a:ext cx="2359538" cy="755052"/>
      </dsp:txXfrm>
    </dsp:sp>
    <dsp:sp modelId="{3A3A5D50-5FA0-1548-ADF1-3AB41775C0DC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35AC1-1E5C-3D44-B642-3E3C80332DFE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BED6-6770-554F-AFC0-4EF60EC2E647}">
      <dsp:nvSpPr>
        <dsp:cNvPr id="0" name=""/>
        <dsp:cNvSpPr/>
      </dsp:nvSpPr>
      <dsp:spPr>
        <a:xfrm>
          <a:off x="1257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WP9 </a:t>
          </a:r>
          <a:r>
            <a:rPr lang="en-GB" sz="2500" kern="1200" dirty="0"/>
            <a:t>DIH</a:t>
          </a:r>
        </a:p>
      </dsp:txBody>
      <dsp:txXfrm>
        <a:off x="1257" y="3015688"/>
        <a:ext cx="2359538" cy="755052"/>
      </dsp:txXfrm>
    </dsp:sp>
    <dsp:sp modelId="{5CCE60C8-B4D8-4442-BC71-BCDCC1E8AB3C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2856299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WP10 Technical Support</a:t>
          </a:r>
        </a:p>
      </dsp:txBody>
      <dsp:txXfrm>
        <a:off x="2856299" y="3015688"/>
        <a:ext cx="2359538" cy="755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9C32-D616-9345-8467-9D94F9521FE6}">
      <dsp:nvSpPr>
        <dsp:cNvPr id="0" name=""/>
        <dsp:cNvSpPr/>
      </dsp:nvSpPr>
      <dsp:spPr>
        <a:xfrm>
          <a:off x="2427989" y="4417663"/>
          <a:ext cx="4921568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7989" y="3587530"/>
          <a:ext cx="4158914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7989" y="2427287"/>
          <a:ext cx="3883660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7989" y="1267044"/>
          <a:ext cx="4158914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7989" y="436911"/>
          <a:ext cx="4921568" cy="0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702" y="0"/>
          <a:ext cx="4854575" cy="485457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929704" y="1520420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</a:t>
          </a:r>
          <a:r>
            <a:rPr lang="en-GB" sz="2600" i="1" kern="1200" dirty="0"/>
            <a:t>The project developed and operates key components of the </a:t>
          </a:r>
          <a:r>
            <a:rPr lang="en-GB" sz="2600" i="1" kern="1200" dirty="0">
              <a:solidFill>
                <a:srgbClr val="B5892D"/>
              </a:solidFill>
            </a:rPr>
            <a:t>EOSC Federating Core</a:t>
          </a:r>
          <a:r>
            <a:rPr lang="en-GB" sz="2600" kern="1200" dirty="0">
              <a:solidFill>
                <a:srgbClr val="B5892D"/>
              </a:solidFill>
            </a:rPr>
            <a:t>”</a:t>
          </a:r>
        </a:p>
      </dsp:txBody>
      <dsp:txXfrm>
        <a:off x="929704" y="1520420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12646" y="0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86469" y="0"/>
          <a:ext cx="3205112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</a:rPr>
            <a:t>Organizational Model</a:t>
          </a:r>
        </a:p>
      </dsp:txBody>
      <dsp:txXfrm>
        <a:off x="7786469" y="0"/>
        <a:ext cx="3205112" cy="873823"/>
      </dsp:txXfrm>
    </dsp:sp>
    <dsp:sp modelId="{1E2B257C-096D-8449-91CD-AD4730FF6B57}">
      <dsp:nvSpPr>
        <dsp:cNvPr id="0" name=""/>
        <dsp:cNvSpPr/>
      </dsp:nvSpPr>
      <dsp:spPr>
        <a:xfrm>
          <a:off x="6149992" y="830132"/>
          <a:ext cx="873823" cy="87382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7023815" y="830132"/>
          <a:ext cx="4497556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Regulatory Tier</a:t>
          </a:r>
          <a:r>
            <a:rPr lang="en-GB" sz="1600" kern="1200" dirty="0">
              <a:latin typeface="Calibri"/>
              <a:ea typeface="+mn-ea"/>
              <a:cs typeface="+mn-cs"/>
            </a:rPr>
            <a:t>: Harmonized policies, technical architecture and interoperability guidelines</a:t>
          </a:r>
          <a:endParaRPr lang="en-GB" sz="1600" kern="1200" dirty="0"/>
        </a:p>
      </dsp:txBody>
      <dsp:txXfrm>
        <a:off x="7023815" y="830132"/>
        <a:ext cx="4497556" cy="873823"/>
      </dsp:txXfrm>
    </dsp:sp>
    <dsp:sp modelId="{68B5859F-4CB8-C64B-9EF9-156708162144}">
      <dsp:nvSpPr>
        <dsp:cNvPr id="0" name=""/>
        <dsp:cNvSpPr/>
      </dsp:nvSpPr>
      <dsp:spPr>
        <a:xfrm>
          <a:off x="5874738" y="1990375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748561" y="1990375"/>
          <a:ext cx="4770689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Federating Tier</a:t>
          </a:r>
          <a:r>
            <a:rPr lang="en-GB" sz="1600" kern="1200" dirty="0"/>
            <a:t>: Federation tools, Portal and Marketplace; order management system, accounting, monitoring and helpdesk; AAI; Service Management System</a:t>
          </a:r>
        </a:p>
      </dsp:txBody>
      <dsp:txXfrm>
        <a:off x="6748561" y="1990375"/>
        <a:ext cx="4770689" cy="873823"/>
      </dsp:txXfrm>
    </dsp:sp>
    <dsp:sp modelId="{D3181CFD-0658-AD44-A719-F7F04AC039CA}">
      <dsp:nvSpPr>
        <dsp:cNvPr id="0" name=""/>
        <dsp:cNvSpPr/>
      </dsp:nvSpPr>
      <dsp:spPr>
        <a:xfrm>
          <a:off x="6149992" y="3150619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7023815" y="3150619"/>
          <a:ext cx="4494303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Shared Resources Tier</a:t>
          </a:r>
          <a:r>
            <a:rPr lang="en-GB" sz="1600" kern="1200" dirty="0"/>
            <a:t>: Compute and data management integration, piloting</a:t>
          </a:r>
        </a:p>
      </dsp:txBody>
      <dsp:txXfrm>
        <a:off x="7023815" y="3150619"/>
        <a:ext cx="4494303" cy="873823"/>
      </dsp:txXfrm>
    </dsp:sp>
    <dsp:sp modelId="{EBBCC213-117E-EF40-9AE3-FD52BC0E2DDD}">
      <dsp:nvSpPr>
        <dsp:cNvPr id="0" name=""/>
        <dsp:cNvSpPr/>
      </dsp:nvSpPr>
      <dsp:spPr>
        <a:xfrm>
          <a:off x="6912646" y="3980751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7786469" y="3980751"/>
          <a:ext cx="2844723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none" kern="1200" dirty="0">
              <a:solidFill>
                <a:srgbClr val="B5892D"/>
              </a:solidFill>
            </a:rPr>
            <a:t>Service Portfolio Management</a:t>
          </a:r>
        </a:p>
      </dsp:txBody>
      <dsp:txXfrm>
        <a:off x="7786469" y="3980751"/>
        <a:ext cx="2844723" cy="8738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303F2-86AB-894A-BD55-F1875E5DE615}">
      <dsp:nvSpPr>
        <dsp:cNvPr id="0" name=""/>
        <dsp:cNvSpPr/>
      </dsp:nvSpPr>
      <dsp:spPr>
        <a:xfrm>
          <a:off x="2427309" y="4490481"/>
          <a:ext cx="490943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9C32-D616-9345-8467-9D94F9521FE6}">
      <dsp:nvSpPr>
        <dsp:cNvPr id="0" name=""/>
        <dsp:cNvSpPr/>
      </dsp:nvSpPr>
      <dsp:spPr>
        <a:xfrm>
          <a:off x="2427309" y="3752586"/>
          <a:ext cx="4198236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7309" y="2888472"/>
          <a:ext cx="381084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7309" y="1966102"/>
          <a:ext cx="381084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7309" y="1101988"/>
          <a:ext cx="4198236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7309" y="364093"/>
          <a:ext cx="4909431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22" y="0"/>
          <a:ext cx="4854575" cy="4854575"/>
        </a:xfrm>
        <a:prstGeom prst="ellipse">
          <a:avLst/>
        </a:prstGeom>
        <a:solidFill>
          <a:srgbClr val="B5892D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864524" y="1656527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i="1" kern="1200" dirty="0"/>
            <a:t>“The project </a:t>
          </a:r>
          <a:r>
            <a:rPr lang="en-GB" sz="2600" i="1" kern="1200" dirty="0">
              <a:solidFill>
                <a:schemeClr val="accent1"/>
              </a:solidFill>
            </a:rPr>
            <a:t>engages with Service Providers </a:t>
          </a:r>
          <a:r>
            <a:rPr lang="en-GB" sz="2600" i="1" kern="1200" dirty="0"/>
            <a:t>daily and provides integration and service aggregation tools”</a:t>
          </a:r>
        </a:p>
      </dsp:txBody>
      <dsp:txXfrm>
        <a:off x="864524" y="1656527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72648" y="0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00834" y="0"/>
          <a:ext cx="3819014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Daily operations of the EGI Federation and EUDAT CDI</a:t>
          </a:r>
          <a:endParaRPr lang="en-GB" sz="1800" kern="1200" dirty="0"/>
        </a:p>
      </dsp:txBody>
      <dsp:txXfrm>
        <a:off x="7700834" y="0"/>
        <a:ext cx="3819014" cy="728186"/>
      </dsp:txXfrm>
    </dsp:sp>
    <dsp:sp modelId="{1E2B257C-096D-8449-91CD-AD4730FF6B57}">
      <dsp:nvSpPr>
        <dsp:cNvPr id="0" name=""/>
        <dsp:cNvSpPr/>
      </dsp:nvSpPr>
      <dsp:spPr>
        <a:xfrm>
          <a:off x="6261453" y="737895"/>
          <a:ext cx="728186" cy="7281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6989639" y="737895"/>
          <a:ext cx="4528130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Service</a:t>
          </a:r>
          <a:r>
            <a:rPr lang="en-GB" sz="1800" kern="1200" dirty="0">
              <a:solidFill>
                <a:srgbClr val="B5892D"/>
              </a:solidFill>
            </a:rPr>
            <a:t> Provider Forum</a:t>
          </a:r>
        </a:p>
      </dsp:txBody>
      <dsp:txXfrm>
        <a:off x="6989639" y="737895"/>
        <a:ext cx="4528130" cy="728186"/>
      </dsp:txXfrm>
    </dsp:sp>
    <dsp:sp modelId="{68B5859F-4CB8-C64B-9EF9-156708162144}">
      <dsp:nvSpPr>
        <dsp:cNvPr id="0" name=""/>
        <dsp:cNvSpPr/>
      </dsp:nvSpPr>
      <dsp:spPr>
        <a:xfrm>
          <a:off x="5874057" y="160200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602244" y="1602009"/>
          <a:ext cx="491809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Service Management </a:t>
          </a:r>
          <a:r>
            <a:rPr lang="en-GB" sz="1800" kern="1200" dirty="0">
              <a:latin typeface="Calibri"/>
              <a:ea typeface="+mn-ea"/>
              <a:cs typeface="+mn-cs"/>
            </a:rPr>
            <a:t>System</a:t>
          </a:r>
          <a:r>
            <a:rPr lang="en-GB" sz="1800" kern="1200" dirty="0"/>
            <a:t> with </a:t>
          </a:r>
          <a:r>
            <a:rPr lang="en-GB" sz="1800" kern="1200" dirty="0">
              <a:solidFill>
                <a:srgbClr val="B5892D"/>
              </a:solidFill>
            </a:rPr>
            <a:t>13 processes</a:t>
          </a:r>
        </a:p>
      </dsp:txBody>
      <dsp:txXfrm>
        <a:off x="6602244" y="1602009"/>
        <a:ext cx="4918091" cy="728186"/>
      </dsp:txXfrm>
    </dsp:sp>
    <dsp:sp modelId="{D3181CFD-0658-AD44-A719-F7F04AC039CA}">
      <dsp:nvSpPr>
        <dsp:cNvPr id="0" name=""/>
        <dsp:cNvSpPr/>
      </dsp:nvSpPr>
      <dsp:spPr>
        <a:xfrm>
          <a:off x="5874057" y="252437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6602244" y="2524379"/>
          <a:ext cx="4919808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Onboarding procedure and </a:t>
          </a:r>
          <a:r>
            <a:rPr lang="en-GB" sz="1800" kern="1200" dirty="0">
              <a:solidFill>
                <a:srgbClr val="B5892D"/>
              </a:solidFill>
            </a:rPr>
            <a:t>42 new service registration</a:t>
          </a:r>
          <a:r>
            <a:rPr lang="en-GB" sz="1800" kern="1200" dirty="0"/>
            <a:t> </a:t>
          </a:r>
          <a:r>
            <a:rPr lang="en-GB" sz="1800" kern="1200" dirty="0">
              <a:solidFill>
                <a:srgbClr val="B5892D"/>
              </a:solidFill>
            </a:rPr>
            <a:t>requests</a:t>
          </a:r>
          <a:r>
            <a:rPr lang="en-GB" sz="1800" kern="1200" dirty="0"/>
            <a:t>, the Service Description Template</a:t>
          </a:r>
        </a:p>
      </dsp:txBody>
      <dsp:txXfrm>
        <a:off x="6602244" y="2524379"/>
        <a:ext cx="4919808" cy="728186"/>
      </dsp:txXfrm>
    </dsp:sp>
    <dsp:sp modelId="{EBBCC213-117E-EF40-9AE3-FD52BC0E2DDD}">
      <dsp:nvSpPr>
        <dsp:cNvPr id="0" name=""/>
        <dsp:cNvSpPr/>
      </dsp:nvSpPr>
      <dsp:spPr>
        <a:xfrm>
          <a:off x="6261453" y="3388493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6989639" y="3388493"/>
          <a:ext cx="4526370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SP integration model based on packages </a:t>
          </a:r>
          <a:r>
            <a:rPr lang="en-GB" sz="1800" kern="1200" dirty="0"/>
            <a:t>of access enabling and federation services</a:t>
          </a:r>
        </a:p>
      </dsp:txBody>
      <dsp:txXfrm>
        <a:off x="6989639" y="3388493"/>
        <a:ext cx="4526370" cy="728186"/>
      </dsp:txXfrm>
    </dsp:sp>
    <dsp:sp modelId="{91EBBBDF-5EF4-3F44-8A67-3E2CA7277F4A}">
      <dsp:nvSpPr>
        <dsp:cNvPr id="0" name=""/>
        <dsp:cNvSpPr/>
      </dsp:nvSpPr>
      <dsp:spPr>
        <a:xfrm>
          <a:off x="6972648" y="4126388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FAB8D-EE02-1C48-B1F3-C5DDAA4B2961}">
      <dsp:nvSpPr>
        <dsp:cNvPr id="0" name=""/>
        <dsp:cNvSpPr/>
      </dsp:nvSpPr>
      <dsp:spPr>
        <a:xfrm>
          <a:off x="7701203" y="4126388"/>
          <a:ext cx="382087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Creation and promotion of harmonized policies for EOSC (data sharing policies, AUP, security policies)</a:t>
          </a:r>
        </a:p>
      </dsp:txBody>
      <dsp:txXfrm>
        <a:off x="7701203" y="4126388"/>
        <a:ext cx="3820871" cy="7281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303F2-86AB-894A-BD55-F1875E5DE615}">
      <dsp:nvSpPr>
        <dsp:cNvPr id="0" name=""/>
        <dsp:cNvSpPr/>
      </dsp:nvSpPr>
      <dsp:spPr>
        <a:xfrm>
          <a:off x="2427483" y="4490481"/>
          <a:ext cx="49094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29C32-D616-9345-8467-9D94F9521FE6}">
      <dsp:nvSpPr>
        <dsp:cNvPr id="0" name=""/>
        <dsp:cNvSpPr/>
      </dsp:nvSpPr>
      <dsp:spPr>
        <a:xfrm>
          <a:off x="2427483" y="3752586"/>
          <a:ext cx="41982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7483" y="2888472"/>
          <a:ext cx="381084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7483" y="1966102"/>
          <a:ext cx="381084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7483" y="1101988"/>
          <a:ext cx="41982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7483" y="364093"/>
          <a:ext cx="490943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195" y="0"/>
          <a:ext cx="4854575" cy="4854575"/>
        </a:xfrm>
        <a:prstGeom prst="ellipse">
          <a:avLst/>
        </a:prstGeom>
        <a:solidFill>
          <a:srgbClr val="75A5D8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864698" y="1656527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</a:t>
          </a:r>
          <a:r>
            <a:rPr lang="en-GB" sz="2600" i="1" kern="1200" dirty="0"/>
            <a:t>The project </a:t>
          </a:r>
          <a:r>
            <a:rPr lang="en-GB" sz="2600" i="1" kern="1200" dirty="0">
              <a:solidFill>
                <a:srgbClr val="B5892D"/>
              </a:solidFill>
            </a:rPr>
            <a:t>engages and supports users on a daily basis </a:t>
          </a:r>
          <a:r>
            <a:rPr lang="en-GB" sz="2600" i="1" kern="1200" dirty="0"/>
            <a:t>with a dedicated enabling programme, order management and training</a:t>
          </a:r>
          <a:r>
            <a:rPr lang="en-GB" sz="2600" kern="1200" dirty="0"/>
            <a:t>”</a:t>
          </a:r>
        </a:p>
      </dsp:txBody>
      <dsp:txXfrm>
        <a:off x="864698" y="1656527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72821" y="0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01007" y="0"/>
          <a:ext cx="3539068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Unified </a:t>
          </a:r>
          <a:r>
            <a:rPr lang="en-GB" sz="1800" kern="1200" dirty="0">
              <a:solidFill>
                <a:srgbClr val="B5892D"/>
              </a:solidFill>
            </a:rPr>
            <a:t>EOSC-hub helpdesk </a:t>
          </a:r>
        </a:p>
      </dsp:txBody>
      <dsp:txXfrm>
        <a:off x="7701007" y="0"/>
        <a:ext cx="3539068" cy="728186"/>
      </dsp:txXfrm>
    </dsp:sp>
    <dsp:sp modelId="{1E2B257C-096D-8449-91CD-AD4730FF6B57}">
      <dsp:nvSpPr>
        <dsp:cNvPr id="0" name=""/>
        <dsp:cNvSpPr/>
      </dsp:nvSpPr>
      <dsp:spPr>
        <a:xfrm>
          <a:off x="6261626" y="737895"/>
          <a:ext cx="728186" cy="7281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6989812" y="737895"/>
          <a:ext cx="4528363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Early Adopter Programme </a:t>
          </a:r>
          <a:r>
            <a:rPr lang="en-GB" sz="1800" kern="1200" dirty="0">
              <a:latin typeface="Calibri"/>
              <a:ea typeface="+mn-ea"/>
              <a:cs typeface="+mn-cs"/>
            </a:rPr>
            <a:t>and selection procedures, 12 applicants</a:t>
          </a:r>
          <a:endParaRPr lang="en-GB" sz="1800" kern="1200" dirty="0"/>
        </a:p>
      </dsp:txBody>
      <dsp:txXfrm>
        <a:off x="6989812" y="737895"/>
        <a:ext cx="4528363" cy="728186"/>
      </dsp:txXfrm>
    </dsp:sp>
    <dsp:sp modelId="{68B5859F-4CB8-C64B-9EF9-156708162144}">
      <dsp:nvSpPr>
        <dsp:cNvPr id="0" name=""/>
        <dsp:cNvSpPr/>
      </dsp:nvSpPr>
      <dsp:spPr>
        <a:xfrm>
          <a:off x="5874231" y="160200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602417" y="1602009"/>
          <a:ext cx="4916219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Digital Innovation hub and Competence Centres, with some integrated services already brought to the Marketplace</a:t>
          </a:r>
        </a:p>
      </dsp:txBody>
      <dsp:txXfrm>
        <a:off x="6602417" y="1602009"/>
        <a:ext cx="4916219" cy="728186"/>
      </dsp:txXfrm>
    </dsp:sp>
    <dsp:sp modelId="{D3181CFD-0658-AD44-A719-F7F04AC039CA}">
      <dsp:nvSpPr>
        <dsp:cNvPr id="0" name=""/>
        <dsp:cNvSpPr/>
      </dsp:nvSpPr>
      <dsp:spPr>
        <a:xfrm>
          <a:off x="5874231" y="2524379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6602417" y="2524379"/>
          <a:ext cx="491916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&gt; 60 training events, &gt; 1500 people trained</a:t>
          </a:r>
        </a:p>
      </dsp:txBody>
      <dsp:txXfrm>
        <a:off x="6602417" y="2524379"/>
        <a:ext cx="4919161" cy="728186"/>
      </dsp:txXfrm>
    </dsp:sp>
    <dsp:sp modelId="{EBBCC213-117E-EF40-9AE3-FD52BC0E2DDD}">
      <dsp:nvSpPr>
        <dsp:cNvPr id="0" name=""/>
        <dsp:cNvSpPr/>
      </dsp:nvSpPr>
      <dsp:spPr>
        <a:xfrm>
          <a:off x="6261626" y="3388493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6989812" y="3388493"/>
          <a:ext cx="262634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65 unique user orders</a:t>
          </a:r>
        </a:p>
      </dsp:txBody>
      <dsp:txXfrm>
        <a:off x="6989812" y="3388493"/>
        <a:ext cx="2626341" cy="728186"/>
      </dsp:txXfrm>
    </dsp:sp>
    <dsp:sp modelId="{91EBBBDF-5EF4-3F44-8A67-3E2CA7277F4A}">
      <dsp:nvSpPr>
        <dsp:cNvPr id="0" name=""/>
        <dsp:cNvSpPr/>
      </dsp:nvSpPr>
      <dsp:spPr>
        <a:xfrm>
          <a:off x="6972821" y="4126388"/>
          <a:ext cx="728186" cy="7281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FAB8D-EE02-1C48-B1F3-C5DDAA4B2961}">
      <dsp:nvSpPr>
        <dsp:cNvPr id="0" name=""/>
        <dsp:cNvSpPr/>
      </dsp:nvSpPr>
      <dsp:spPr>
        <a:xfrm>
          <a:off x="7701203" y="4126388"/>
          <a:ext cx="3820871" cy="72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Market analysis to understand the need for / level of demand for digital services</a:t>
          </a:r>
        </a:p>
      </dsp:txBody>
      <dsp:txXfrm>
        <a:off x="7701203" y="4126388"/>
        <a:ext cx="3820871" cy="7281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9C32-D616-9345-8467-9D94F9521FE6}">
      <dsp:nvSpPr>
        <dsp:cNvPr id="0" name=""/>
        <dsp:cNvSpPr/>
      </dsp:nvSpPr>
      <dsp:spPr>
        <a:xfrm>
          <a:off x="2428303" y="4417663"/>
          <a:ext cx="49215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493B-F712-C642-B3BD-BEBE202C3FD1}">
      <dsp:nvSpPr>
        <dsp:cNvPr id="0" name=""/>
        <dsp:cNvSpPr/>
      </dsp:nvSpPr>
      <dsp:spPr>
        <a:xfrm>
          <a:off x="2428303" y="3587530"/>
          <a:ext cx="415891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EE8A-0B86-1441-BBE7-DF5E013E5A00}">
      <dsp:nvSpPr>
        <dsp:cNvPr id="0" name=""/>
        <dsp:cNvSpPr/>
      </dsp:nvSpPr>
      <dsp:spPr>
        <a:xfrm>
          <a:off x="2428303" y="2427287"/>
          <a:ext cx="388366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D6811-CB2D-2F42-B45D-4DC8AF63782F}">
      <dsp:nvSpPr>
        <dsp:cNvPr id="0" name=""/>
        <dsp:cNvSpPr/>
      </dsp:nvSpPr>
      <dsp:spPr>
        <a:xfrm>
          <a:off x="2428303" y="1267044"/>
          <a:ext cx="415891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65078-A69E-6146-A1BC-63278CFF0368}">
      <dsp:nvSpPr>
        <dsp:cNvPr id="0" name=""/>
        <dsp:cNvSpPr/>
      </dsp:nvSpPr>
      <dsp:spPr>
        <a:xfrm>
          <a:off x="2428303" y="436911"/>
          <a:ext cx="49215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C167-41A1-294E-9200-EBE1ED15B06C}">
      <dsp:nvSpPr>
        <dsp:cNvPr id="0" name=""/>
        <dsp:cNvSpPr/>
      </dsp:nvSpPr>
      <dsp:spPr>
        <a:xfrm>
          <a:off x="1016" y="0"/>
          <a:ext cx="4854575" cy="485457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97EF-918D-0747-9957-0E9DD55615C1}">
      <dsp:nvSpPr>
        <dsp:cNvPr id="0" name=""/>
        <dsp:cNvSpPr/>
      </dsp:nvSpPr>
      <dsp:spPr>
        <a:xfrm>
          <a:off x="865518" y="1656527"/>
          <a:ext cx="3106928" cy="16020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 dirty="0">
              <a:solidFill>
                <a:schemeClr val="bg1"/>
              </a:solidFill>
            </a:rPr>
            <a:t>“With OpenAIRE-Advance we contribute to the definition of the </a:t>
          </a:r>
          <a:r>
            <a:rPr lang="en-GB" sz="2200" i="1" kern="1200" dirty="0">
              <a:solidFill>
                <a:srgbClr val="B5892D"/>
              </a:solidFill>
            </a:rPr>
            <a:t>EOSC business plan and and Sustainability”</a:t>
          </a:r>
        </a:p>
      </dsp:txBody>
      <dsp:txXfrm>
        <a:off x="865518" y="1656527"/>
        <a:ext cx="3106928" cy="1602009"/>
      </dsp:txXfrm>
    </dsp:sp>
    <dsp:sp modelId="{98DAB18E-00EA-8546-9F18-6E2BE1CC3AEE}">
      <dsp:nvSpPr>
        <dsp:cNvPr id="0" name=""/>
        <dsp:cNvSpPr/>
      </dsp:nvSpPr>
      <dsp:spPr>
        <a:xfrm>
          <a:off x="6912960" y="0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4B3B-19B5-804B-9626-9FB009A6C0A1}">
      <dsp:nvSpPr>
        <dsp:cNvPr id="0" name=""/>
        <dsp:cNvSpPr/>
      </dsp:nvSpPr>
      <dsp:spPr>
        <a:xfrm>
          <a:off x="7786783" y="0"/>
          <a:ext cx="3734275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EOSC-hub exploitation plans and strategic actions</a:t>
          </a:r>
        </a:p>
      </dsp:txBody>
      <dsp:txXfrm>
        <a:off x="7786783" y="0"/>
        <a:ext cx="3734275" cy="873823"/>
      </dsp:txXfrm>
    </dsp:sp>
    <dsp:sp modelId="{1E2B257C-096D-8449-91CD-AD4730FF6B57}">
      <dsp:nvSpPr>
        <dsp:cNvPr id="0" name=""/>
        <dsp:cNvSpPr/>
      </dsp:nvSpPr>
      <dsp:spPr>
        <a:xfrm>
          <a:off x="6150306" y="830132"/>
          <a:ext cx="873823" cy="87382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016A-E2FA-2748-A19F-7CA79114B4E3}">
      <dsp:nvSpPr>
        <dsp:cNvPr id="0" name=""/>
        <dsp:cNvSpPr/>
      </dsp:nvSpPr>
      <dsp:spPr>
        <a:xfrm>
          <a:off x="7024129" y="830132"/>
          <a:ext cx="4494348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  <a:latin typeface="Calibri"/>
              <a:ea typeface="+mn-ea"/>
              <a:cs typeface="+mn-cs"/>
            </a:rPr>
            <a:t>Procurement requirements and EOSC demand assessment</a:t>
          </a:r>
          <a:endParaRPr lang="en-GB" sz="1800" kern="1200" dirty="0">
            <a:solidFill>
              <a:srgbClr val="B5892D"/>
            </a:solidFill>
          </a:endParaRPr>
        </a:p>
      </dsp:txBody>
      <dsp:txXfrm>
        <a:off x="7024129" y="830132"/>
        <a:ext cx="4494348" cy="873823"/>
      </dsp:txXfrm>
    </dsp:sp>
    <dsp:sp modelId="{68B5859F-4CB8-C64B-9EF9-156708162144}">
      <dsp:nvSpPr>
        <dsp:cNvPr id="0" name=""/>
        <dsp:cNvSpPr/>
      </dsp:nvSpPr>
      <dsp:spPr>
        <a:xfrm>
          <a:off x="5875051" y="1990375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5399-3622-094A-A281-421DE260878D}">
      <dsp:nvSpPr>
        <dsp:cNvPr id="0" name=""/>
        <dsp:cNvSpPr/>
      </dsp:nvSpPr>
      <dsp:spPr>
        <a:xfrm>
          <a:off x="6748875" y="1990375"/>
          <a:ext cx="4767385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</a:t>
          </a:r>
          <a:r>
            <a:rPr lang="en-GB" sz="1800" kern="1200" baseline="30000" dirty="0"/>
            <a:t>st</a:t>
          </a:r>
          <a:r>
            <a:rPr lang="en-GB" sz="1800" kern="1200" dirty="0"/>
            <a:t> Data sharing policy &amp; contribution to the adoption of FAIR principles</a:t>
          </a:r>
        </a:p>
      </dsp:txBody>
      <dsp:txXfrm>
        <a:off x="6748875" y="1990375"/>
        <a:ext cx="4767385" cy="873823"/>
      </dsp:txXfrm>
    </dsp:sp>
    <dsp:sp modelId="{D3181CFD-0658-AD44-A719-F7F04AC039CA}">
      <dsp:nvSpPr>
        <dsp:cNvPr id="0" name=""/>
        <dsp:cNvSpPr/>
      </dsp:nvSpPr>
      <dsp:spPr>
        <a:xfrm>
          <a:off x="6150306" y="3150619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2D8B3-69D3-9D43-B67A-1583295867E2}">
      <dsp:nvSpPr>
        <dsp:cNvPr id="0" name=""/>
        <dsp:cNvSpPr/>
      </dsp:nvSpPr>
      <dsp:spPr>
        <a:xfrm>
          <a:off x="7024129" y="3150619"/>
          <a:ext cx="3697639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Briefing Paper on EOSC Federating Core</a:t>
          </a:r>
        </a:p>
      </dsp:txBody>
      <dsp:txXfrm>
        <a:off x="7024129" y="3150619"/>
        <a:ext cx="3697639" cy="873823"/>
      </dsp:txXfrm>
    </dsp:sp>
    <dsp:sp modelId="{EBBCC213-117E-EF40-9AE3-FD52BC0E2DDD}">
      <dsp:nvSpPr>
        <dsp:cNvPr id="0" name=""/>
        <dsp:cNvSpPr/>
      </dsp:nvSpPr>
      <dsp:spPr>
        <a:xfrm>
          <a:off x="6912960" y="3980751"/>
          <a:ext cx="873823" cy="873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277F-D59A-9B4C-BFE3-9D61CE72381A}">
      <dsp:nvSpPr>
        <dsp:cNvPr id="0" name=""/>
        <dsp:cNvSpPr/>
      </dsp:nvSpPr>
      <dsp:spPr>
        <a:xfrm>
          <a:off x="7786783" y="3980751"/>
          <a:ext cx="3731928" cy="87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B5892D"/>
              </a:solidFill>
            </a:rPr>
            <a:t>EOSC-hub &amp; OpenAIRE Common vision, service provision and role in the EOSC Governance</a:t>
          </a:r>
        </a:p>
      </dsp:txBody>
      <dsp:txXfrm>
        <a:off x="7786783" y="3980751"/>
        <a:ext cx="3731928" cy="87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D7CA8-F058-714F-8AE4-70533ED38757}">
      <dsp:nvSpPr>
        <dsp:cNvPr id="0" name=""/>
        <dsp:cNvSpPr/>
      </dsp:nvSpPr>
      <dsp:spPr>
        <a:xfrm>
          <a:off x="744921" y="849490"/>
          <a:ext cx="1969189" cy="1969189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033302" y="1137871"/>
        <a:ext cx="1392427" cy="1392427"/>
      </dsp:txXfrm>
    </dsp:sp>
    <dsp:sp modelId="{11C1960D-286D-124A-8F4C-DB442B8A1158}">
      <dsp:nvSpPr>
        <dsp:cNvPr id="0" name=""/>
        <dsp:cNvSpPr/>
      </dsp:nvSpPr>
      <dsp:spPr>
        <a:xfrm>
          <a:off x="1237218" y="60754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Service Providers</a:t>
          </a:r>
        </a:p>
      </dsp:txBody>
      <dsp:txXfrm>
        <a:off x="1381408" y="204944"/>
        <a:ext cx="696214" cy="696214"/>
      </dsp:txXfrm>
    </dsp:sp>
    <dsp:sp modelId="{204F9F06-1F05-7D4C-94D6-3E204B053C88}">
      <dsp:nvSpPr>
        <dsp:cNvPr id="0" name=""/>
        <dsp:cNvSpPr/>
      </dsp:nvSpPr>
      <dsp:spPr>
        <a:xfrm>
          <a:off x="2455554" y="945926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EOSC Hub Operators</a:t>
          </a:r>
        </a:p>
      </dsp:txBody>
      <dsp:txXfrm>
        <a:off x="2599744" y="1090116"/>
        <a:ext cx="696214" cy="696214"/>
      </dsp:txXfrm>
    </dsp:sp>
    <dsp:sp modelId="{3C81401E-C28B-0F4D-A2D0-6EC89F312CF9}">
      <dsp:nvSpPr>
        <dsp:cNvPr id="0" name=""/>
        <dsp:cNvSpPr/>
      </dsp:nvSpPr>
      <dsp:spPr>
        <a:xfrm>
          <a:off x="2016222" y="2376261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Researchers and Research Communities</a:t>
          </a:r>
        </a:p>
      </dsp:txBody>
      <dsp:txXfrm>
        <a:off x="2160412" y="2520451"/>
        <a:ext cx="696214" cy="696214"/>
      </dsp:txXfrm>
    </dsp:sp>
    <dsp:sp modelId="{D4D49680-0D68-694E-9530-E6AE2B3A869F}">
      <dsp:nvSpPr>
        <dsp:cNvPr id="0" name=""/>
        <dsp:cNvSpPr/>
      </dsp:nvSpPr>
      <dsp:spPr>
        <a:xfrm>
          <a:off x="484245" y="2378165"/>
          <a:ext cx="984594" cy="984594"/>
        </a:xfrm>
        <a:prstGeom prst="ellipse">
          <a:avLst/>
        </a:prstGeom>
        <a:solidFill>
          <a:srgbClr val="1F497D">
            <a:lumMod val="75000"/>
            <a:alpha val="91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Enterprise</a:t>
          </a:r>
        </a:p>
      </dsp:txBody>
      <dsp:txXfrm>
        <a:off x="628435" y="2522355"/>
        <a:ext cx="696214" cy="696214"/>
      </dsp:txXfrm>
    </dsp:sp>
    <dsp:sp modelId="{75913C2A-5836-B644-ADAB-B92412FAAA78}">
      <dsp:nvSpPr>
        <dsp:cNvPr id="0" name=""/>
        <dsp:cNvSpPr/>
      </dsp:nvSpPr>
      <dsp:spPr>
        <a:xfrm>
          <a:off x="18883" y="945926"/>
          <a:ext cx="984594" cy="984594"/>
        </a:xfrm>
        <a:prstGeom prst="ellipse">
          <a:avLst/>
        </a:prstGeom>
        <a:solidFill>
          <a:schemeClr val="tx2">
            <a:lumMod val="75000"/>
            <a:alpha val="9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Education Training &amp; Support</a:t>
          </a:r>
        </a:p>
      </dsp:txBody>
      <dsp:txXfrm>
        <a:off x="163073" y="1090116"/>
        <a:ext cx="696214" cy="696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7029C-2931-7D42-8ED1-3343D05729E2}">
      <dsp:nvSpPr>
        <dsp:cNvPr id="0" name=""/>
        <dsp:cNvSpPr/>
      </dsp:nvSpPr>
      <dsp:spPr>
        <a:xfrm>
          <a:off x="1779972" y="1058157"/>
          <a:ext cx="974084" cy="338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56"/>
              </a:lnTo>
              <a:lnTo>
                <a:pt x="974084" y="169056"/>
              </a:lnTo>
              <a:lnTo>
                <a:pt x="974084" y="338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1D374-98B4-594D-A060-72C98D8CFC29}">
      <dsp:nvSpPr>
        <dsp:cNvPr id="0" name=""/>
        <dsp:cNvSpPr/>
      </dsp:nvSpPr>
      <dsp:spPr>
        <a:xfrm>
          <a:off x="805887" y="1058157"/>
          <a:ext cx="974084" cy="338112"/>
        </a:xfrm>
        <a:custGeom>
          <a:avLst/>
          <a:gdLst/>
          <a:ahLst/>
          <a:cxnLst/>
          <a:rect l="0" t="0" r="0" b="0"/>
          <a:pathLst>
            <a:path>
              <a:moveTo>
                <a:pt x="974084" y="0"/>
              </a:moveTo>
              <a:lnTo>
                <a:pt x="974084" y="169056"/>
              </a:lnTo>
              <a:lnTo>
                <a:pt x="0" y="169056"/>
              </a:lnTo>
              <a:lnTo>
                <a:pt x="0" y="338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1377457" y="253129"/>
          <a:ext cx="805028" cy="8050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1377457" y="253129"/>
          <a:ext cx="805028" cy="8050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974943" y="398034"/>
          <a:ext cx="1610057" cy="515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>
        <a:off x="974943" y="398034"/>
        <a:ext cx="1610057" cy="515218"/>
      </dsp:txXfrm>
    </dsp:sp>
    <dsp:sp modelId="{8445A93C-0511-914C-9402-A8ABEBCA10A7}">
      <dsp:nvSpPr>
        <dsp:cNvPr id="0" name=""/>
        <dsp:cNvSpPr/>
      </dsp:nvSpPr>
      <dsp:spPr>
        <a:xfrm>
          <a:off x="403372" y="1396270"/>
          <a:ext cx="805028" cy="8050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CD90-39ED-5C49-8521-9EFF9ADCFEF7}">
      <dsp:nvSpPr>
        <dsp:cNvPr id="0" name=""/>
        <dsp:cNvSpPr/>
      </dsp:nvSpPr>
      <dsp:spPr>
        <a:xfrm>
          <a:off x="403372" y="1396270"/>
          <a:ext cx="805028" cy="8050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6951-6BB1-A442-B4A7-B9B39D0C2566}">
      <dsp:nvSpPr>
        <dsp:cNvPr id="0" name=""/>
        <dsp:cNvSpPr/>
      </dsp:nvSpPr>
      <dsp:spPr>
        <a:xfrm>
          <a:off x="858" y="1541175"/>
          <a:ext cx="1610057" cy="515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WP6 Common Services</a:t>
          </a:r>
        </a:p>
      </dsp:txBody>
      <dsp:txXfrm>
        <a:off x="858" y="1541175"/>
        <a:ext cx="1610057" cy="515218"/>
      </dsp:txXfrm>
    </dsp:sp>
    <dsp:sp modelId="{6972934B-E5D6-5942-8132-CD00C3271941}">
      <dsp:nvSpPr>
        <dsp:cNvPr id="0" name=""/>
        <dsp:cNvSpPr/>
      </dsp:nvSpPr>
      <dsp:spPr>
        <a:xfrm>
          <a:off x="2351542" y="1396270"/>
          <a:ext cx="805028" cy="8050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2FD2C-4B49-2E49-BA3A-D170A28E19CE}">
      <dsp:nvSpPr>
        <dsp:cNvPr id="0" name=""/>
        <dsp:cNvSpPr/>
      </dsp:nvSpPr>
      <dsp:spPr>
        <a:xfrm>
          <a:off x="2351542" y="1396270"/>
          <a:ext cx="805028" cy="8050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AA79E-BBC7-174F-BED5-3F92AEC4414C}">
      <dsp:nvSpPr>
        <dsp:cNvPr id="0" name=""/>
        <dsp:cNvSpPr/>
      </dsp:nvSpPr>
      <dsp:spPr>
        <a:xfrm>
          <a:off x="1949028" y="1541175"/>
          <a:ext cx="1610057" cy="515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WP7 Thematic Services</a:t>
          </a:r>
        </a:p>
      </dsp:txBody>
      <dsp:txXfrm>
        <a:off x="1949028" y="1541175"/>
        <a:ext cx="1610057" cy="515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BDD98-C9D0-0E4E-B276-6DF02CEE6D44}">
      <dsp:nvSpPr>
        <dsp:cNvPr id="0" name=""/>
        <dsp:cNvSpPr/>
      </dsp:nvSpPr>
      <dsp:spPr>
        <a:xfrm>
          <a:off x="1266683" y="1004950"/>
          <a:ext cx="91440" cy="421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810159" y="461"/>
          <a:ext cx="1004488" cy="10044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810159" y="461"/>
          <a:ext cx="1004488" cy="10044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307915" y="181269"/>
          <a:ext cx="2008977" cy="642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/>
        </a:p>
      </dsp:txBody>
      <dsp:txXfrm>
        <a:off x="307915" y="181269"/>
        <a:ext cx="2008977" cy="642872"/>
      </dsp:txXfrm>
    </dsp:sp>
    <dsp:sp modelId="{5CCE60C8-B4D8-4442-BC71-BCDCC1E8AB3C}">
      <dsp:nvSpPr>
        <dsp:cNvPr id="0" name=""/>
        <dsp:cNvSpPr/>
      </dsp:nvSpPr>
      <dsp:spPr>
        <a:xfrm>
          <a:off x="810159" y="1426836"/>
          <a:ext cx="1004488" cy="10044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810159" y="1426836"/>
          <a:ext cx="1004488" cy="10044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07915" y="1607644"/>
          <a:ext cx="2008977" cy="642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WP10 Technical Coordination </a:t>
          </a:r>
        </a:p>
      </dsp:txBody>
      <dsp:txXfrm>
        <a:off x="307915" y="1607644"/>
        <a:ext cx="2008977" cy="642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B177-6936-8646-9C22-A5F638038142}">
      <dsp:nvSpPr>
        <dsp:cNvPr id="0" name=""/>
        <dsp:cNvSpPr/>
      </dsp:nvSpPr>
      <dsp:spPr>
        <a:xfrm>
          <a:off x="2772308" y="1747038"/>
          <a:ext cx="1961428" cy="34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06"/>
              </a:lnTo>
              <a:lnTo>
                <a:pt x="1961428" y="170206"/>
              </a:lnTo>
              <a:lnTo>
                <a:pt x="1961428" y="34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2726587" y="1747038"/>
          <a:ext cx="91440" cy="340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68447-AE7B-0243-91DE-1DAF417BDEC9}">
      <dsp:nvSpPr>
        <dsp:cNvPr id="0" name=""/>
        <dsp:cNvSpPr/>
      </dsp:nvSpPr>
      <dsp:spPr>
        <a:xfrm>
          <a:off x="810879" y="1747038"/>
          <a:ext cx="1961428" cy="340413"/>
        </a:xfrm>
        <a:custGeom>
          <a:avLst/>
          <a:gdLst/>
          <a:ahLst/>
          <a:cxnLst/>
          <a:rect l="0" t="0" r="0" b="0"/>
          <a:pathLst>
            <a:path>
              <a:moveTo>
                <a:pt x="1961428" y="0"/>
              </a:moveTo>
              <a:lnTo>
                <a:pt x="1961428" y="170206"/>
              </a:lnTo>
              <a:lnTo>
                <a:pt x="0" y="170206"/>
              </a:lnTo>
              <a:lnTo>
                <a:pt x="0" y="34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367054" y="936531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367054" y="936531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961800" y="1082422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961800" y="1082422"/>
        <a:ext cx="1621015" cy="518724"/>
      </dsp:txXfrm>
    </dsp:sp>
    <dsp:sp modelId="{1DBB63CA-CCFA-F64E-B9D6-9E67FF21D11A}">
      <dsp:nvSpPr>
        <dsp:cNvPr id="0" name=""/>
        <dsp:cNvSpPr/>
      </dsp:nvSpPr>
      <dsp:spPr>
        <a:xfrm>
          <a:off x="405626" y="2087452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4CEFB-3C01-1B44-A981-7FBB8863079E}">
      <dsp:nvSpPr>
        <dsp:cNvPr id="0" name=""/>
        <dsp:cNvSpPr/>
      </dsp:nvSpPr>
      <dsp:spPr>
        <a:xfrm>
          <a:off x="405626" y="2087452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02DA7-F27B-3247-A033-B1EB42CE280F}">
      <dsp:nvSpPr>
        <dsp:cNvPr id="0" name=""/>
        <dsp:cNvSpPr/>
      </dsp:nvSpPr>
      <dsp:spPr>
        <a:xfrm>
          <a:off x="372" y="2233343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WP2 Strategy  &amp; Business Development</a:t>
          </a:r>
        </a:p>
      </dsp:txBody>
      <dsp:txXfrm>
        <a:off x="372" y="2233343"/>
        <a:ext cx="1621015" cy="518724"/>
      </dsp:txXfrm>
    </dsp:sp>
    <dsp:sp modelId="{5CCE60C8-B4D8-4442-BC71-BCDCC1E8AB3C}">
      <dsp:nvSpPr>
        <dsp:cNvPr id="0" name=""/>
        <dsp:cNvSpPr/>
      </dsp:nvSpPr>
      <dsp:spPr>
        <a:xfrm>
          <a:off x="2367054" y="2087452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2367054" y="2087452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1961800" y="2233343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WP4 Federated Service </a:t>
          </a:r>
          <a:r>
            <a:rPr lang="en-GB" sz="1300" kern="1200" dirty="0" err="1"/>
            <a:t>Mgmt</a:t>
          </a:r>
          <a:r>
            <a:rPr lang="en-GB" sz="1300" kern="1200" dirty="0"/>
            <a:t> </a:t>
          </a:r>
        </a:p>
      </dsp:txBody>
      <dsp:txXfrm>
        <a:off x="1961800" y="2233343"/>
        <a:ext cx="1621015" cy="518724"/>
      </dsp:txXfrm>
    </dsp:sp>
    <dsp:sp modelId="{70D6A101-3AEA-EA4C-9E76-9B9EC2D67B79}">
      <dsp:nvSpPr>
        <dsp:cNvPr id="0" name=""/>
        <dsp:cNvSpPr/>
      </dsp:nvSpPr>
      <dsp:spPr>
        <a:xfrm>
          <a:off x="4328482" y="2087452"/>
          <a:ext cx="810507" cy="8105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63FAF-4F9C-724B-8C73-EEFC3C02D3C1}">
      <dsp:nvSpPr>
        <dsp:cNvPr id="0" name=""/>
        <dsp:cNvSpPr/>
      </dsp:nvSpPr>
      <dsp:spPr>
        <a:xfrm>
          <a:off x="4328482" y="2087452"/>
          <a:ext cx="810507" cy="8105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3777-8477-E841-B078-3E10FFA8A604}">
      <dsp:nvSpPr>
        <dsp:cNvPr id="0" name=""/>
        <dsp:cNvSpPr/>
      </dsp:nvSpPr>
      <dsp:spPr>
        <a:xfrm>
          <a:off x="3923228" y="2233343"/>
          <a:ext cx="1621015" cy="5187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WP10 Technical Coordination</a:t>
          </a:r>
        </a:p>
      </dsp:txBody>
      <dsp:txXfrm>
        <a:off x="3923228" y="2233343"/>
        <a:ext cx="1621015" cy="518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D374-98B4-594D-A060-72C98D8CFC29}">
      <dsp:nvSpPr>
        <dsp:cNvPr id="0" name=""/>
        <dsp:cNvSpPr/>
      </dsp:nvSpPr>
      <dsp:spPr>
        <a:xfrm>
          <a:off x="2608548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2"/>
              </a:lnTo>
              <a:lnTo>
                <a:pt x="1845566" y="160152"/>
              </a:lnTo>
              <a:lnTo>
                <a:pt x="1845566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725C-FE8F-AD41-B69D-67F314724D03}">
      <dsp:nvSpPr>
        <dsp:cNvPr id="0" name=""/>
        <dsp:cNvSpPr/>
      </dsp:nvSpPr>
      <dsp:spPr>
        <a:xfrm>
          <a:off x="2562827" y="2395425"/>
          <a:ext cx="91440" cy="320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762981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1845566" y="0"/>
              </a:moveTo>
              <a:lnTo>
                <a:pt x="1845566" y="160152"/>
              </a:lnTo>
              <a:lnTo>
                <a:pt x="0" y="160152"/>
              </a:lnTo>
              <a:lnTo>
                <a:pt x="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845917" y="1770068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845917" y="1770068"/>
        <a:ext cx="1525261" cy="488083"/>
      </dsp:txXfrm>
    </dsp:sp>
    <dsp:sp modelId="{5CCE60C8-B4D8-4442-BC71-BCDCC1E8AB3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50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WP4 Federated Service </a:t>
          </a:r>
          <a:r>
            <a:rPr lang="en-GB" sz="1300" kern="1200" dirty="0" err="1"/>
            <a:t>Mgmt</a:t>
          </a:r>
          <a:r>
            <a:rPr lang="en-GB" sz="1300" kern="1200" dirty="0"/>
            <a:t> </a:t>
          </a:r>
        </a:p>
      </dsp:txBody>
      <dsp:txXfrm>
        <a:off x="350" y="2853004"/>
        <a:ext cx="1525261" cy="488083"/>
      </dsp:txXfrm>
    </dsp:sp>
    <dsp:sp modelId="{4C6BCA63-01CA-9646-95FC-13A442C5F17E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7DB1-637D-D146-97D0-B4B062110F3B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C744-01F8-5146-BD28-B83565BE1A69}">
      <dsp:nvSpPr>
        <dsp:cNvPr id="0" name=""/>
        <dsp:cNvSpPr/>
      </dsp:nvSpPr>
      <dsp:spPr>
        <a:xfrm>
          <a:off x="1845917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WP5 Federation &amp; Collaborative Services</a:t>
          </a:r>
        </a:p>
      </dsp:txBody>
      <dsp:txXfrm>
        <a:off x="1845917" y="2853004"/>
        <a:ext cx="1525261" cy="488083"/>
      </dsp:txXfrm>
    </dsp:sp>
    <dsp:sp modelId="{8445A93C-0511-914C-9402-A8ABEBCA10A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CD90-39ED-5C49-8521-9EFF9ADCFEF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6951-6BB1-A442-B4A7-B9B39D0C2566}">
      <dsp:nvSpPr>
        <dsp:cNvPr id="0" name=""/>
        <dsp:cNvSpPr/>
      </dsp:nvSpPr>
      <dsp:spPr>
        <a:xfrm>
          <a:off x="3691483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WP6 Common Services</a:t>
          </a:r>
        </a:p>
      </dsp:txBody>
      <dsp:txXfrm>
        <a:off x="3691483" y="2853004"/>
        <a:ext cx="1525261" cy="488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D374-98B4-594D-A060-72C98D8CFC29}">
      <dsp:nvSpPr>
        <dsp:cNvPr id="0" name=""/>
        <dsp:cNvSpPr/>
      </dsp:nvSpPr>
      <dsp:spPr>
        <a:xfrm>
          <a:off x="2608548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2"/>
              </a:lnTo>
              <a:lnTo>
                <a:pt x="1845566" y="160152"/>
              </a:lnTo>
              <a:lnTo>
                <a:pt x="1845566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725C-FE8F-AD41-B69D-67F314724D03}">
      <dsp:nvSpPr>
        <dsp:cNvPr id="0" name=""/>
        <dsp:cNvSpPr/>
      </dsp:nvSpPr>
      <dsp:spPr>
        <a:xfrm>
          <a:off x="2562827" y="2395425"/>
          <a:ext cx="91440" cy="320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762981" y="2395425"/>
          <a:ext cx="1845566" cy="320304"/>
        </a:xfrm>
        <a:custGeom>
          <a:avLst/>
          <a:gdLst/>
          <a:ahLst/>
          <a:cxnLst/>
          <a:rect l="0" t="0" r="0" b="0"/>
          <a:pathLst>
            <a:path>
              <a:moveTo>
                <a:pt x="1845566" y="0"/>
              </a:moveTo>
              <a:lnTo>
                <a:pt x="1845566" y="160152"/>
              </a:lnTo>
              <a:lnTo>
                <a:pt x="0" y="160152"/>
              </a:lnTo>
              <a:lnTo>
                <a:pt x="0" y="320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227232" y="1632794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845917" y="1770068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1845917" y="1770068"/>
        <a:ext cx="1525261" cy="488083"/>
      </dsp:txXfrm>
    </dsp:sp>
    <dsp:sp modelId="{5CCE60C8-B4D8-4442-BC71-BCDCC1E8AB3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81665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50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WP4 Federated Service </a:t>
          </a:r>
          <a:r>
            <a:rPr lang="en-GB" sz="1300" kern="1200" dirty="0" err="1"/>
            <a:t>Mgmt</a:t>
          </a:r>
          <a:r>
            <a:rPr lang="en-GB" sz="1300" kern="1200" dirty="0"/>
            <a:t> </a:t>
          </a:r>
        </a:p>
      </dsp:txBody>
      <dsp:txXfrm>
        <a:off x="350" y="2853004"/>
        <a:ext cx="1525261" cy="488083"/>
      </dsp:txXfrm>
    </dsp:sp>
    <dsp:sp modelId="{4C6BCA63-01CA-9646-95FC-13A442C5F17E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7DB1-637D-D146-97D0-B4B062110F3B}">
      <dsp:nvSpPr>
        <dsp:cNvPr id="0" name=""/>
        <dsp:cNvSpPr/>
      </dsp:nvSpPr>
      <dsp:spPr>
        <a:xfrm>
          <a:off x="2227232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C744-01F8-5146-BD28-B83565BE1A69}">
      <dsp:nvSpPr>
        <dsp:cNvPr id="0" name=""/>
        <dsp:cNvSpPr/>
      </dsp:nvSpPr>
      <dsp:spPr>
        <a:xfrm>
          <a:off x="1845917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WP5 Federation &amp; Collaborative Services</a:t>
          </a:r>
        </a:p>
      </dsp:txBody>
      <dsp:txXfrm>
        <a:off x="1845917" y="2853004"/>
        <a:ext cx="1525261" cy="488083"/>
      </dsp:txXfrm>
    </dsp:sp>
    <dsp:sp modelId="{8445A93C-0511-914C-9402-A8ABEBCA10A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CD90-39ED-5C49-8521-9EFF9ADCFEF7}">
      <dsp:nvSpPr>
        <dsp:cNvPr id="0" name=""/>
        <dsp:cNvSpPr/>
      </dsp:nvSpPr>
      <dsp:spPr>
        <a:xfrm>
          <a:off x="4072799" y="2715730"/>
          <a:ext cx="762630" cy="7626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6951-6BB1-A442-B4A7-B9B39D0C2566}">
      <dsp:nvSpPr>
        <dsp:cNvPr id="0" name=""/>
        <dsp:cNvSpPr/>
      </dsp:nvSpPr>
      <dsp:spPr>
        <a:xfrm>
          <a:off x="3691483" y="2853004"/>
          <a:ext cx="1525261" cy="48808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WP13 Access Provisioning</a:t>
          </a:r>
        </a:p>
      </dsp:txBody>
      <dsp:txXfrm>
        <a:off x="3691483" y="2853004"/>
        <a:ext cx="1525261" cy="488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6725C-FE8F-AD41-B69D-67F314724D03}">
      <dsp:nvSpPr>
        <dsp:cNvPr id="0" name=""/>
        <dsp:cNvSpPr/>
      </dsp:nvSpPr>
      <dsp:spPr>
        <a:xfrm>
          <a:off x="2608548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51"/>
              </a:lnTo>
              <a:lnTo>
                <a:pt x="1427520" y="247751"/>
              </a:lnTo>
              <a:lnTo>
                <a:pt x="142752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1181027" y="2307826"/>
          <a:ext cx="1427520" cy="495503"/>
        </a:xfrm>
        <a:custGeom>
          <a:avLst/>
          <a:gdLst/>
          <a:ahLst/>
          <a:cxnLst/>
          <a:rect l="0" t="0" r="0" b="0"/>
          <a:pathLst>
            <a:path>
              <a:moveTo>
                <a:pt x="1427520" y="0"/>
              </a:moveTo>
              <a:lnTo>
                <a:pt x="1427520" y="247751"/>
              </a:lnTo>
              <a:lnTo>
                <a:pt x="0" y="247751"/>
              </a:lnTo>
              <a:lnTo>
                <a:pt x="0" y="495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94EC-CFC9-1941-A377-41F32634A702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F5C7-8ADD-B441-B4BC-70E28945AAF6}">
      <dsp:nvSpPr>
        <dsp:cNvPr id="0" name=""/>
        <dsp:cNvSpPr/>
      </dsp:nvSpPr>
      <dsp:spPr>
        <a:xfrm>
          <a:off x="2018663" y="1128057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D509-7088-8A45-A34E-1052271781B8}">
      <dsp:nvSpPr>
        <dsp:cNvPr id="0" name=""/>
        <dsp:cNvSpPr/>
      </dsp:nvSpPr>
      <dsp:spPr>
        <a:xfrm>
          <a:off x="1428778" y="1340415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1428778" y="1340415"/>
        <a:ext cx="2359538" cy="755052"/>
      </dsp:txXfrm>
    </dsp:sp>
    <dsp:sp modelId="{5CCE60C8-B4D8-4442-BC71-BCDCC1E8AB3C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591142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1257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WP2 Strategy &amp; Business Development</a:t>
          </a:r>
        </a:p>
      </dsp:txBody>
      <dsp:txXfrm>
        <a:off x="1257" y="3015688"/>
        <a:ext cx="2359538" cy="755052"/>
      </dsp:txXfrm>
    </dsp:sp>
    <dsp:sp modelId="{4C6BCA63-01CA-9646-95FC-13A442C5F17E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E7DB1-637D-D146-97D0-B4B062110F3B}">
      <dsp:nvSpPr>
        <dsp:cNvPr id="0" name=""/>
        <dsp:cNvSpPr/>
      </dsp:nvSpPr>
      <dsp:spPr>
        <a:xfrm>
          <a:off x="3446184" y="2803329"/>
          <a:ext cx="1179769" cy="117976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7C744-01F8-5146-BD28-B83565BE1A69}">
      <dsp:nvSpPr>
        <dsp:cNvPr id="0" name=""/>
        <dsp:cNvSpPr/>
      </dsp:nvSpPr>
      <dsp:spPr>
        <a:xfrm>
          <a:off x="2856299" y="3015688"/>
          <a:ext cx="2359538" cy="7550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WP12 Business Models &amp; Procurement</a:t>
          </a:r>
        </a:p>
      </dsp:txBody>
      <dsp:txXfrm>
        <a:off x="2856299" y="3015688"/>
        <a:ext cx="2359538" cy="755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38D89-8050-9045-A00C-49B22F62A0C4}">
      <dsp:nvSpPr>
        <dsp:cNvPr id="0" name=""/>
        <dsp:cNvSpPr/>
      </dsp:nvSpPr>
      <dsp:spPr>
        <a:xfrm>
          <a:off x="3197370" y="2843460"/>
          <a:ext cx="2504200" cy="289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1"/>
              </a:lnTo>
              <a:lnTo>
                <a:pt x="2504200" y="144871"/>
              </a:lnTo>
              <a:lnTo>
                <a:pt x="2504200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AA51A-FA29-CB4C-9468-99872EF91F01}">
      <dsp:nvSpPr>
        <dsp:cNvPr id="0" name=""/>
        <dsp:cNvSpPr/>
      </dsp:nvSpPr>
      <dsp:spPr>
        <a:xfrm>
          <a:off x="3197370" y="2843460"/>
          <a:ext cx="834733" cy="289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71"/>
              </a:lnTo>
              <a:lnTo>
                <a:pt x="834733" y="144871"/>
              </a:lnTo>
              <a:lnTo>
                <a:pt x="834733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3C2B3-223A-DC42-8D4D-155633CDE3E7}">
      <dsp:nvSpPr>
        <dsp:cNvPr id="0" name=""/>
        <dsp:cNvSpPr/>
      </dsp:nvSpPr>
      <dsp:spPr>
        <a:xfrm>
          <a:off x="2362637" y="2843460"/>
          <a:ext cx="834733" cy="289742"/>
        </a:xfrm>
        <a:custGeom>
          <a:avLst/>
          <a:gdLst/>
          <a:ahLst/>
          <a:cxnLst/>
          <a:rect l="0" t="0" r="0" b="0"/>
          <a:pathLst>
            <a:path>
              <a:moveTo>
                <a:pt x="834733" y="0"/>
              </a:moveTo>
              <a:lnTo>
                <a:pt x="834733" y="144871"/>
              </a:lnTo>
              <a:lnTo>
                <a:pt x="0" y="144871"/>
              </a:lnTo>
              <a:lnTo>
                <a:pt x="0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DD98-C9D0-0E4E-B276-6DF02CEE6D44}">
      <dsp:nvSpPr>
        <dsp:cNvPr id="0" name=""/>
        <dsp:cNvSpPr/>
      </dsp:nvSpPr>
      <dsp:spPr>
        <a:xfrm>
          <a:off x="693170" y="2843460"/>
          <a:ext cx="2504200" cy="289742"/>
        </a:xfrm>
        <a:custGeom>
          <a:avLst/>
          <a:gdLst/>
          <a:ahLst/>
          <a:cxnLst/>
          <a:rect l="0" t="0" r="0" b="0"/>
          <a:pathLst>
            <a:path>
              <a:moveTo>
                <a:pt x="2504200" y="0"/>
              </a:moveTo>
              <a:lnTo>
                <a:pt x="2504200" y="144871"/>
              </a:lnTo>
              <a:lnTo>
                <a:pt x="0" y="144871"/>
              </a:lnTo>
              <a:lnTo>
                <a:pt x="0" y="289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ABDB-AACC-D84F-BCFC-D0681D391BE5}">
      <dsp:nvSpPr>
        <dsp:cNvPr id="0" name=""/>
        <dsp:cNvSpPr/>
      </dsp:nvSpPr>
      <dsp:spPr>
        <a:xfrm>
          <a:off x="2852439" y="2153598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E08D-9B95-EA42-903C-8AA0B66BED6E}">
      <dsp:nvSpPr>
        <dsp:cNvPr id="0" name=""/>
        <dsp:cNvSpPr/>
      </dsp:nvSpPr>
      <dsp:spPr>
        <a:xfrm>
          <a:off x="2852439" y="2153598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B05A-F92A-2F47-8ACD-3DBE42061546}">
      <dsp:nvSpPr>
        <dsp:cNvPr id="0" name=""/>
        <dsp:cNvSpPr/>
      </dsp:nvSpPr>
      <dsp:spPr>
        <a:xfrm>
          <a:off x="2507508" y="2277773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2507508" y="2277773"/>
        <a:ext cx="1379724" cy="441511"/>
      </dsp:txXfrm>
    </dsp:sp>
    <dsp:sp modelId="{5CCE60C8-B4D8-4442-BC71-BCDCC1E8AB3C}">
      <dsp:nvSpPr>
        <dsp:cNvPr id="0" name=""/>
        <dsp:cNvSpPr/>
      </dsp:nvSpPr>
      <dsp:spPr>
        <a:xfrm>
          <a:off x="348239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239F6-9FE7-3E4B-9D83-79D7C04B90AC}">
      <dsp:nvSpPr>
        <dsp:cNvPr id="0" name=""/>
        <dsp:cNvSpPr/>
      </dsp:nvSpPr>
      <dsp:spPr>
        <a:xfrm>
          <a:off x="348239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B05E7-CBC3-9C46-9B78-1FC0B3DA2A23}">
      <dsp:nvSpPr>
        <dsp:cNvPr id="0" name=""/>
        <dsp:cNvSpPr/>
      </dsp:nvSpPr>
      <dsp:spPr>
        <a:xfrm>
          <a:off x="3307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WP2 Service Portfolio </a:t>
          </a:r>
          <a:r>
            <a:rPr lang="en-GB" sz="1000" kern="1200" dirty="0" err="1"/>
            <a:t>Mgm</a:t>
          </a:r>
          <a:r>
            <a:rPr lang="en-GB" sz="1000" kern="1200" dirty="0"/>
            <a:t>, WP4 Federated Service </a:t>
          </a:r>
          <a:r>
            <a:rPr lang="en-GB" sz="1000" kern="1200" dirty="0" err="1"/>
            <a:t>Mgmt</a:t>
          </a:r>
          <a:r>
            <a:rPr lang="en-GB" sz="1000" kern="1200" dirty="0"/>
            <a:t> </a:t>
          </a:r>
        </a:p>
      </dsp:txBody>
      <dsp:txXfrm>
        <a:off x="3307" y="3257378"/>
        <a:ext cx="1379724" cy="441511"/>
      </dsp:txXfrm>
    </dsp:sp>
    <dsp:sp modelId="{769D5F9F-E35A-6045-BF83-567E916D3CFF}">
      <dsp:nvSpPr>
        <dsp:cNvPr id="0" name=""/>
        <dsp:cNvSpPr/>
      </dsp:nvSpPr>
      <dsp:spPr>
        <a:xfrm>
          <a:off x="2017705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CF9E4-3A53-284A-8EBB-3A29AA5705E3}">
      <dsp:nvSpPr>
        <dsp:cNvPr id="0" name=""/>
        <dsp:cNvSpPr/>
      </dsp:nvSpPr>
      <dsp:spPr>
        <a:xfrm>
          <a:off x="2017705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AF1F8-F43E-9343-8C2D-07AD003542D4}">
      <dsp:nvSpPr>
        <dsp:cNvPr id="0" name=""/>
        <dsp:cNvSpPr/>
      </dsp:nvSpPr>
      <dsp:spPr>
        <a:xfrm>
          <a:off x="1672774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WP3  Innovation Management and Engagement</a:t>
          </a:r>
        </a:p>
      </dsp:txBody>
      <dsp:txXfrm>
        <a:off x="1672774" y="3257378"/>
        <a:ext cx="1379724" cy="441511"/>
      </dsp:txXfrm>
    </dsp:sp>
    <dsp:sp modelId="{DD6CBA14-E495-404F-9425-E4792B095634}">
      <dsp:nvSpPr>
        <dsp:cNvPr id="0" name=""/>
        <dsp:cNvSpPr/>
      </dsp:nvSpPr>
      <dsp:spPr>
        <a:xfrm>
          <a:off x="3687172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A0B6-CA20-6849-95D9-CEC75DFDF028}">
      <dsp:nvSpPr>
        <dsp:cNvPr id="0" name=""/>
        <dsp:cNvSpPr/>
      </dsp:nvSpPr>
      <dsp:spPr>
        <a:xfrm>
          <a:off x="3687172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290B2-4284-134E-98D7-5686108C77C5}">
      <dsp:nvSpPr>
        <dsp:cNvPr id="0" name=""/>
        <dsp:cNvSpPr/>
      </dsp:nvSpPr>
      <dsp:spPr>
        <a:xfrm>
          <a:off x="3342241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WP5 Federation &amp; Collaborative Services, WP13 Access </a:t>
          </a:r>
          <a:r>
            <a:rPr lang="en-GB" sz="1000" kern="1200" dirty="0" err="1"/>
            <a:t>Mgmt</a:t>
          </a:r>
          <a:endParaRPr lang="en-GB" sz="1000" kern="1200" dirty="0"/>
        </a:p>
      </dsp:txBody>
      <dsp:txXfrm>
        <a:off x="3342241" y="3257378"/>
        <a:ext cx="1379724" cy="441511"/>
      </dsp:txXfrm>
    </dsp:sp>
    <dsp:sp modelId="{A15CFB48-F664-4C4F-BA2F-18A4AC833734}">
      <dsp:nvSpPr>
        <dsp:cNvPr id="0" name=""/>
        <dsp:cNvSpPr/>
      </dsp:nvSpPr>
      <dsp:spPr>
        <a:xfrm>
          <a:off x="5356639" y="3133203"/>
          <a:ext cx="689862" cy="6898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2374-C514-7D4D-A033-189E538AD3CD}">
      <dsp:nvSpPr>
        <dsp:cNvPr id="0" name=""/>
        <dsp:cNvSpPr/>
      </dsp:nvSpPr>
      <dsp:spPr>
        <a:xfrm>
          <a:off x="5356639" y="3133203"/>
          <a:ext cx="689862" cy="6898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A7112-9F6F-0743-8351-A9352265B4CF}">
      <dsp:nvSpPr>
        <dsp:cNvPr id="0" name=""/>
        <dsp:cNvSpPr/>
      </dsp:nvSpPr>
      <dsp:spPr>
        <a:xfrm>
          <a:off x="5011708" y="3257378"/>
          <a:ext cx="1379724" cy="441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WP8 Competence Centres, WP9 Digital Innovation Hub</a:t>
          </a:r>
        </a:p>
      </dsp:txBody>
      <dsp:txXfrm>
        <a:off x="5011708" y="3257378"/>
        <a:ext cx="1379724" cy="441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08/10/2019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608479ed5b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5" name="Google Shape;1635;g608479ed5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066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58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457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4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61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Hub Portfolio:</a:t>
            </a:r>
          </a:p>
          <a:p>
            <a:r>
              <a:rPr lang="en-GB" dirty="0"/>
              <a:t>Access- and federation-enabling services</a:t>
            </a:r>
          </a:p>
          <a:p>
            <a:endParaRPr lang="en-GB" dirty="0"/>
          </a:p>
          <a:p>
            <a:r>
              <a:rPr lang="en-GB" dirty="0"/>
              <a:t>Compliance Framework: </a:t>
            </a:r>
          </a:p>
          <a:p>
            <a:r>
              <a:rPr lang="en-GB" dirty="0"/>
              <a:t>Regulatory framework – policies and processes to operate the FC</a:t>
            </a:r>
          </a:p>
          <a:p>
            <a:r>
              <a:rPr lang="en-GB" dirty="0"/>
              <a:t>drives composition of FC and Service Portfolio</a:t>
            </a:r>
          </a:p>
          <a:p>
            <a:endParaRPr lang="en-GB" dirty="0"/>
          </a:p>
          <a:p>
            <a:r>
              <a:rPr lang="en-GB" dirty="0"/>
              <a:t>Shared resources:</a:t>
            </a:r>
          </a:p>
          <a:p>
            <a:r>
              <a:rPr lang="en-GB" dirty="0"/>
              <a:t>Resources (services and scientific products) of pan-European relevance developed by a given discipline but used more broadly by additional disciplines</a:t>
            </a:r>
          </a:p>
          <a:p>
            <a:r>
              <a:rPr lang="en-GB" dirty="0"/>
              <a:t>Service developers could develop new services based on shared resources</a:t>
            </a:r>
          </a:p>
          <a:p>
            <a:endParaRPr lang="en-GB" dirty="0"/>
          </a:p>
          <a:p>
            <a:r>
              <a:rPr lang="en-GB" dirty="0"/>
              <a:t>Service portfolio:</a:t>
            </a:r>
          </a:p>
          <a:p>
            <a:r>
              <a:rPr lang="en-GB" dirty="0"/>
              <a:t>Provides additional value-added services</a:t>
            </a:r>
          </a:p>
          <a:p>
            <a:r>
              <a:rPr lang="en-GB" dirty="0"/>
              <a:t>Exploit FC</a:t>
            </a:r>
          </a:p>
          <a:p>
            <a:r>
              <a:rPr lang="en-GB" dirty="0"/>
              <a:t>Discoverable through EOSC portal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827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428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80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10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13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EOSC Service Portfolio</a:t>
            </a:r>
          </a:p>
          <a:p>
            <a:r>
              <a:rPr lang="en-US" dirty="0"/>
              <a:t>Business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88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7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340772"/>
            <a:ext cx="5664629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2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2_Title &amp;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9" name="Shape 299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01" name="Shape 301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8381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3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US" altLang="ko-K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7" descr="EOSC-Hub_Logo_A_2 (1)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90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81328"/>
            <a:ext cx="4378672" cy="2931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Project Overview and Key Exploitable Results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7728" y="6381327"/>
            <a:ext cx="4378672" cy="29578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9736" y="6381327"/>
            <a:ext cx="4306664" cy="29578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8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Slide_2">
  <p:cSld name="1_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525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9E1B6A-7D11-E849-A590-8111F721B3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1" y="6381328"/>
            <a:ext cx="4571999" cy="28294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Project Overview and Key Exploitable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5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32.png"/><Relationship Id="rId10" Type="http://schemas.openxmlformats.org/officeDocument/2006/relationships/diagramData" Target="../diagrams/data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5.png"/><Relationship Id="rId14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62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344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osc-hub.eu/display/EOSC/Collaboration+Agreements+and+MoU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oschub.eu/display/EOSCDOC/EOSC+Documentation+Hom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osc-hub.eu/display/EOSC/EOSC+Porta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30.png"/><Relationship Id="rId7" Type="http://schemas.openxmlformats.org/officeDocument/2006/relationships/diagramData" Target="../diagrams/data2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8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>
                <a:solidFill>
                  <a:srgbClr val="1C3046"/>
                </a:solidFill>
                <a:latin typeface="+mn-lt"/>
              </a:rPr>
              <a:t>Overview and Key Exploitable Results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Tiziana Ferrari, Project Coordinator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3935760" y="630932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  <a:endParaRPr lang="en-GB" sz="1600" i="1" dirty="0">
              <a:solidFill>
                <a:srgbClr val="1C3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2BE9-64AC-4A56-9090-3F3DF28A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354A2B-D753-4C22-8D55-4954613D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Proposed Federating Core and Service Portfolio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A68728-F61C-4CB9-B5F7-EBF7F1DCC58B}"/>
              </a:ext>
            </a:extLst>
          </p:cNvPr>
          <p:cNvGrpSpPr/>
          <p:nvPr/>
        </p:nvGrpSpPr>
        <p:grpSpPr>
          <a:xfrm>
            <a:off x="5591944" y="1060413"/>
            <a:ext cx="5320915" cy="5320915"/>
            <a:chOff x="5591944" y="1060413"/>
            <a:chExt cx="5320915" cy="532091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BCD2186-8460-431A-AC46-B540617F19DB}"/>
                </a:ext>
              </a:extLst>
            </p:cNvPr>
            <p:cNvSpPr/>
            <p:nvPr/>
          </p:nvSpPr>
          <p:spPr>
            <a:xfrm>
              <a:off x="5591944" y="1060413"/>
              <a:ext cx="5320915" cy="5320915"/>
            </a:xfrm>
            <a:custGeom>
              <a:avLst/>
              <a:gdLst>
                <a:gd name="connsiteX0" fmla="*/ 0 w 5320915"/>
                <a:gd name="connsiteY0" fmla="*/ 2660458 h 5320915"/>
                <a:gd name="connsiteX1" fmla="*/ 2660458 w 5320915"/>
                <a:gd name="connsiteY1" fmla="*/ 0 h 5320915"/>
                <a:gd name="connsiteX2" fmla="*/ 5320916 w 5320915"/>
                <a:gd name="connsiteY2" fmla="*/ 2660458 h 5320915"/>
                <a:gd name="connsiteX3" fmla="*/ 2660458 w 5320915"/>
                <a:gd name="connsiteY3" fmla="*/ 5320916 h 5320915"/>
                <a:gd name="connsiteX4" fmla="*/ 0 w 5320915"/>
                <a:gd name="connsiteY4" fmla="*/ 2660458 h 532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915" h="5320915">
                  <a:moveTo>
                    <a:pt x="0" y="2660458"/>
                  </a:moveTo>
                  <a:cubicBezTo>
                    <a:pt x="0" y="1191128"/>
                    <a:pt x="1191128" y="0"/>
                    <a:pt x="2660458" y="0"/>
                  </a:cubicBezTo>
                  <a:cubicBezTo>
                    <a:pt x="4129788" y="0"/>
                    <a:pt x="5320916" y="1191128"/>
                    <a:pt x="5320916" y="2660458"/>
                  </a:cubicBezTo>
                  <a:cubicBezTo>
                    <a:pt x="5320916" y="4129788"/>
                    <a:pt x="4129788" y="5320916"/>
                    <a:pt x="2660458" y="5320916"/>
                  </a:cubicBezTo>
                  <a:cubicBezTo>
                    <a:pt x="1191128" y="5320916"/>
                    <a:pt x="0" y="4129788"/>
                    <a:pt x="0" y="266045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6161" tIns="365613" rIns="2016163" bIns="435630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EOSC SERVICE PORTFOLIO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Added-Value Services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2C26185-F268-4CA7-BB62-DD7E26B2479B}"/>
                </a:ext>
              </a:extLst>
            </p:cNvPr>
            <p:cNvSpPr/>
            <p:nvPr/>
          </p:nvSpPr>
          <p:spPr>
            <a:xfrm>
              <a:off x="6124035" y="2124596"/>
              <a:ext cx="4256732" cy="4256732"/>
            </a:xfrm>
            <a:custGeom>
              <a:avLst/>
              <a:gdLst>
                <a:gd name="connsiteX0" fmla="*/ 0 w 4256732"/>
                <a:gd name="connsiteY0" fmla="*/ 2128366 h 4256732"/>
                <a:gd name="connsiteX1" fmla="*/ 2128366 w 4256732"/>
                <a:gd name="connsiteY1" fmla="*/ 0 h 4256732"/>
                <a:gd name="connsiteX2" fmla="*/ 4256732 w 4256732"/>
                <a:gd name="connsiteY2" fmla="*/ 2128366 h 4256732"/>
                <a:gd name="connsiteX3" fmla="*/ 2128366 w 4256732"/>
                <a:gd name="connsiteY3" fmla="*/ 4256732 h 4256732"/>
                <a:gd name="connsiteX4" fmla="*/ 0 w 4256732"/>
                <a:gd name="connsiteY4" fmla="*/ 2128366 h 425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732" h="4256732">
                  <a:moveTo>
                    <a:pt x="0" y="2128366"/>
                  </a:moveTo>
                  <a:cubicBezTo>
                    <a:pt x="0" y="952902"/>
                    <a:pt x="952902" y="0"/>
                    <a:pt x="2128366" y="0"/>
                  </a:cubicBezTo>
                  <a:cubicBezTo>
                    <a:pt x="3303830" y="0"/>
                    <a:pt x="4256732" y="952902"/>
                    <a:pt x="4256732" y="2128366"/>
                  </a:cubicBezTo>
                  <a:cubicBezTo>
                    <a:pt x="4256732" y="3303830"/>
                    <a:pt x="3303830" y="4256732"/>
                    <a:pt x="2128366" y="4256732"/>
                  </a:cubicBezTo>
                  <a:cubicBezTo>
                    <a:pt x="952902" y="4256732"/>
                    <a:pt x="0" y="3303830"/>
                    <a:pt x="0" y="212836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4070" tIns="354971" rIns="1484071" bIns="333468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SHARED RESOURCES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Generic data processing services, public good data, etc.</a:t>
              </a:r>
              <a:endParaRPr lang="en-US" sz="1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4DBD19-26DE-4C41-B6EF-195EE9AC3F45}"/>
                </a:ext>
              </a:extLst>
            </p:cNvPr>
            <p:cNvSpPr/>
            <p:nvPr/>
          </p:nvSpPr>
          <p:spPr>
            <a:xfrm>
              <a:off x="6656127" y="3188778"/>
              <a:ext cx="3192549" cy="3192549"/>
            </a:xfrm>
            <a:custGeom>
              <a:avLst/>
              <a:gdLst>
                <a:gd name="connsiteX0" fmla="*/ 0 w 3192549"/>
                <a:gd name="connsiteY0" fmla="*/ 1596275 h 3192549"/>
                <a:gd name="connsiteX1" fmla="*/ 1596275 w 3192549"/>
                <a:gd name="connsiteY1" fmla="*/ 0 h 3192549"/>
                <a:gd name="connsiteX2" fmla="*/ 3192550 w 3192549"/>
                <a:gd name="connsiteY2" fmla="*/ 1596275 h 3192549"/>
                <a:gd name="connsiteX3" fmla="*/ 1596275 w 3192549"/>
                <a:gd name="connsiteY3" fmla="*/ 3192550 h 3192549"/>
                <a:gd name="connsiteX4" fmla="*/ 0 w 3192549"/>
                <a:gd name="connsiteY4" fmla="*/ 1596275 h 319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549" h="3192549">
                  <a:moveTo>
                    <a:pt x="0" y="1596275"/>
                  </a:moveTo>
                  <a:cubicBezTo>
                    <a:pt x="0" y="714677"/>
                    <a:pt x="714677" y="0"/>
                    <a:pt x="1596275" y="0"/>
                  </a:cubicBezTo>
                  <a:cubicBezTo>
                    <a:pt x="2477873" y="0"/>
                    <a:pt x="3192550" y="714677"/>
                    <a:pt x="3192550" y="1596275"/>
                  </a:cubicBezTo>
                  <a:cubicBezTo>
                    <a:pt x="3192550" y="2477873"/>
                    <a:pt x="2477873" y="3192550"/>
                    <a:pt x="1596275" y="3192550"/>
                  </a:cubicBezTo>
                  <a:cubicBezTo>
                    <a:pt x="714677" y="3192550"/>
                    <a:pt x="0" y="2477873"/>
                    <a:pt x="0" y="1596275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1978" tIns="339010" rIns="951980" bIns="233435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HUB PORTFOLIO  Key Access- and </a:t>
              </a:r>
              <a:r>
                <a:rPr lang="en-US" sz="1400" dirty="0"/>
                <a:t>Federation-</a:t>
              </a:r>
              <a:r>
                <a:rPr lang="en-US" sz="1400" kern="1200" dirty="0"/>
                <a:t>Enabling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2A7C2B-F585-496C-9AAF-B023C6F38695}"/>
                </a:ext>
              </a:extLst>
            </p:cNvPr>
            <p:cNvSpPr/>
            <p:nvPr/>
          </p:nvSpPr>
          <p:spPr>
            <a:xfrm>
              <a:off x="7188218" y="4252962"/>
              <a:ext cx="2128366" cy="2128366"/>
            </a:xfrm>
            <a:custGeom>
              <a:avLst/>
              <a:gdLst>
                <a:gd name="connsiteX0" fmla="*/ 0 w 2128366"/>
                <a:gd name="connsiteY0" fmla="*/ 1064183 h 2128366"/>
                <a:gd name="connsiteX1" fmla="*/ 1064183 w 2128366"/>
                <a:gd name="connsiteY1" fmla="*/ 0 h 2128366"/>
                <a:gd name="connsiteX2" fmla="*/ 2128366 w 2128366"/>
                <a:gd name="connsiteY2" fmla="*/ 1064183 h 2128366"/>
                <a:gd name="connsiteX3" fmla="*/ 1064183 w 2128366"/>
                <a:gd name="connsiteY3" fmla="*/ 2128366 h 2128366"/>
                <a:gd name="connsiteX4" fmla="*/ 0 w 2128366"/>
                <a:gd name="connsiteY4" fmla="*/ 1064183 h 212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366" h="2128366">
                  <a:moveTo>
                    <a:pt x="0" y="1064183"/>
                  </a:moveTo>
                  <a:cubicBezTo>
                    <a:pt x="0" y="476451"/>
                    <a:pt x="476451" y="0"/>
                    <a:pt x="1064183" y="0"/>
                  </a:cubicBezTo>
                  <a:cubicBezTo>
                    <a:pt x="1651915" y="0"/>
                    <a:pt x="2128366" y="476451"/>
                    <a:pt x="2128366" y="1064183"/>
                  </a:cubicBezTo>
                  <a:cubicBezTo>
                    <a:pt x="2128366" y="1651915"/>
                    <a:pt x="1651915" y="2128366"/>
                    <a:pt x="1064183" y="2128366"/>
                  </a:cubicBezTo>
                  <a:cubicBezTo>
                    <a:pt x="476451" y="2128366"/>
                    <a:pt x="0" y="1651915"/>
                    <a:pt x="0" y="106418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1260" tIns="631659" rIns="411260" bIns="6316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COMPLIANCE FRAMEWORK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Rules of Participation, Service Management System, policies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D9371C-3785-4E4C-895A-877521AA5C66}"/>
              </a:ext>
            </a:extLst>
          </p:cNvPr>
          <p:cNvCxnSpPr>
            <a:cxnSpLocks/>
          </p:cNvCxnSpPr>
          <p:nvPr/>
        </p:nvCxnSpPr>
        <p:spPr>
          <a:xfrm flipV="1">
            <a:off x="5059850" y="1772817"/>
            <a:ext cx="2260286" cy="835168"/>
          </a:xfrm>
          <a:prstGeom prst="line">
            <a:avLst/>
          </a:prstGeom>
          <a:ln w="57150" cap="rnd">
            <a:solidFill>
              <a:schemeClr val="accent4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B74C6FE-AF94-42C5-A104-E3EABC1C6C23}"/>
              </a:ext>
            </a:extLst>
          </p:cNvPr>
          <p:cNvCxnSpPr>
            <a:cxnSpLocks/>
          </p:cNvCxnSpPr>
          <p:nvPr/>
        </p:nvCxnSpPr>
        <p:spPr>
          <a:xfrm>
            <a:off x="5059850" y="2669671"/>
            <a:ext cx="2260286" cy="327283"/>
          </a:xfrm>
          <a:prstGeom prst="line">
            <a:avLst/>
          </a:prstGeom>
          <a:ln w="57150" cap="rnd">
            <a:solidFill>
              <a:schemeClr val="accent4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A516F2-0066-4049-8ECA-4D9F5BA3C693}"/>
              </a:ext>
            </a:extLst>
          </p:cNvPr>
          <p:cNvSpPr/>
          <p:nvPr/>
        </p:nvSpPr>
        <p:spPr>
          <a:xfrm>
            <a:off x="419015" y="2253800"/>
            <a:ext cx="4640837" cy="2134379"/>
          </a:xfrm>
          <a:prstGeom prst="roundRect">
            <a:avLst/>
          </a:prstGeom>
          <a:noFill/>
          <a:ln w="57150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A0FC9-C9E2-9A43-9807-0727D136B60F}"/>
              </a:ext>
            </a:extLst>
          </p:cNvPr>
          <p:cNvSpPr txBox="1"/>
          <p:nvPr/>
        </p:nvSpPr>
        <p:spPr>
          <a:xfrm>
            <a:off x="624811" y="2315486"/>
            <a:ext cx="42292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Arts and Humanities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Medical and Health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Physical Sciences Earth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Biological Sciences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Data Lifecycle Management, Compute,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Scientific Applications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4580C0-BCD1-0B46-AAAB-86436651B302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38515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ular Arrow 26"/>
          <p:cNvSpPr/>
          <p:nvPr/>
        </p:nvSpPr>
        <p:spPr>
          <a:xfrm>
            <a:off x="2467235" y="-199765"/>
            <a:ext cx="7257530" cy="7257530"/>
          </a:xfrm>
          <a:prstGeom prst="circularArrow">
            <a:avLst>
              <a:gd name="adj1" fmla="val 5310"/>
              <a:gd name="adj2" fmla="val 343918"/>
              <a:gd name="adj3" fmla="val 12695751"/>
              <a:gd name="adj4" fmla="val 20044961"/>
              <a:gd name="adj5" fmla="val 6195"/>
            </a:avLst>
          </a:prstGeom>
          <a:solidFill>
            <a:srgbClr val="B5892D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  <a:sym typeface="Calibri"/>
              </a:rPr>
              <a:t>Support to the Research Data Lifecycle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1415480" y="1124743"/>
            <a:ext cx="9505056" cy="5112571"/>
            <a:chOff x="447600" y="1722342"/>
            <a:chExt cx="8460700" cy="4391683"/>
          </a:xfrm>
        </p:grpSpPr>
        <p:sp>
          <p:nvSpPr>
            <p:cNvPr id="6" name="Shape 131"/>
            <p:cNvSpPr/>
            <p:nvPr/>
          </p:nvSpPr>
          <p:spPr>
            <a:xfrm>
              <a:off x="3171825" y="5051650"/>
              <a:ext cx="26754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&amp; Analysis 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32"/>
            <p:cNvSpPr/>
            <p:nvPr/>
          </p:nvSpPr>
          <p:spPr>
            <a:xfrm>
              <a:off x="447600" y="3336525"/>
              <a:ext cx="23835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Management, Curation &amp; Preservation</a:t>
              </a:r>
              <a:endParaRPr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33"/>
            <p:cNvSpPr/>
            <p:nvPr/>
          </p:nvSpPr>
          <p:spPr>
            <a:xfrm>
              <a:off x="3261875" y="1871225"/>
              <a:ext cx="26022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Access, Deposition &amp; Sharing 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38"/>
            <p:cNvSpPr/>
            <p:nvPr/>
          </p:nvSpPr>
          <p:spPr>
            <a:xfrm>
              <a:off x="3245075" y="3324375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 enabling Services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39"/>
            <p:cNvSpPr/>
            <p:nvPr/>
          </p:nvSpPr>
          <p:spPr>
            <a:xfrm>
              <a:off x="6306100" y="3640100"/>
              <a:ext cx="2602200" cy="617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B2FIND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Marketplace (Services)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40"/>
            <p:cNvSpPr/>
            <p:nvPr/>
          </p:nvSpPr>
          <p:spPr>
            <a:xfrm>
              <a:off x="1381125" y="5349025"/>
              <a:ext cx="31788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Applications on Demand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HTC &amp; Cloud Compute IaaS &amp; PaaS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of sensitive data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Jupyter Notebook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41"/>
            <p:cNvSpPr/>
            <p:nvPr/>
          </p:nvSpPr>
          <p:spPr>
            <a:xfrm>
              <a:off x="3248075" y="2130500"/>
              <a:ext cx="2602200" cy="961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DB (software &amp; VM)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B2DROP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B2Note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B2SHARE (data)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DataHub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42"/>
            <p:cNvSpPr/>
            <p:nvPr/>
          </p:nvSpPr>
          <p:spPr>
            <a:xfrm>
              <a:off x="3245075" y="3643775"/>
              <a:ext cx="2602200" cy="940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AAI. monitoring, accounting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SLA and order Management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Security incident response and policies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Technical support &amp; Training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43"/>
            <p:cNvSpPr/>
            <p:nvPr/>
          </p:nvSpPr>
          <p:spPr>
            <a:xfrm>
              <a:off x="447675" y="3643775"/>
              <a:ext cx="2383500" cy="105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B2HANDLE</a:t>
              </a:r>
              <a:endParaRPr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B2SAFE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European Certified Trusted Repository</a:t>
              </a:r>
              <a:endParaRPr sz="1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44"/>
            <p:cNvSpPr/>
            <p:nvPr/>
          </p:nvSpPr>
          <p:spPr>
            <a:xfrm>
              <a:off x="4559925" y="5348950"/>
              <a:ext cx="29745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Thematic data analytics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Scientific Workflow Management, Orchestration (DIRAC, PaaS Orchestrator)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45"/>
            <p:cNvSpPr txBox="1"/>
            <p:nvPr/>
          </p:nvSpPr>
          <p:spPr>
            <a:xfrm>
              <a:off x="6921317" y="209347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46"/>
            <p:cNvSpPr txBox="1"/>
            <p:nvPr/>
          </p:nvSpPr>
          <p:spPr>
            <a:xfrm>
              <a:off x="6857221" y="4938786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2</a:t>
              </a:r>
              <a:endParaRPr dirty="0">
                <a:sym typeface="Arial"/>
              </a:endParaRPr>
            </a:p>
          </p:txBody>
        </p:sp>
        <p:sp>
          <p:nvSpPr>
            <p:cNvPr id="23" name="Shape 147"/>
            <p:cNvSpPr txBox="1"/>
            <p:nvPr/>
          </p:nvSpPr>
          <p:spPr>
            <a:xfrm>
              <a:off x="1921813" y="475322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3</a:t>
              </a:r>
              <a:endParaRPr dirty="0">
                <a:sym typeface="Arial"/>
              </a:endParaRPr>
            </a:p>
          </p:txBody>
        </p:sp>
        <p:sp>
          <p:nvSpPr>
            <p:cNvPr id="24" name="Shape 148"/>
            <p:cNvSpPr txBox="1"/>
            <p:nvPr/>
          </p:nvSpPr>
          <p:spPr>
            <a:xfrm>
              <a:off x="2498160" y="1722342"/>
              <a:ext cx="321000" cy="320100"/>
            </a:xfrm>
            <a:prstGeom prst="rect">
              <a:avLst/>
            </a:prstGeom>
            <a:solidFill>
              <a:srgbClr val="75A4D9"/>
            </a:solidFill>
            <a:ln w="9525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400" b="1" i="0" u="none" strike="noStrike" cap="none">
                  <a:latin typeface="Arial"/>
                  <a:ea typeface="Arial"/>
                  <a:cs typeface="Arial"/>
                </a:defRPr>
              </a:lvl1pPr>
            </a:lstStyle>
            <a:p>
              <a:r>
                <a:rPr lang="en-US" dirty="0">
                  <a:sym typeface="Arial"/>
                </a:rPr>
                <a:t>4</a:t>
              </a:r>
              <a:endParaRPr dirty="0">
                <a:sym typeface="Arial"/>
              </a:endParaRPr>
            </a:p>
          </p:txBody>
        </p:sp>
        <p:sp>
          <p:nvSpPr>
            <p:cNvPr id="25" name="Shape 149"/>
            <p:cNvSpPr/>
            <p:nvPr/>
          </p:nvSpPr>
          <p:spPr>
            <a:xfrm>
              <a:off x="6298775" y="3314900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Discover &amp; Reuse </a:t>
              </a:r>
              <a:endParaRPr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80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192931"/>
              </p:ext>
            </p:extLst>
          </p:nvPr>
        </p:nvGraphicFramePr>
        <p:xfrm>
          <a:off x="263352" y="4165565"/>
          <a:ext cx="2624808" cy="243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432751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i="1" dirty="0"/>
              <a:t>Remove fragmentation of service provisioning and access to high-quality digital services in Europe and beyond through the </a:t>
            </a:r>
            <a:r>
              <a:rPr lang="en-US" i="1" dirty="0">
                <a:solidFill>
                  <a:srgbClr val="B5892D"/>
                </a:solidFill>
              </a:rPr>
              <a:t>technical integration </a:t>
            </a:r>
            <a:r>
              <a:rPr lang="en-US" i="1" dirty="0"/>
              <a:t>and adoption of standards for </a:t>
            </a:r>
            <a:r>
              <a:rPr lang="en-US" i="1" dirty="0">
                <a:solidFill>
                  <a:srgbClr val="B5892D"/>
                </a:solidFill>
              </a:rPr>
              <a:t>interoperability</a:t>
            </a:r>
            <a:r>
              <a:rPr lang="en-US" i="1" dirty="0"/>
              <a:t> of compute, storage, data and software platforms</a:t>
            </a:r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8629206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2. Remove Fragmentation 1/2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096000" y="2377514"/>
            <a:ext cx="5760640" cy="35961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A concise and easily adopted </a:t>
            </a:r>
            <a:r>
              <a:rPr lang="en-GB" dirty="0">
                <a:solidFill>
                  <a:srgbClr val="B5892D"/>
                </a:solidFill>
              </a:rPr>
              <a:t>set of technical guidelines allowing technical integration of solutions to EOSC system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Minimising the technical design and development effort needed to access to EOSC services market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512BD9-11C2-AB4A-8867-4B49D7521F1F}"/>
              </a:ext>
            </a:extLst>
          </p:cNvPr>
          <p:cNvGrpSpPr/>
          <p:nvPr/>
        </p:nvGrpSpPr>
        <p:grpSpPr>
          <a:xfrm>
            <a:off x="415132" y="2726725"/>
            <a:ext cx="2368500" cy="2286451"/>
            <a:chOff x="5933350" y="3976722"/>
            <a:chExt cx="1610179" cy="80508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6E37F64-5B8A-1D4F-A027-041E965492BE}"/>
                </a:ext>
              </a:extLst>
            </p:cNvPr>
            <p:cNvSpPr/>
            <p:nvPr/>
          </p:nvSpPr>
          <p:spPr>
            <a:xfrm>
              <a:off x="5933350" y="3976722"/>
              <a:ext cx="1610179" cy="805089"/>
            </a:xfrm>
            <a:prstGeom prst="roundRect">
              <a:avLst/>
            </a:prstGeom>
            <a:solidFill>
              <a:prstClr val="white"/>
            </a:solidFill>
            <a:ln w="25400" cap="flat" cmpd="sng" algn="ctr">
              <a:solidFill>
                <a:srgbClr val="B5892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9C856225-686C-2C48-B842-F44D73321E54}"/>
                </a:ext>
              </a:extLst>
            </p:cNvPr>
            <p:cNvSpPr txBox="1"/>
            <p:nvPr/>
          </p:nvSpPr>
          <p:spPr>
            <a:xfrm>
              <a:off x="5972651" y="4016023"/>
              <a:ext cx="1531577" cy="726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90000"/>
                </a:lnSpc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>
                <a:lnSpc>
                  <a:spcPct val="90000"/>
                </a:lnSpc>
              </a:pPr>
              <a:r>
                <a:rPr lang="en-GB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</a:rPr>
                <a:t>Integration &amp; Interoperability Guidelines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4ABDD63-84A4-9848-ABBF-21C2FB1A0B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4" y="2946052"/>
            <a:ext cx="698972" cy="698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CB5423-168A-4346-8C24-9E6B479353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91" y="2708920"/>
            <a:ext cx="2227982" cy="1989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C9A711-D511-4D4F-9379-D943647FD06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783632" y="3861049"/>
            <a:ext cx="1224136" cy="8902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1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3184A-221A-4B4C-B019-4FEB7A2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C3BBEC-536F-0E40-BDB5-F30E9F2D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2. Remove Fragmentation 2/2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BEC4F-3440-C141-9AA5-DCD4A7A22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81" y="1483259"/>
            <a:ext cx="664388" cy="78471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17C67FD-E4E7-0548-BF89-2B03912A33AD}"/>
              </a:ext>
            </a:extLst>
          </p:cNvPr>
          <p:cNvSpPr txBox="1">
            <a:spLocks/>
          </p:cNvSpPr>
          <p:nvPr/>
        </p:nvSpPr>
        <p:spPr>
          <a:xfrm>
            <a:off x="7099494" y="1250693"/>
            <a:ext cx="4968552" cy="38344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Comprehensive and coherent set of rules for the services provides to </a:t>
            </a:r>
            <a:r>
              <a:rPr lang="en-GB" dirty="0">
                <a:solidFill>
                  <a:srgbClr val="B5892D"/>
                </a:solidFill>
              </a:rPr>
              <a:t>onboard services into and make them discoverable and accessible through the EOSC Service Catalogue and Marketplace </a:t>
            </a:r>
          </a:p>
          <a:p>
            <a:pPr marL="57150" indent="0">
              <a:buNone/>
            </a:pPr>
            <a:endParaRPr lang="en-GB" dirty="0">
              <a:solidFill>
                <a:srgbClr val="B5892D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6B6B5CB-8174-3D4C-A489-2A5FEC599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781345"/>
              </p:ext>
            </p:extLst>
          </p:nvPr>
        </p:nvGraphicFramePr>
        <p:xfrm>
          <a:off x="-24680" y="1844824"/>
          <a:ext cx="5544616" cy="3834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2987-F18B-D647-876F-1CA2B0D71332}"/>
              </a:ext>
            </a:extLst>
          </p:cNvPr>
          <p:cNvGrpSpPr/>
          <p:nvPr/>
        </p:nvGrpSpPr>
        <p:grpSpPr>
          <a:xfrm>
            <a:off x="1559496" y="1124744"/>
            <a:ext cx="2368158" cy="2286451"/>
            <a:chOff x="2448275" y="5141501"/>
            <a:chExt cx="1610179" cy="80508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D144B96-7E1C-BC41-8C84-7F9456527145}"/>
                </a:ext>
              </a:extLst>
            </p:cNvPr>
            <p:cNvSpPr/>
            <p:nvPr/>
          </p:nvSpPr>
          <p:spPr>
            <a:xfrm>
              <a:off x="2448275" y="5141501"/>
              <a:ext cx="1610179" cy="805089"/>
            </a:xfrm>
            <a:prstGeom prst="roundRect">
              <a:avLst/>
            </a:prstGeom>
            <a:solidFill>
              <a:prstClr val="white"/>
            </a:solidFill>
            <a:ln w="25400" cap="flat" cmpd="sng" algn="ctr">
              <a:solidFill>
                <a:srgbClr val="B5892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2EA4C396-7C9F-E14F-BAAB-322292ACC13C}"/>
                </a:ext>
              </a:extLst>
            </p:cNvPr>
            <p:cNvSpPr txBox="1"/>
            <p:nvPr/>
          </p:nvSpPr>
          <p:spPr>
            <a:xfrm>
              <a:off x="2487576" y="5180802"/>
              <a:ext cx="1531577" cy="726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</a:rPr>
                <a:t>Rules</a:t>
              </a:r>
              <a:r>
                <a:rPr lang="en-GB" sz="1400" b="1" kern="1200" dirty="0">
                  <a:solidFill>
                    <a:srgbClr val="B5892D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GB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</a:rPr>
                <a:t>of Participation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33C5289-EBD2-8243-BD01-25AB8C89B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49" y="1368501"/>
            <a:ext cx="664388" cy="784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83CBD9-2E8D-8345-97A3-8DEADA806D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628800"/>
            <a:ext cx="2227982" cy="19896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43C440-1213-3040-9D99-926DFF830845}"/>
              </a:ext>
            </a:extLst>
          </p:cNvPr>
          <p:cNvCxnSpPr>
            <a:cxnSpLocks/>
          </p:cNvCxnSpPr>
          <p:nvPr/>
        </p:nvCxnSpPr>
        <p:spPr>
          <a:xfrm>
            <a:off x="3796733" y="3330443"/>
            <a:ext cx="1224136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4B93A88-1639-DE4E-A9FD-D45AEA7BE104}"/>
              </a:ext>
            </a:extLst>
          </p:cNvPr>
          <p:cNvSpPr/>
          <p:nvPr/>
        </p:nvSpPr>
        <p:spPr>
          <a:xfrm>
            <a:off x="415886" y="4831992"/>
            <a:ext cx="11440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GB" sz="2400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sz="2400" dirty="0"/>
              <a:t>Bring new service providers into the EOSC ecosystem while ensuring the </a:t>
            </a:r>
            <a:r>
              <a:rPr lang="en-GB" sz="2400" dirty="0">
                <a:solidFill>
                  <a:srgbClr val="B5892D"/>
                </a:solidFill>
              </a:rPr>
              <a:t>quality and conformance</a:t>
            </a:r>
            <a:r>
              <a:rPr lang="en-GB" sz="2400" dirty="0"/>
              <a:t> of the overall services and maintaining the trust of the user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Harmonized security policies &amp; Data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0044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917413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0727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Consolidate e-Infrastructures by expanding </a:t>
            </a:r>
            <a:r>
              <a:rPr lang="en-US" i="1" dirty="0">
                <a:solidFill>
                  <a:srgbClr val="B5892D"/>
                </a:solidFill>
              </a:rPr>
              <a:t>capacity</a:t>
            </a:r>
            <a:r>
              <a:rPr lang="en-US" i="1" dirty="0"/>
              <a:t> and </a:t>
            </a:r>
            <a:r>
              <a:rPr lang="en-US" i="1" dirty="0">
                <a:solidFill>
                  <a:srgbClr val="B5892D"/>
                </a:solidFill>
              </a:rPr>
              <a:t>capabilities</a:t>
            </a:r>
            <a:r>
              <a:rPr lang="en-US" i="1" dirty="0"/>
              <a:t> and improving service </a:t>
            </a:r>
            <a:r>
              <a:rPr lang="en-US" i="1" dirty="0">
                <a:solidFill>
                  <a:srgbClr val="B5892D"/>
                </a:solidFill>
              </a:rPr>
              <a:t>quality</a:t>
            </a:r>
            <a:endParaRPr lang="en-US" dirty="0">
              <a:solidFill>
                <a:srgbClr val="B5892D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7045030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3. Consolidate 1/3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Service Management System</a:t>
            </a:r>
            <a:endParaRPr b="0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62EAA-AC0C-714A-806A-54A72280B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74" y="2285113"/>
            <a:ext cx="1142798" cy="85585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391796" y="2060848"/>
            <a:ext cx="5464844" cy="43204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Comprehensive, coherent and standards-based set of </a:t>
            </a:r>
            <a:r>
              <a:rPr lang="en-GB" dirty="0">
                <a:solidFill>
                  <a:srgbClr val="B5892D"/>
                </a:solidFill>
              </a:rPr>
              <a:t>procedures and processes to manage the complete life cycle of services in a complex environment</a:t>
            </a:r>
          </a:p>
          <a:p>
            <a:pPr marL="0" indent="0">
              <a:buFontTx/>
              <a:buNone/>
            </a:pPr>
            <a:r>
              <a:rPr lang="en-GB" dirty="0"/>
              <a:t>Value proposition</a:t>
            </a:r>
          </a:p>
          <a:p>
            <a:pPr lvl="1"/>
            <a:r>
              <a:rPr lang="en-GB" dirty="0"/>
              <a:t>Ensure robust and resilient service delivery in a federated infrastructure with different types of many-to-many relationships between users, providers and clients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Validation of providers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Incident Management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lvl="2"/>
            <a:r>
              <a:rPr lang="en-GB" dirty="0"/>
              <a:t>Capacity Management </a:t>
            </a:r>
          </a:p>
          <a:p>
            <a:pPr lvl="2"/>
            <a:r>
              <a:rPr lang="en-GB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94DF3-A408-6246-AFAD-CE9D0A3EDB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65" y="2146130"/>
            <a:ext cx="2227982" cy="19896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BA52A-A52D-1149-8174-8F86CDAADEAC}"/>
              </a:ext>
            </a:extLst>
          </p:cNvPr>
          <p:cNvCxnSpPr>
            <a:cxnSpLocks/>
          </p:cNvCxnSpPr>
          <p:nvPr/>
        </p:nvCxnSpPr>
        <p:spPr>
          <a:xfrm>
            <a:off x="3711972" y="3861048"/>
            <a:ext cx="1015876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CC62B-E64A-B042-8767-8876743580C4}"/>
              </a:ext>
            </a:extLst>
          </p:cNvPr>
          <p:cNvCxnSpPr>
            <a:cxnSpLocks/>
          </p:cNvCxnSpPr>
          <p:nvPr/>
        </p:nvCxnSpPr>
        <p:spPr>
          <a:xfrm flipV="1">
            <a:off x="3711972" y="3356992"/>
            <a:ext cx="1015876" cy="504056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 descr="Macintosh HD:Users:owen:Google Drive:ETL online:FedSM:Branding:FitSm logo:FitSM logo-woutname.png">
            <a:extLst>
              <a:ext uri="{FF2B5EF4-FFF2-40B4-BE49-F238E27FC236}">
                <a16:creationId xmlns:a16="http://schemas.microsoft.com/office/drawing/2014/main" id="{21DE527B-F7AB-E940-B124-723443E91E8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221878"/>
            <a:ext cx="1080395" cy="108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20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709298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0727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Consolidate e-Infrastructures by expanding </a:t>
            </a:r>
            <a:r>
              <a:rPr lang="en-US" i="1" dirty="0">
                <a:solidFill>
                  <a:srgbClr val="B5892D"/>
                </a:solidFill>
              </a:rPr>
              <a:t>capacity</a:t>
            </a:r>
            <a:r>
              <a:rPr lang="en-US" i="1" dirty="0"/>
              <a:t> and </a:t>
            </a:r>
            <a:r>
              <a:rPr lang="en-US" i="1" dirty="0">
                <a:solidFill>
                  <a:srgbClr val="B5892D"/>
                </a:solidFill>
              </a:rPr>
              <a:t>capabilities</a:t>
            </a:r>
            <a:r>
              <a:rPr lang="en-US" i="1" dirty="0"/>
              <a:t> and improving service </a:t>
            </a:r>
            <a:r>
              <a:rPr lang="en-US" i="1" dirty="0">
                <a:solidFill>
                  <a:srgbClr val="B5892D"/>
                </a:solidFill>
              </a:rPr>
              <a:t>quality</a:t>
            </a:r>
            <a:endParaRPr lang="en-US" dirty="0">
              <a:solidFill>
                <a:srgbClr val="B5892D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8629206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3. Consolidate 2/3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415480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Internal Services provided in the Hub portfolio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C62EAA-AC0C-714A-806A-54A72280BE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82" y="2285113"/>
            <a:ext cx="1142798" cy="85585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168008" y="2032206"/>
            <a:ext cx="5688632" cy="43491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Set of service interfaces providing basic enabling services for EOSC access </a:t>
            </a:r>
          </a:p>
          <a:p>
            <a:pPr marL="57150" indent="0">
              <a:buNone/>
            </a:pPr>
            <a:endParaRPr lang="en-GB" dirty="0"/>
          </a:p>
          <a:p>
            <a:pPr marL="57150" indent="0"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This KER provides a common toolset for integrating services to EOSC ecosystem. This is a prerequisite for the function of the hub as a federating core.</a:t>
            </a:r>
          </a:p>
          <a:p>
            <a:pPr lvl="1"/>
            <a:r>
              <a:rPr lang="en-GB" dirty="0"/>
              <a:t>For the service providers, the KER provides tools to access several user communities through the hub by integrating their services to a single service API (instead of several community-specific ones)</a:t>
            </a:r>
          </a:p>
          <a:p>
            <a:pPr lvl="2"/>
            <a:r>
              <a:rPr lang="en-GB" dirty="0"/>
              <a:t>Federated AAI</a:t>
            </a:r>
          </a:p>
          <a:p>
            <a:pPr lvl="2"/>
            <a:r>
              <a:rPr lang="en-GB" dirty="0"/>
              <a:t>Order Management</a:t>
            </a:r>
          </a:p>
          <a:p>
            <a:pPr lvl="2"/>
            <a:r>
              <a:rPr lang="en-GB" dirty="0"/>
              <a:t>Monitoring and Accounting</a:t>
            </a:r>
          </a:p>
          <a:p>
            <a:pPr lvl="2"/>
            <a:r>
              <a:rPr lang="en-GB" dirty="0"/>
              <a:t>Helpdesk etc.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DB41D7-3B6D-A542-B062-CEDB7E11BC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65" y="2146130"/>
            <a:ext cx="2227982" cy="198967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34C619-ED53-B64B-919C-43CA117C3A46}"/>
              </a:ext>
            </a:extLst>
          </p:cNvPr>
          <p:cNvCxnSpPr>
            <a:cxnSpLocks/>
          </p:cNvCxnSpPr>
          <p:nvPr/>
        </p:nvCxnSpPr>
        <p:spPr>
          <a:xfrm flipV="1">
            <a:off x="3783980" y="3356992"/>
            <a:ext cx="1015876" cy="504056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7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426589"/>
              </p:ext>
            </p:extLst>
          </p:nvPr>
        </p:nvGraphicFramePr>
        <p:xfrm>
          <a:off x="14808" y="2348880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8629206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3. Consolidate 3/3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5087888" y="1052736"/>
            <a:ext cx="6912768" cy="48987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/>
              <a:t>Achieving </a:t>
            </a:r>
            <a:r>
              <a:rPr lang="en-GB" dirty="0">
                <a:solidFill>
                  <a:srgbClr val="B5892D"/>
                </a:solidFill>
              </a:rPr>
              <a:t>compatibility of business and sustainability models of traditional and emerging EOSC stakeholder groups </a:t>
            </a:r>
            <a:r>
              <a:rPr lang="en-GB" dirty="0"/>
              <a:t>in an intuitive and transparent manner</a:t>
            </a:r>
          </a:p>
          <a:p>
            <a:pPr marL="57150" indent="0"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 fontAlgn="base"/>
            <a:r>
              <a:rPr lang="en-US" dirty="0"/>
              <a:t>Demand estimation and prediction </a:t>
            </a:r>
          </a:p>
          <a:p>
            <a:pPr lvl="1" fontAlgn="base"/>
            <a:r>
              <a:rPr lang="en-US" dirty="0"/>
              <a:t>Reduction of procurement costs through demand aggregation and </a:t>
            </a:r>
            <a:r>
              <a:rPr lang="en-US" dirty="0" err="1"/>
              <a:t>centralised</a:t>
            </a:r>
            <a:r>
              <a:rPr lang="en-US" dirty="0"/>
              <a:t> compliance monitoring (economies of scale)</a:t>
            </a:r>
          </a:p>
          <a:p>
            <a:pPr lvl="1" fontAlgn="base"/>
            <a:r>
              <a:rPr lang="en-US" dirty="0"/>
              <a:t>Cross-border and -sectoral VAT compliance</a:t>
            </a:r>
          </a:p>
          <a:p>
            <a:pPr marL="457200" lvl="1" indent="0" fontAlgn="base">
              <a:buNone/>
            </a:pPr>
            <a:endParaRPr lang="en-GB" dirty="0">
              <a:sym typeface="Wingdings" pitchFamily="2" charset="2"/>
            </a:endParaRPr>
          </a:p>
          <a:p>
            <a:pPr marL="457200" lvl="1" indent="0" fontAlgn="base">
              <a:buNone/>
            </a:pPr>
            <a:r>
              <a:rPr lang="en-GB" dirty="0">
                <a:sym typeface="Wingdings" pitchFamily="2" charset="2"/>
              </a:rPr>
              <a:t> Collaboration with the OCRE project</a:t>
            </a:r>
            <a:endParaRPr lang="en-GB" dirty="0"/>
          </a:p>
        </p:txBody>
      </p:sp>
      <p:sp>
        <p:nvSpPr>
          <p:cNvPr id="16" name="Google Shape;128;p1">
            <a:extLst>
              <a:ext uri="{FF2B5EF4-FFF2-40B4-BE49-F238E27FC236}">
                <a16:creationId xmlns:a16="http://schemas.microsoft.com/office/drawing/2014/main" id="{DCCF177E-EC25-EA4D-A67F-2113EC87B533}"/>
              </a:ext>
            </a:extLst>
          </p:cNvPr>
          <p:cNvSpPr/>
          <p:nvPr/>
        </p:nvSpPr>
        <p:spPr>
          <a:xfrm>
            <a:off x="1271464" y="1196752"/>
            <a:ext cx="2664296" cy="3164385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Business and sustainability models for services and the Hub</a:t>
            </a:r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0250B6-A472-1146-A85A-6ADE47A6D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532136"/>
            <a:ext cx="600720" cy="60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B8E9C-FFD3-FA4A-B9A9-F4294CE2A6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52" y="5668652"/>
            <a:ext cx="2783656" cy="6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26551"/>
              </p:ext>
            </p:extLst>
          </p:nvPr>
        </p:nvGraphicFramePr>
        <p:xfrm>
          <a:off x="-57201" y="1988840"/>
          <a:ext cx="6394741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1"/>
            <a:ext cx="11377264" cy="10727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/>
              <a:t> </a:t>
            </a:r>
            <a:r>
              <a:rPr lang="en-US" i="1" dirty="0"/>
              <a:t>Widen the access to services to </a:t>
            </a:r>
            <a:r>
              <a:rPr lang="en-US" i="1" dirty="0">
                <a:solidFill>
                  <a:srgbClr val="B5892D"/>
                </a:solidFill>
              </a:rPr>
              <a:t>all user groups </a:t>
            </a:r>
            <a:r>
              <a:rPr lang="en-US" i="1" dirty="0"/>
              <a:t>including researchers, high-education, business organizations and expand the user base</a:t>
            </a:r>
            <a:endParaRPr lang="en-GB" dirty="0"/>
          </a:p>
          <a:p>
            <a:pPr algn="ctr"/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6901014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4. Widen demand side 1/3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EOSC Portal and Marketplace</a:t>
            </a:r>
            <a:endParaRPr b="0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079759" y="2017726"/>
            <a:ext cx="6269686" cy="317551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>
                <a:solidFill>
                  <a:srgbClr val="B5892D"/>
                </a:solidFill>
              </a:rPr>
              <a:t>Support for federated service ecosystem: service discovery and access to market</a:t>
            </a:r>
          </a:p>
          <a:p>
            <a:pPr marL="57150" indent="0"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The service providers will see increased interest in their services</a:t>
            </a:r>
          </a:p>
          <a:p>
            <a:pPr lvl="1"/>
            <a:r>
              <a:rPr lang="en-GB" dirty="0"/>
              <a:t>Researchers can compare solutions and reuse their credentials and knowledge</a:t>
            </a:r>
          </a:p>
          <a:p>
            <a:pPr lvl="1"/>
            <a:r>
              <a:rPr lang="en-GB" dirty="0"/>
              <a:t>The Enterprise can lower the marketing and transaction costs considerably compared to targeting individual research institutes or researchers.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1E683-22B1-4543-BC21-0D00B989B8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54" y="2469742"/>
            <a:ext cx="523388" cy="731750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257B568-8264-2F4C-96CF-A55C7900E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641042"/>
              </p:ext>
            </p:extLst>
          </p:nvPr>
        </p:nvGraphicFramePr>
        <p:xfrm>
          <a:off x="6337541" y="4853564"/>
          <a:ext cx="5112568" cy="170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99E4FAF-0741-4742-93D8-C02AA2A7DF0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96" y="2664624"/>
            <a:ext cx="2227982" cy="1989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C928C-701C-934F-B9C6-C44A3BEA9689}"/>
              </a:ext>
            </a:extLst>
          </p:cNvPr>
          <p:cNvCxnSpPr>
            <a:cxnSpLocks/>
          </p:cNvCxnSpPr>
          <p:nvPr/>
        </p:nvCxnSpPr>
        <p:spPr>
          <a:xfrm>
            <a:off x="3711972" y="3933056"/>
            <a:ext cx="871860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3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80"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98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3220977" y="44624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Competence Centres 2/3</a:t>
            </a:r>
            <a:br>
              <a:rPr lang="en-US" sz="3240" dirty="0"/>
            </a:br>
            <a:endParaRPr sz="3240" dirty="0"/>
          </a:p>
        </p:txBody>
      </p:sp>
      <p:grpSp>
        <p:nvGrpSpPr>
          <p:cNvPr id="203" name="Google Shape;203;p15"/>
          <p:cNvGrpSpPr/>
          <p:nvPr/>
        </p:nvGrpSpPr>
        <p:grpSpPr>
          <a:xfrm>
            <a:off x="3336193" y="1096617"/>
            <a:ext cx="5039561" cy="5039561"/>
            <a:chOff x="3000832" y="499"/>
            <a:chExt cx="5039561" cy="5039561"/>
          </a:xfrm>
        </p:grpSpPr>
        <p:sp>
          <p:nvSpPr>
            <p:cNvPr id="204" name="Google Shape;204;p15"/>
            <p:cNvSpPr/>
            <p:nvPr/>
          </p:nvSpPr>
          <p:spPr>
            <a:xfrm>
              <a:off x="4122645" y="1122312"/>
              <a:ext cx="2795935" cy="279593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4532100" y="1531767"/>
              <a:ext cx="1977025" cy="1977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Competence Centres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821629" y="499"/>
              <a:ext cx="1397967" cy="139796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5026357" y="205227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T8.1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ELIXIR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109127" y="533798"/>
              <a:ext cx="1397967" cy="1397967"/>
            </a:xfrm>
            <a:prstGeom prst="ellipse">
              <a:avLst/>
            </a:prstGeom>
            <a:solidFill>
              <a:srgbClr val="ACBB36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6313855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T8.2 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Fusion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642426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6847154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T8.3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Marine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109127" y="3108794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6313855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T8.4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Ionosphere studies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821629" y="3642093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5026357" y="3846821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T8.5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EPOS-ORFEUS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534131" y="3108794"/>
              <a:ext cx="1397967" cy="1397967"/>
            </a:xfrm>
            <a:prstGeom prst="ellipse">
              <a:avLst/>
            </a:prstGeom>
            <a:solidFill>
              <a:srgbClr val="76539E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3738859" y="3313522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T8.6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 astronomy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000832" y="1821296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205560" y="2026024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T8.7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Carbon cycle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534131" y="533798"/>
              <a:ext cx="1397967" cy="1397967"/>
            </a:xfrm>
            <a:prstGeom prst="ellipse">
              <a:avLst/>
            </a:prstGeom>
            <a:solidFill>
              <a:srgbClr val="209E23">
                <a:alpha val="49803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3738859" y="738526"/>
              <a:ext cx="988511" cy="98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T8.8</a:t>
              </a:r>
              <a:b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Disaster mitigation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5" descr="Screen Shot 2015-02-26 at 09.30.1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250" y="5949280"/>
            <a:ext cx="1400803" cy="48058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p15" descr="Screen Shot 2015-02-26 at 09.30.4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1049" y="764704"/>
            <a:ext cx="1027255" cy="5822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4" name="Google Shape;224;p15"/>
          <p:cNvSpPr txBox="1"/>
          <p:nvPr/>
        </p:nvSpPr>
        <p:spPr>
          <a:xfrm>
            <a:off x="9295388" y="517247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 dirty="0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1127448" y="2668850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5846296" y="76470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5" descr="Screenshot 2019-01-09 at 12.58.4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7672" y="2862479"/>
            <a:ext cx="910216" cy="774788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15"/>
          <p:cNvSpPr txBox="1"/>
          <p:nvPr/>
        </p:nvSpPr>
        <p:spPr>
          <a:xfrm>
            <a:off x="9356464" y="2996952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2264" y="3726575"/>
            <a:ext cx="1363447" cy="494513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38468" y="5100466"/>
            <a:ext cx="1464282" cy="60885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15"/>
          <p:cNvSpPr txBox="1"/>
          <p:nvPr/>
        </p:nvSpPr>
        <p:spPr>
          <a:xfrm>
            <a:off x="6566376" y="5953953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 dirty="0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4944" y="4653136"/>
            <a:ext cx="1400803" cy="56083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75120" y="5301208"/>
            <a:ext cx="1263696" cy="689744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15"/>
          <p:cNvSpPr txBox="1"/>
          <p:nvPr/>
        </p:nvSpPr>
        <p:spPr>
          <a:xfrm>
            <a:off x="877744" y="5445224"/>
            <a:ext cx="1833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landmark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5" descr="Screenshot 2019-01-09 at 13.12.25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65250" y="3068960"/>
            <a:ext cx="1884454" cy="471626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15"/>
          <p:cNvSpPr txBox="1"/>
          <p:nvPr/>
        </p:nvSpPr>
        <p:spPr>
          <a:xfrm>
            <a:off x="191344" y="3645024"/>
            <a:ext cx="1582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41852"/>
                </a:solidFill>
                <a:latin typeface="Calibri"/>
                <a:ea typeface="Calibri"/>
                <a:cs typeface="Calibri"/>
                <a:sym typeface="Calibri"/>
              </a:rPr>
              <a:t>ESFRI project</a:t>
            </a:r>
            <a:endParaRPr sz="2000" b="1">
              <a:solidFill>
                <a:srgbClr val="1418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Screenshot 2019-01-09 at 13.14.27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99667" y="3645024"/>
            <a:ext cx="1436137" cy="460772"/>
          </a:xfrm>
          <a:prstGeom prst="rect">
            <a:avLst/>
          </a:prstGeom>
          <a:noFill/>
          <a:ln w="9525" cap="flat" cmpd="sng">
            <a:solidFill>
              <a:srgbClr val="181E6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6199" y="1597050"/>
            <a:ext cx="983217" cy="692696"/>
          </a:xfrm>
          <a:prstGeom prst="rect">
            <a:avLst/>
          </a:prstGeom>
          <a:noFill/>
          <a:ln w="9525" cap="flat" cmpd="sng">
            <a:solidFill>
              <a:srgbClr val="1B216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838361D-25A3-F94E-B353-86C291BE2034}"/>
              </a:ext>
            </a:extLst>
          </p:cNvPr>
          <p:cNvSpPr txBox="1"/>
          <p:nvPr/>
        </p:nvSpPr>
        <p:spPr>
          <a:xfrm>
            <a:off x="3503712" y="6453336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58647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Shape 796"/>
          <p:cNvGrpSpPr/>
          <p:nvPr/>
        </p:nvGrpSpPr>
        <p:grpSpPr>
          <a:xfrm>
            <a:off x="-1176808" y="2460077"/>
            <a:ext cx="8290262" cy="2462335"/>
            <a:chOff x="3225362" y="1423009"/>
            <a:chExt cx="8290262" cy="2541601"/>
          </a:xfrm>
        </p:grpSpPr>
        <p:sp>
          <p:nvSpPr>
            <p:cNvPr id="801" name="Shape 801"/>
            <p:cNvSpPr txBox="1"/>
            <p:nvPr/>
          </p:nvSpPr>
          <p:spPr>
            <a:xfrm>
              <a:off x="322536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Shape 803"/>
            <p:cNvSpPr/>
            <p:nvPr/>
          </p:nvSpPr>
          <p:spPr>
            <a:xfrm>
              <a:off x="4469162" y="1423009"/>
              <a:ext cx="2979660" cy="2541601"/>
            </a:xfrm>
            <a:prstGeom prst="roundRect">
              <a:avLst>
                <a:gd name="adj" fmla="val 10000"/>
              </a:avLst>
            </a:prstGeom>
            <a:solidFill>
              <a:srgbClr val="45489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 txBox="1"/>
            <p:nvPr/>
          </p:nvSpPr>
          <p:spPr>
            <a:xfrm>
              <a:off x="4709633" y="1966647"/>
              <a:ext cx="2541600" cy="1874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Early adopters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Pilot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Co-develop</a:t>
              </a:r>
              <a:endParaRPr sz="20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Shape 805"/>
            <p:cNvSpPr/>
            <p:nvPr/>
          </p:nvSpPr>
          <p:spPr>
            <a:xfrm>
              <a:off x="7637522" y="2376492"/>
              <a:ext cx="519900" cy="6486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94AA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 txBox="1"/>
            <p:nvPr/>
          </p:nvSpPr>
          <p:spPr>
            <a:xfrm>
              <a:off x="7410722" y="1423010"/>
              <a:ext cx="363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8294290" y="1423009"/>
              <a:ext cx="3221334" cy="2541601"/>
            </a:xfrm>
            <a:prstGeom prst="roundRect">
              <a:avLst>
                <a:gd name="adj" fmla="val 10000"/>
              </a:avLst>
            </a:prstGeom>
            <a:solidFill>
              <a:srgbClr val="9496A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 txBox="1"/>
            <p:nvPr/>
          </p:nvSpPr>
          <p:spPr>
            <a:xfrm>
              <a:off x="8465740" y="1671699"/>
              <a:ext cx="2875603" cy="2292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Users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1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Credit allocation &amp; exploit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Improve with feedback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US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b="0" i="0" u="none" strike="noStrike" cap="non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Shape 811"/>
          <p:cNvSpPr txBox="1">
            <a:spLocks noGrp="1"/>
          </p:cNvSpPr>
          <p:nvPr>
            <p:ph type="body" idx="2"/>
          </p:nvPr>
        </p:nvSpPr>
        <p:spPr>
          <a:xfrm>
            <a:off x="3221140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Early Adopters, Users, Portal and Marketplace 3/3</a:t>
            </a:r>
            <a:endParaRPr sz="3200" b="1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06" y="1365388"/>
            <a:ext cx="1059809" cy="992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7" y="1103805"/>
            <a:ext cx="1059809" cy="1300405"/>
          </a:xfrm>
          <a:prstGeom prst="rect">
            <a:avLst/>
          </a:prstGeom>
        </p:spPr>
      </p:pic>
      <p:pic>
        <p:nvPicPr>
          <p:cNvPr id="20" name="Picture 19" descr="Screenshot 2019-01-18 at 13.29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52" y="5031484"/>
            <a:ext cx="1710308" cy="629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8C654A-4457-BC44-8C97-2CB5E8A82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43" y="1454615"/>
            <a:ext cx="4165268" cy="20802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FDA5CE5-D727-4744-9825-C81AD5E7A5B9}"/>
              </a:ext>
            </a:extLst>
          </p:cNvPr>
          <p:cNvGrpSpPr/>
          <p:nvPr/>
        </p:nvGrpSpPr>
        <p:grpSpPr>
          <a:xfrm>
            <a:off x="8546472" y="3765460"/>
            <a:ext cx="2206400" cy="2474024"/>
            <a:chOff x="6528053" y="764704"/>
            <a:chExt cx="2353566" cy="2568386"/>
          </a:xfrm>
        </p:grpSpPr>
        <p:sp>
          <p:nvSpPr>
            <p:cNvPr id="24" name="Google Shape;121;p1">
              <a:extLst>
                <a:ext uri="{FF2B5EF4-FFF2-40B4-BE49-F238E27FC236}">
                  <a16:creationId xmlns:a16="http://schemas.microsoft.com/office/drawing/2014/main" id="{531CCF0E-0D0F-DE44-B8DC-EBEFA8EC46CA}"/>
                </a:ext>
              </a:extLst>
            </p:cNvPr>
            <p:cNvSpPr/>
            <p:nvPr/>
          </p:nvSpPr>
          <p:spPr>
            <a:xfrm rot="16200000">
              <a:off x="6420643" y="872114"/>
              <a:ext cx="2568386" cy="2353566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92156"/>
              </a:srgbClr>
            </a:solidFill>
            <a:ln w="38100" cap="flat" cmpd="sng">
              <a:solidFill>
                <a:srgbClr val="B589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vert="vert" wrap="square" lIns="91425" tIns="45700" rIns="91425" bIns="45700" anchor="ctr" anchorCtr="0">
              <a:noAutofit/>
            </a:bodyPr>
            <a:lstStyle/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endPara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r>
                <a:rPr lang="en-US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  <a:sym typeface="Open Sans"/>
                </a:rPr>
                <a:t>EOSC Portal</a:t>
              </a:r>
              <a:endParaRPr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  <a:p>
              <a:pPr algn="ctr"/>
              <a:r>
                <a:rPr lang="en-US" b="1" dirty="0">
                  <a:solidFill>
                    <a:srgbClr val="B5892D"/>
                  </a:solidFill>
                  <a:latin typeface="Open Sans"/>
                  <a:ea typeface="Open Sans"/>
                  <a:cs typeface="Open Sans"/>
                  <a:sym typeface="Open Sans"/>
                </a:rPr>
                <a:t>and Marketplace </a:t>
              </a:r>
              <a:endParaRPr b="1" dirty="0">
                <a:solidFill>
                  <a:srgbClr val="B5892D"/>
                </a:solidFill>
                <a:latin typeface="Open Sans"/>
                <a:ea typeface="Open Sans"/>
                <a:cs typeface="Open San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BCECF2-C95E-DD4A-8B7A-6882A75C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034" y="1010028"/>
              <a:ext cx="751604" cy="1050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1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mission and structure</a:t>
            </a:r>
          </a:p>
          <a:p>
            <a:r>
              <a:rPr lang="en-US" dirty="0"/>
              <a:t>Project objectives, Key Exploitable Results and Work Packages</a:t>
            </a:r>
          </a:p>
          <a:p>
            <a:r>
              <a:rPr lang="en-US" dirty="0"/>
              <a:t>Main achievements</a:t>
            </a:r>
          </a:p>
          <a:p>
            <a:r>
              <a:rPr lang="en-US" dirty="0"/>
              <a:t>Response to the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124541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996652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2"/>
            <a:ext cx="11377264" cy="7194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/>
              <a:t> </a:t>
            </a:r>
            <a:r>
              <a:rPr lang="en-US" i="1" dirty="0"/>
              <a:t>Provide a </a:t>
            </a:r>
            <a:r>
              <a:rPr lang="en-US" i="1" dirty="0">
                <a:solidFill>
                  <a:srgbClr val="B5892D"/>
                </a:solidFill>
              </a:rPr>
              <a:t>knowledge hub</a:t>
            </a:r>
            <a:endParaRPr lang="en-GB" dirty="0">
              <a:solidFill>
                <a:srgbClr val="B5892D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6901014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5. Human Capacity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Training Courses and Materials</a:t>
            </a:r>
            <a:endParaRPr b="0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6106078" y="1678919"/>
            <a:ext cx="5750562" cy="470240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>
                <a:solidFill>
                  <a:srgbClr val="B5892D"/>
                </a:solidFill>
              </a:rPr>
              <a:t>Tools, consulting models and material that make it possible to provide training services tailored to optimally fit the needs of the diverse audience EOSC needs to reach.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Smooth integration into EOSC ecosystem, maximising the benefits</a:t>
            </a:r>
          </a:p>
          <a:p>
            <a:pPr lvl="2"/>
            <a:r>
              <a:rPr lang="en-GB" dirty="0"/>
              <a:t>Innovation Management</a:t>
            </a:r>
          </a:p>
          <a:p>
            <a:pPr lvl="2"/>
            <a:r>
              <a:rPr lang="en-US" dirty="0"/>
              <a:t>Service Management</a:t>
            </a:r>
          </a:p>
          <a:p>
            <a:pPr lvl="2"/>
            <a:r>
              <a:rPr lang="en-US" dirty="0"/>
              <a:t>IT Security</a:t>
            </a:r>
          </a:p>
          <a:p>
            <a:pPr lvl="2"/>
            <a:r>
              <a:rPr lang="en-US" dirty="0"/>
              <a:t>Data management</a:t>
            </a:r>
          </a:p>
          <a:p>
            <a:pPr lvl="2"/>
            <a:r>
              <a:rPr lang="en-US" dirty="0"/>
              <a:t>EOSC services</a:t>
            </a:r>
          </a:p>
          <a:p>
            <a:pPr lvl="1"/>
            <a:r>
              <a:rPr lang="en-GB" dirty="0"/>
              <a:t>Cross-project / cross-community synergies</a:t>
            </a:r>
          </a:p>
          <a:p>
            <a:pPr lvl="1"/>
            <a:r>
              <a:rPr lang="en-GB" dirty="0"/>
              <a:t>Requirements analysis and technical development</a:t>
            </a:r>
          </a:p>
        </p:txBody>
      </p:sp>
      <p:pic>
        <p:nvPicPr>
          <p:cNvPr id="12" name="Picture 11" descr="Trainings and training material.png">
            <a:extLst>
              <a:ext uri="{FF2B5EF4-FFF2-40B4-BE49-F238E27FC236}">
                <a16:creationId xmlns:a16="http://schemas.microsoft.com/office/drawing/2014/main" id="{D3884DD2-013E-5842-A704-997E2DF5EF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68" y="2072771"/>
            <a:ext cx="1498366" cy="1582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80FF5-9E33-B049-80E7-A09F22D0DF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96" y="2348880"/>
            <a:ext cx="2227982" cy="1989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091733-3091-664D-BCED-5010B49C7154}"/>
              </a:ext>
            </a:extLst>
          </p:cNvPr>
          <p:cNvCxnSpPr>
            <a:cxnSpLocks/>
          </p:cNvCxnSpPr>
          <p:nvPr/>
        </p:nvCxnSpPr>
        <p:spPr>
          <a:xfrm>
            <a:off x="3711972" y="3617312"/>
            <a:ext cx="871860" cy="0"/>
          </a:xfrm>
          <a:prstGeom prst="line">
            <a:avLst/>
          </a:prstGeom>
          <a:ln w="5715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7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4A4408E-5292-FE49-835F-EB33235F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947422"/>
              </p:ext>
            </p:extLst>
          </p:nvPr>
        </p:nvGraphicFramePr>
        <p:xfrm>
          <a:off x="-57200" y="2204864"/>
          <a:ext cx="5217096" cy="511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844122"/>
            <a:ext cx="11377264" cy="7194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 </a:t>
            </a:r>
            <a:r>
              <a:rPr lang="en-US" i="1" dirty="0">
                <a:solidFill>
                  <a:srgbClr val="B5892D"/>
                </a:solidFill>
              </a:rPr>
              <a:t>Increase innovation capacity </a:t>
            </a:r>
            <a:r>
              <a:rPr lang="en-US" i="1" dirty="0"/>
              <a:t>of Research e-Infrastructures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4" y="191031"/>
            <a:ext cx="6901014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6. Innovation Capacity 1/2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5;p1">
            <a:extLst>
              <a:ext uri="{FF2B5EF4-FFF2-40B4-BE49-F238E27FC236}">
                <a16:creationId xmlns:a16="http://schemas.microsoft.com/office/drawing/2014/main" id="{C97F393D-2C27-754F-BDF9-42D066629FA1}"/>
              </a:ext>
            </a:extLst>
          </p:cNvPr>
          <p:cNvSpPr/>
          <p:nvPr/>
        </p:nvSpPr>
        <p:spPr>
          <a:xfrm>
            <a:off x="1343472" y="2078653"/>
            <a:ext cx="2368500" cy="2286451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Digital Innovation Hub</a:t>
            </a: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106E3F4-68A3-A94F-8AB4-FC2072BB1B58}"/>
              </a:ext>
            </a:extLst>
          </p:cNvPr>
          <p:cNvSpPr txBox="1">
            <a:spLocks/>
          </p:cNvSpPr>
          <p:nvPr/>
        </p:nvSpPr>
        <p:spPr>
          <a:xfrm>
            <a:off x="4943872" y="2276872"/>
            <a:ext cx="6912768" cy="38696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>
                <a:solidFill>
                  <a:srgbClr val="B5892D"/>
                </a:solidFill>
              </a:rPr>
              <a:t>Digital Innovation Hub. Platform for industrial collaborations</a:t>
            </a:r>
          </a:p>
          <a:p>
            <a:pPr marL="0" indent="0">
              <a:buFontTx/>
              <a:buNone/>
            </a:pPr>
            <a:r>
              <a:rPr lang="en-GB" dirty="0">
                <a:solidFill>
                  <a:srgbClr val="75A5D8"/>
                </a:solidFill>
              </a:rPr>
              <a:t>Value proposition</a:t>
            </a:r>
          </a:p>
          <a:p>
            <a:pPr lvl="1"/>
            <a:r>
              <a:rPr lang="en-GB" dirty="0"/>
              <a:t>Lowers initial investment (time and effort) for identifying/accessing services and developing/testing new products and services as well as increasing visibility and networking opportunities on a European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1CEFD-E7FB-4045-988A-02D8957CC7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70" y="2276872"/>
            <a:ext cx="1755332" cy="8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98676" y="164638"/>
            <a:ext cx="9393324" cy="768085"/>
          </a:xfrm>
        </p:spPr>
        <p:txBody>
          <a:bodyPr vert="horz">
            <a:normAutofit fontScale="97500"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1D2F45"/>
                </a:solidFill>
                <a:ea typeface="Source Sans Pro" charset="0"/>
              </a:rPr>
              <a:t>Role of Industry in the EOSC 2/2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2B4307-4595-2146-932C-06148A473BEF}"/>
              </a:ext>
            </a:extLst>
          </p:cNvPr>
          <p:cNvGrpSpPr/>
          <p:nvPr/>
        </p:nvGrpSpPr>
        <p:grpSpPr>
          <a:xfrm>
            <a:off x="6672064" y="4040791"/>
            <a:ext cx="4722440" cy="2649667"/>
            <a:chOff x="6672064" y="4040791"/>
            <a:chExt cx="4722440" cy="2649667"/>
          </a:xfrm>
        </p:grpSpPr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C74E4088-AB0F-F644-81B7-5D8FDF6890D7}"/>
                </a:ext>
              </a:extLst>
            </p:cNvPr>
            <p:cNvSpPr txBox="1">
              <a:spLocks/>
            </p:cNvSpPr>
            <p:nvPr/>
          </p:nvSpPr>
          <p:spPr>
            <a:xfrm>
              <a:off x="6672064" y="4040791"/>
              <a:ext cx="4722440" cy="11884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Procurement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Participate in the procurement framework </a:t>
              </a:r>
              <a:r>
                <a:rPr lang="en-GB" sz="1800" dirty="0"/>
                <a:t>(see WP12)</a:t>
              </a:r>
              <a:endParaRPr lang="en-GB" sz="20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8DFC4E-B6BE-244D-8538-7C558C8B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2144" y="5073354"/>
              <a:ext cx="3254678" cy="16171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02B4B0-DCA6-4441-B360-4F01733730BB}"/>
              </a:ext>
            </a:extLst>
          </p:cNvPr>
          <p:cNvGrpSpPr/>
          <p:nvPr/>
        </p:nvGrpSpPr>
        <p:grpSpPr>
          <a:xfrm>
            <a:off x="1127448" y="1232479"/>
            <a:ext cx="4722440" cy="2808312"/>
            <a:chOff x="1127448" y="1232479"/>
            <a:chExt cx="4722440" cy="2808312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B1D30F3-56AC-AB4D-A9AA-D8FE5F81CEFF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232479"/>
              <a:ext cx="4722440" cy="280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Customer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Making use of existing EOSC services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0F5089-4D62-B349-9E48-FEFC60E6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8676" y="2131121"/>
              <a:ext cx="1143000" cy="17653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FD851B-36B5-E441-8BAE-14B0B85C4A15}"/>
              </a:ext>
            </a:extLst>
          </p:cNvPr>
          <p:cNvGrpSpPr/>
          <p:nvPr/>
        </p:nvGrpSpPr>
        <p:grpSpPr>
          <a:xfrm>
            <a:off x="6472622" y="1179213"/>
            <a:ext cx="4722440" cy="2808312"/>
            <a:chOff x="6472622" y="1179213"/>
            <a:chExt cx="4722440" cy="2808312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566EAFB-5AC7-6046-967E-E00F92B44D62}"/>
                </a:ext>
              </a:extLst>
            </p:cNvPr>
            <p:cNvSpPr txBox="1">
              <a:spLocks/>
            </p:cNvSpPr>
            <p:nvPr/>
          </p:nvSpPr>
          <p:spPr>
            <a:xfrm>
              <a:off x="6472622" y="1179213"/>
              <a:ext cx="4722440" cy="280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Provider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Offering services to EOSC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048C263-A681-C74E-AFC8-CE9E2A453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4444" y="2045605"/>
              <a:ext cx="2078796" cy="165618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2095E5-686C-4347-9064-207B203E3E37}"/>
              </a:ext>
            </a:extLst>
          </p:cNvPr>
          <p:cNvGrpSpPr/>
          <p:nvPr/>
        </p:nvGrpSpPr>
        <p:grpSpPr>
          <a:xfrm>
            <a:off x="1127448" y="4043083"/>
            <a:ext cx="4722440" cy="2667828"/>
            <a:chOff x="1127448" y="4043083"/>
            <a:chExt cx="4722440" cy="266782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A263793-6412-244A-9FD3-9FDCD7BCC604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4043083"/>
              <a:ext cx="4722440" cy="95757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400" b="1" dirty="0"/>
                <a:t>Partner</a:t>
              </a:r>
            </a:p>
            <a:p>
              <a:pPr marL="0" indent="0" algn="ctr">
                <a:lnSpc>
                  <a:spcPct val="90000"/>
                </a:lnSpc>
                <a:spcBef>
                  <a:spcPts val="400"/>
                </a:spcBef>
                <a:buNone/>
              </a:pPr>
              <a:r>
                <a:rPr lang="en-GB" sz="2000" dirty="0"/>
                <a:t>Co-development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743601-8A98-9041-834D-052B45253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6168" y="4945611"/>
              <a:ext cx="1905000" cy="17653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E7012A-3D8E-5744-BB92-035D185D6563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8566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12ED-1E40-BE49-BA84-F6B96AB06D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2944594"/>
            <a:ext cx="8347670" cy="505729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An overview of the main achievements M01 – M18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A12742-B160-5447-87A2-0DC4625A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8797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74627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Service Provider Engagement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CA5DE-E523-5244-966B-3A8E6EB211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933056"/>
            <a:ext cx="922536" cy="35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DD5ECB-B607-6445-9558-F0BD39EA3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507" y="4005064"/>
            <a:ext cx="1069834" cy="288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04D11-4567-1B48-B2BC-3D6D4DA87A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84" y="3910096"/>
            <a:ext cx="845116" cy="389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04F10E-6759-CC40-90C9-F9B73B733941}"/>
              </a:ext>
            </a:extLst>
          </p:cNvPr>
          <p:cNvSpPr txBox="1"/>
          <p:nvPr/>
        </p:nvSpPr>
        <p:spPr>
          <a:xfrm>
            <a:off x="3503712" y="6453336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6C03B7-045D-9847-A1D7-9E08E427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5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950386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Service Provider Engagement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C57E1-1B56-E74A-9536-A05E9E6C8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293096"/>
            <a:ext cx="1069834" cy="288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AD782-3824-0A4C-A2D1-BB549C8A39AA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88B30-9840-C040-BD57-55985160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453543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Engagement with Research Communities and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6DAEA-B178-7147-A503-6C58B12727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70" y="4293096"/>
            <a:ext cx="922536" cy="35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0E436-3534-BB46-9996-27AA8D2F4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348880"/>
            <a:ext cx="922536" cy="351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D5B068-F19B-5D4B-93B2-0EE3A8930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61" y="2348880"/>
            <a:ext cx="1165696" cy="275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95E959-1B81-5548-BC41-FB8CAF105EE6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4F1E3-770E-0544-8771-A995A170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64FC1-E2BA-9349-A64E-0A32366EF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90843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471ED3D-F104-6046-BFCA-3E82033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Strategy &amp; Sustainability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46972-2BA1-1640-BC1E-12C6C59B7E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947080"/>
            <a:ext cx="922536" cy="35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23EF6-EB9F-BB44-ACDA-359EDB5CC3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869160"/>
            <a:ext cx="845116" cy="389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3B99A-BFB4-A24E-89CB-6002082AF3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865423"/>
            <a:ext cx="647328" cy="393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BA65F-0D68-504A-817D-0BF384015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44" y="4899565"/>
            <a:ext cx="1564010" cy="325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2FD711-07F2-4841-BA71-6EB9E90B8CCA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2A5CE7-0DC8-EB42-83E1-A051714A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32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to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75EE17-78D9-E54C-AE9B-691AB3870BBD}"/>
              </a:ext>
            </a:extLst>
          </p:cNvPr>
          <p:cNvSpPr txBox="1">
            <a:spLocks/>
          </p:cNvSpPr>
          <p:nvPr/>
        </p:nvSpPr>
        <p:spPr>
          <a:xfrm>
            <a:off x="628650" y="2944594"/>
            <a:ext cx="8347670" cy="5057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800" b="0" i="0" kern="120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From January review report…</a:t>
            </a:r>
          </a:p>
        </p:txBody>
      </p:sp>
    </p:spTree>
    <p:extLst>
      <p:ext uri="{BB962C8B-B14F-4D97-AF65-F5344CB8AC3E}">
        <p14:creationId xmlns:p14="http://schemas.microsoft.com/office/powerpoint/2010/main" val="3838468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3019-4048-424B-80B7-CB523B34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Engaging communities, expanding the catalogue of services and enlarging the user basis. While progressing with the work, the project implementers need to be aware that other changes will be needed</a:t>
            </a:r>
          </a:p>
          <a:p>
            <a:pPr lvl="1"/>
            <a:r>
              <a:rPr lang="en-US" dirty="0"/>
              <a:t>More support the demand side and allocation of budget reserve to implement the </a:t>
            </a:r>
            <a:r>
              <a:rPr lang="en-US" dirty="0">
                <a:solidFill>
                  <a:srgbClr val="B5892D"/>
                </a:solidFill>
              </a:rPr>
              <a:t>Early Adopter </a:t>
            </a:r>
            <a:r>
              <a:rPr lang="en-US" dirty="0" err="1">
                <a:solidFill>
                  <a:srgbClr val="B5892D"/>
                </a:solidFill>
              </a:rPr>
              <a:t>Programme</a:t>
            </a:r>
            <a:endParaRPr lang="en-US" dirty="0">
              <a:solidFill>
                <a:srgbClr val="B5892D"/>
              </a:solidFill>
            </a:endParaRPr>
          </a:p>
          <a:p>
            <a:pPr lvl="1"/>
            <a:r>
              <a:rPr lang="en-US" dirty="0"/>
              <a:t>Streamlined activities involved in a service joining the EOSC-hub service portfolio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86 registered services </a:t>
            </a:r>
            <a:r>
              <a:rPr lang="en-US" dirty="0"/>
              <a:t>in both portfolios, of which </a:t>
            </a:r>
            <a:r>
              <a:rPr lang="en-US" dirty="0">
                <a:solidFill>
                  <a:srgbClr val="B5892D"/>
                </a:solidFill>
              </a:rPr>
              <a:t>10 in the Hub Portfolio</a:t>
            </a:r>
          </a:p>
          <a:p>
            <a:pPr lvl="2"/>
            <a:r>
              <a:rPr lang="en-US" dirty="0"/>
              <a:t>These services come from both project partners (EGI, EUDAT, INDIGO-</a:t>
            </a:r>
            <a:r>
              <a:rPr lang="en-US" dirty="0" err="1"/>
              <a:t>DataCloud</a:t>
            </a:r>
            <a:r>
              <a:rPr lang="en-US" dirty="0"/>
              <a:t> and research communities working on WP7 and WP8) and external actors</a:t>
            </a:r>
          </a:p>
          <a:p>
            <a:pPr lvl="2"/>
            <a:r>
              <a:rPr lang="en-US" dirty="0">
                <a:solidFill>
                  <a:srgbClr val="B5892D"/>
                </a:solidFill>
              </a:rPr>
              <a:t>21 new services </a:t>
            </a:r>
            <a:r>
              <a:rPr lang="en-US" dirty="0"/>
              <a:t>were onboarded and 24 are in verification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Public consultations </a:t>
            </a:r>
            <a:r>
              <a:rPr lang="en-US" dirty="0"/>
              <a:t>through the EOSC liaison platform and </a:t>
            </a:r>
            <a:r>
              <a:rPr lang="en-US" dirty="0">
                <a:solidFill>
                  <a:srgbClr val="B5892D"/>
                </a:solidFill>
              </a:rPr>
              <a:t>Webinars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Technical architecture and interoperability guidelines</a:t>
            </a:r>
          </a:p>
          <a:p>
            <a:pPr lvl="2"/>
            <a:r>
              <a:rPr lang="en-US" dirty="0"/>
              <a:t>Federating Core decomposition and sustainability</a:t>
            </a:r>
          </a:p>
          <a:p>
            <a:pPr lvl="2"/>
            <a:r>
              <a:rPr lang="en-US" dirty="0"/>
              <a:t>Service Management System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EOSC Portal Concept 2.0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FF720-9491-9B46-A58F-F18F1C50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 Progress with work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AC238-14ED-0C44-B805-CAE56D9DF454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821EB4-52F6-9E40-ADB0-4684D1E9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4" name="Google Shape;135;p1">
            <a:extLst>
              <a:ext uri="{FF2B5EF4-FFF2-40B4-BE49-F238E27FC236}">
                <a16:creationId xmlns:a16="http://schemas.microsoft.com/office/drawing/2014/main" id="{D5098FE8-FBE6-2041-AA7D-34435F0944FB}"/>
              </a:ext>
            </a:extLst>
          </p:cNvPr>
          <p:cNvSpPr/>
          <p:nvPr/>
        </p:nvSpPr>
        <p:spPr>
          <a:xfrm>
            <a:off x="4829358" y="323249"/>
            <a:ext cx="6979518" cy="634611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EOSC-hub: Integrating and managing services for the European Open Science Cloud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ID 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777536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algn="ctr"/>
            <a:endParaRPr lang="en-US" sz="17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57150" algn="ctr"/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Tot budget: €33,287,542		100 Partners, </a:t>
            </a:r>
            <a:r>
              <a:rPr lang="en-US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76 beneficiaries </a:t>
            </a:r>
            <a:endParaRPr lang="en-US" sz="20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57150" algn="ctr"/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EU Budget                 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               </a:t>
            </a: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3830  PMs, 106 FTEs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57150" algn="ctr"/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€ 30 000 000                      	                  </a:t>
            </a: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+150 staff involved</a:t>
            </a: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Coordinator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STICHTING EGI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Consortium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partners </a:t>
            </a:r>
            <a:b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 countries</a:t>
            </a: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 Months Jan 2018 – Dec 2020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37;p1">
            <a:extLst>
              <a:ext uri="{FF2B5EF4-FFF2-40B4-BE49-F238E27FC236}">
                <a16:creationId xmlns:a16="http://schemas.microsoft.com/office/drawing/2014/main" id="{2035D6D3-5CDF-D74A-B5F7-5431424190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8921"/>
          <a:stretch/>
        </p:blipFill>
        <p:spPr>
          <a:xfrm rot="10800000" flipV="1">
            <a:off x="5807966" y="2015129"/>
            <a:ext cx="547260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E1880-9EA1-D74E-BFD9-87E0CBEA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4351992"/>
            <a:ext cx="4710022" cy="2317368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8AA9D6"/>
                </a:solidFill>
              </a:rPr>
              <a:t>20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olidFill>
                  <a:schemeClr val="dk1"/>
                </a:solidFill>
              </a:rPr>
              <a:t>digital research infrastructures,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chemeClr val="dk1"/>
                </a:solidFill>
              </a:rPr>
              <a:t>EGI, EUDAT CDI and INDIGO-</a:t>
            </a:r>
            <a:r>
              <a:rPr lang="en-US" sz="2400" i="1" dirty="0" err="1">
                <a:solidFill>
                  <a:schemeClr val="dk1"/>
                </a:solidFill>
              </a:rPr>
              <a:t>DataCloud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4F81BD"/>
                </a:solidFill>
              </a:rPr>
              <a:t>jointly </a:t>
            </a:r>
            <a:r>
              <a:rPr lang="en-US" sz="2400" i="1" dirty="0">
                <a:solidFill>
                  <a:schemeClr val="dk1"/>
                </a:solidFill>
              </a:rPr>
              <a:t>offering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rgbClr val="4F81BD"/>
                </a:solidFill>
              </a:rPr>
              <a:t>services, software and data 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sz="2400" i="1" dirty="0">
                <a:solidFill>
                  <a:schemeClr val="dk1"/>
                </a:solidFill>
              </a:rPr>
              <a:t>for advanced, data-driven research &amp; innovation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12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C6EA-1AF9-DB46-AC52-AD9CE54D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EOSC-Hub needs to reinforce the interaction with other projects and the new governance structures. In particular, EOSC-Hub should engage in more active collaboration with FREYA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Four Collaboration Agreements and </a:t>
            </a:r>
            <a:r>
              <a:rPr lang="en-US" dirty="0" err="1">
                <a:solidFill>
                  <a:srgbClr val="B5892D"/>
                </a:solidFill>
              </a:rPr>
              <a:t>MoUs</a:t>
            </a:r>
            <a:endParaRPr lang="en-US" dirty="0"/>
          </a:p>
          <a:p>
            <a:pPr lvl="1"/>
            <a:r>
              <a:rPr lang="en-US" dirty="0" err="1">
                <a:solidFill>
                  <a:srgbClr val="B5892D"/>
                </a:solidFill>
              </a:rPr>
              <a:t>FAIRsFAIR</a:t>
            </a:r>
            <a:r>
              <a:rPr lang="en-US" dirty="0"/>
              <a:t> and </a:t>
            </a:r>
            <a:r>
              <a:rPr lang="en-US" dirty="0">
                <a:solidFill>
                  <a:srgbClr val="B5892D"/>
                </a:solidFill>
              </a:rPr>
              <a:t>FREYA</a:t>
            </a:r>
            <a:r>
              <a:rPr lang="en-US" dirty="0"/>
              <a:t> planned in Q4 (virtual and f2f meetings in PY1)</a:t>
            </a:r>
          </a:p>
          <a:p>
            <a:pPr lvl="1"/>
            <a:r>
              <a:rPr lang="en-US" dirty="0"/>
              <a:t>Input to </a:t>
            </a:r>
            <a:r>
              <a:rPr lang="en-US" dirty="0">
                <a:solidFill>
                  <a:srgbClr val="B5892D"/>
                </a:solidFill>
              </a:rPr>
              <a:t>EOSC working groups </a:t>
            </a:r>
          </a:p>
          <a:p>
            <a:pPr lvl="2"/>
            <a:r>
              <a:rPr lang="en-US" sz="2600" dirty="0"/>
              <a:t>Participation</a:t>
            </a:r>
            <a:r>
              <a:rPr lang="en-US" dirty="0">
                <a:solidFill>
                  <a:srgbClr val="B5892D"/>
                </a:solidFill>
              </a:rPr>
              <a:t> </a:t>
            </a:r>
            <a:r>
              <a:rPr lang="en-US" sz="2600" dirty="0"/>
              <a:t>to</a:t>
            </a:r>
            <a:r>
              <a:rPr lang="en-US" dirty="0">
                <a:solidFill>
                  <a:srgbClr val="B5892D"/>
                </a:solidFill>
              </a:rPr>
              <a:t> WG ARCH</a:t>
            </a:r>
          </a:p>
          <a:p>
            <a:pPr lvl="2"/>
            <a:r>
              <a:rPr lang="en-US" sz="2600" dirty="0"/>
              <a:t>Contributions</a:t>
            </a:r>
            <a:r>
              <a:rPr lang="en-US" dirty="0">
                <a:solidFill>
                  <a:srgbClr val="B5892D"/>
                </a:solidFill>
              </a:rPr>
              <a:t> </a:t>
            </a:r>
            <a:r>
              <a:rPr lang="en-US" sz="2600" dirty="0"/>
              <a:t>to</a:t>
            </a:r>
            <a:r>
              <a:rPr lang="en-US" dirty="0">
                <a:solidFill>
                  <a:srgbClr val="B5892D"/>
                </a:solidFill>
              </a:rPr>
              <a:t> WG </a:t>
            </a:r>
            <a:r>
              <a:rPr lang="en-US" dirty="0" err="1">
                <a:solidFill>
                  <a:srgbClr val="B5892D"/>
                </a:solidFill>
              </a:rPr>
              <a:t>RoP</a:t>
            </a:r>
            <a:r>
              <a:rPr lang="en-US" dirty="0">
                <a:solidFill>
                  <a:srgbClr val="B5892D"/>
                </a:solidFill>
              </a:rPr>
              <a:t> </a:t>
            </a:r>
          </a:p>
          <a:p>
            <a:pPr lvl="2"/>
            <a:r>
              <a:rPr lang="en-US" dirty="0"/>
              <a:t>PMB reporting structure in place to align with WGs activities on a monthly basis</a:t>
            </a:r>
          </a:p>
          <a:p>
            <a:pPr lvl="1"/>
            <a:r>
              <a:rPr lang="en-US" dirty="0"/>
              <a:t>Contribution to </a:t>
            </a:r>
            <a:r>
              <a:rPr lang="en-US" dirty="0">
                <a:solidFill>
                  <a:srgbClr val="B5892D"/>
                </a:solidFill>
              </a:rPr>
              <a:t>EOSC Symposium 2019</a:t>
            </a: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D1089-2EC2-B145-B240-8723F595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CB9EB9-A3CB-9A4C-896B-DF170F59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2. Cross-project cooperation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31B54-A174-1A4E-958B-D639EBE40A2E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1178696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B07C7-0343-4142-B96C-35FD3046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Take a stronger steering role in future EOSC development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Engagement</a:t>
            </a:r>
            <a:r>
              <a:rPr lang="en-US" dirty="0"/>
              <a:t> and </a:t>
            </a:r>
            <a:r>
              <a:rPr lang="en-US" dirty="0">
                <a:solidFill>
                  <a:srgbClr val="B5892D"/>
                </a:solidFill>
              </a:rPr>
              <a:t>consultation</a:t>
            </a:r>
            <a:r>
              <a:rPr lang="en-US" dirty="0"/>
              <a:t> with external stakeholders on key results</a:t>
            </a:r>
          </a:p>
          <a:p>
            <a:pPr lvl="1"/>
            <a:r>
              <a:rPr lang="en-US" dirty="0"/>
              <a:t>Strategy alignment with </a:t>
            </a:r>
            <a:r>
              <a:rPr lang="en-US" dirty="0">
                <a:solidFill>
                  <a:srgbClr val="B5892D"/>
                </a:solidFill>
              </a:rPr>
              <a:t>ESFRI cluster projects and PRACE </a:t>
            </a:r>
            <a:r>
              <a:rPr lang="en-US" dirty="0"/>
              <a:t>through the Strategy Board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For user communities</a:t>
            </a:r>
          </a:p>
          <a:p>
            <a:pPr lvl="2"/>
            <a:r>
              <a:rPr lang="en-US" dirty="0"/>
              <a:t>(EOSC branded) Early Adopter </a:t>
            </a:r>
            <a:r>
              <a:rPr lang="en-US" dirty="0" err="1"/>
              <a:t>Programme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(EOSC branded) Digital Innovation Hub</a:t>
            </a:r>
          </a:p>
          <a:p>
            <a:pPr lvl="1"/>
            <a:r>
              <a:rPr lang="en-US" dirty="0">
                <a:solidFill>
                  <a:srgbClr val="B5892D"/>
                </a:solidFill>
              </a:rPr>
              <a:t>For service providers</a:t>
            </a:r>
          </a:p>
          <a:p>
            <a:pPr lvl="2"/>
            <a:r>
              <a:rPr lang="en-US" dirty="0"/>
              <a:t>Onboarding procedures</a:t>
            </a:r>
          </a:p>
          <a:p>
            <a:pPr lvl="2"/>
            <a:r>
              <a:rPr lang="en-US" dirty="0"/>
              <a:t>EOSC Portal and Marketplace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A5CE1-B907-DC4B-8B94-0D4ED6BF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35F4A7-0E55-1341-AF42-C46CCE55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3. Make EOSC a concrete result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AD70D-D6ED-B546-8552-E07A11E110F3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788918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B07C7-0343-4142-B96C-35FD3046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The projects should continue, both individually and jointly, to increase the involvement and interaction with a larger spectrum of research communities and infrastructures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Cross-project strategic board has to be established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 </a:t>
            </a:r>
          </a:p>
          <a:p>
            <a:pPr lvl="1"/>
            <a:r>
              <a:rPr lang="en-US" dirty="0"/>
              <a:t>Activity reports gathered regularly</a:t>
            </a:r>
          </a:p>
          <a:p>
            <a:pPr lvl="1"/>
            <a:r>
              <a:rPr lang="en-US" dirty="0"/>
              <a:t>Joint interaction with the EOSC demand side through the Early Adopter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Cross-project strategic board involvement in EOSC-hub and OpenAIRE-Advance White Paper “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 Vision, Service Provision, and Role in the EOSC Governance</a:t>
            </a:r>
            <a:r>
              <a:rPr lang="en-US" dirty="0"/>
              <a:t>” </a:t>
            </a:r>
            <a:r>
              <a:rPr lang="en-US" dirty="0">
                <a:sym typeface="Wingdings" pitchFamily="2" charset="2"/>
              </a:rPr>
              <a:t> WP2 Report</a:t>
            </a:r>
            <a:endParaRPr lang="en-US" dirty="0"/>
          </a:p>
          <a:p>
            <a:pPr lvl="1"/>
            <a:r>
              <a:rPr lang="en-US" dirty="0"/>
              <a:t>Planned: Milestone JAM3.4 “Aligned roadmap(s) for service positioning and sustainability within EOSC”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A5CE1-B907-DC4B-8B94-0D4ED6BF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35F4A7-0E55-1341-AF42-C46CCE55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7. Joint Activity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B70E7-D778-6740-BE8E-8C7ACB8601D4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4213457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5112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75A5D8"/>
                </a:solidFill>
              </a:rPr>
              <a:t>The Collaboration Agreement should include specific technical activities related to the portal, along with related milestones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 Portal Collaboration Agreement</a:t>
            </a:r>
            <a:endParaRPr lang="en-US" sz="3200" dirty="0"/>
          </a:p>
          <a:p>
            <a:pPr lvl="2">
              <a:lnSpc>
                <a:spcPct val="80000"/>
              </a:lnSpc>
            </a:pPr>
            <a:r>
              <a:rPr lang="en-US" sz="2800" dirty="0"/>
              <a:t>April – December 2019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EOSC-hub, OpenAIRE-Advance, </a:t>
            </a:r>
            <a:r>
              <a:rPr lang="en-US" sz="2800" dirty="0" err="1"/>
              <a:t>eInfraCentral</a:t>
            </a:r>
            <a:r>
              <a:rPr lang="en-US" sz="2800" dirty="0"/>
              <a:t> (till June 2019), and other technical partners from the </a:t>
            </a:r>
            <a:r>
              <a:rPr lang="en-US" sz="2800" dirty="0" err="1"/>
              <a:t>eInfraCentral</a:t>
            </a:r>
            <a:r>
              <a:rPr lang="en-US" sz="2800" dirty="0"/>
              <a:t> consortium from July 2019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8.1 Revise Collaboration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2C893-C890-8B44-9CDD-EEB9EAC82344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52963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Expand role of cross-project strategic board as far as the roles and responsibilities are concerned</a:t>
            </a:r>
            <a:endParaRPr lang="en-US" sz="2000" dirty="0">
              <a:solidFill>
                <a:srgbClr val="75A5D8"/>
              </a:solidFill>
            </a:endParaRP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Definition of IPR and exploitation</a:t>
            </a:r>
          </a:p>
          <a:p>
            <a:pPr lvl="1"/>
            <a:r>
              <a:rPr lang="en-US" sz="2400" dirty="0"/>
              <a:t>Definition of jointly owned results</a:t>
            </a:r>
          </a:p>
          <a:p>
            <a:pPr lvl="1"/>
            <a:r>
              <a:rPr lang="en-US" sz="2400" dirty="0"/>
              <a:t>The cross-project strategic board responsibilities were updated to clarify the role in providing coordinated input to the EOSC governance boards and working groups: </a:t>
            </a:r>
            <a:endParaRPr lang="en-US" sz="2200" dirty="0"/>
          </a:p>
          <a:p>
            <a:pPr lvl="2" fontAlgn="base"/>
            <a:r>
              <a:rPr lang="en-US" sz="2200" dirty="0">
                <a:solidFill>
                  <a:srgbClr val="B5892D"/>
                </a:solidFill>
              </a:rPr>
              <a:t>[NEW] Align input and messages addressed to the EOSC Board, Executive Board and Working Groups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endParaRPr lang="en-US" i="1" dirty="0">
              <a:solidFill>
                <a:srgbClr val="B5892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8.2 Roles and Responsibilities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34119-6820-BE43-9A00-4C14ACDD8A31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472007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75A5D8"/>
                </a:solidFill>
              </a:rPr>
              <a:t>A single open repository should be created to assemble all the specifications of the system (past, present and future) that support and define the EOSC federated architecture</a:t>
            </a:r>
          </a:p>
          <a:p>
            <a:pPr marL="0" indent="0" algn="ctr">
              <a:buNone/>
            </a:pPr>
            <a:endParaRPr lang="en-US" i="1" dirty="0">
              <a:solidFill>
                <a:srgbClr val="75A5D8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/>
              <a:t>A common </a:t>
            </a:r>
            <a:r>
              <a:rPr lang="en-US" sz="2800" dirty="0">
                <a:solidFill>
                  <a:srgbClr val="B5892D"/>
                </a:solidFill>
              </a:rPr>
              <a:t>EOSC-branded work space </a:t>
            </a:r>
            <a:r>
              <a:rPr lang="en-US" sz="2800" dirty="0"/>
              <a:t>setup to host interoperability specifications and share them with the EOSC community for public comments.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https://wiki.eoschub.eu/display/EOSCDOC/EOSC+Documentation+Home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Consultation with the EC on </a:t>
            </a:r>
            <a:r>
              <a:rPr lang="en-US" sz="2800" dirty="0">
                <a:solidFill>
                  <a:srgbClr val="B5892D"/>
                </a:solidFill>
              </a:rPr>
              <a:t>use of EOSC brand </a:t>
            </a:r>
            <a:r>
              <a:rPr lang="en-US" sz="2800" dirty="0"/>
              <a:t>and process for community endorsement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buFont typeface="Wingdings" pitchFamily="2" charset="2"/>
              <a:buChar char="Ø"/>
            </a:pPr>
            <a:endParaRPr lang="en-US" i="1" dirty="0">
              <a:solidFill>
                <a:srgbClr val="B5892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9 Single Open Repository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34119-6820-BE43-9A00-4C14ACDD8A31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822278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E9A19-EDEF-EB45-B1FE-B2FD8E70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800" i="1" dirty="0">
                <a:solidFill>
                  <a:srgbClr val="75A5D8"/>
                </a:solidFill>
              </a:rPr>
              <a:t>Cooperation on unified service description template and categories, AAI, onboarding process, helpdesk, improved usability</a:t>
            </a:r>
            <a:endParaRPr lang="en-US" sz="3800" dirty="0">
              <a:solidFill>
                <a:srgbClr val="75A5D8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Joint Activity 1. </a:t>
            </a:r>
            <a:r>
              <a:rPr lang="en-US" dirty="0">
                <a:solidFill>
                  <a:srgbClr val="B5892D"/>
                </a:solidFill>
              </a:rPr>
              <a:t>The daily operation and maintenance </a:t>
            </a:r>
            <a:r>
              <a:rPr lang="en-US" dirty="0"/>
              <a:t>of the EOSC Portal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Joint Activity 2. </a:t>
            </a:r>
            <a:r>
              <a:rPr lang="en-US" dirty="0">
                <a:solidFill>
                  <a:srgbClr val="B5892D"/>
                </a:solidFill>
              </a:rPr>
              <a:t>Interoperability framework and glossary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Joint Activity 3. </a:t>
            </a:r>
            <a:r>
              <a:rPr lang="en-US" dirty="0">
                <a:solidFill>
                  <a:srgbClr val="B5892D"/>
                </a:solidFill>
              </a:rPr>
              <a:t>Technical integration </a:t>
            </a:r>
            <a:r>
              <a:rPr lang="en-US" dirty="0"/>
              <a:t>including optimization of the service provider onboarding and the user experience </a:t>
            </a:r>
            <a:r>
              <a:rPr lang="en-US" dirty="0">
                <a:sym typeface="Wingdings" pitchFamily="2" charset="2"/>
              </a:rPr>
              <a:t> Revised EOSC Portal architecture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Joint Activity 4. </a:t>
            </a:r>
            <a:r>
              <a:rPr lang="en-US" dirty="0">
                <a:solidFill>
                  <a:srgbClr val="B5892D"/>
                </a:solidFill>
              </a:rPr>
              <a:t>Content provisioning </a:t>
            </a:r>
            <a:r>
              <a:rPr lang="en-US" dirty="0"/>
              <a:t>and </a:t>
            </a:r>
            <a:r>
              <a:rPr lang="en-US" dirty="0">
                <a:solidFill>
                  <a:srgbClr val="B5892D"/>
                </a:solidFill>
              </a:rPr>
              <a:t>promotion</a:t>
            </a:r>
            <a:r>
              <a:rPr lang="en-US" dirty="0"/>
              <a:t> of the portal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F8610-0E92-8842-B20D-ED76BB9C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37601B-4C54-2B43-B9B1-4FC6E679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10. EOSC-hub and </a:t>
            </a:r>
            <a:r>
              <a:rPr lang="en-US" dirty="0" err="1"/>
              <a:t>eInfraCentral</a:t>
            </a:r>
            <a:r>
              <a:rPr lang="en-US" dirty="0"/>
              <a:t> Cooperation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FE568-E2E3-164C-A635-22E1302FA6E7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600790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0374B-E0C5-6541-A855-AFEA9BE48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i="1" dirty="0">
                <a:solidFill>
                  <a:srgbClr val="75A5D8"/>
                </a:solidFill>
              </a:rPr>
              <a:t>Produce a position paper where they agree to work together in a specific direction, shared terminology, common description of the main components of the EOSC portal (such as the catalogue and Marketplace)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EOSC Portal Concept 2.0</a:t>
            </a:r>
            <a:r>
              <a:rPr lang="en-US" sz="2800" dirty="0"/>
              <a:t> issued in March 2019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Revised common glossary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Activity will continue as a task force of WG ARCH</a:t>
            </a:r>
            <a:endParaRPr lang="en-US" sz="2600" dirty="0"/>
          </a:p>
          <a:p>
            <a:pPr lvl="1">
              <a:buFont typeface="Wingdings" pitchFamily="2" charset="2"/>
              <a:buChar char="Ø"/>
            </a:pPr>
            <a:endParaRPr lang="en-US" i="1" dirty="0">
              <a:solidFill>
                <a:srgbClr val="B5892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7132-7CF7-1E4A-B038-233134A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2EA38E-D741-7A45-ADF2-3630AE99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Recommendation 1:1 EOSC Portal position 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6449-85F8-DC45-82BC-468BD7B115EB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090719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252C2-8140-DD42-AC79-C62913A81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500" i="1" dirty="0">
                <a:solidFill>
                  <a:srgbClr val="75A5D8"/>
                </a:solidFill>
              </a:rPr>
              <a:t>A specific and crucial decision that the three projects should take is who will inherit the </a:t>
            </a:r>
            <a:r>
              <a:rPr lang="en-US" sz="3500" i="1" dirty="0" err="1">
                <a:solidFill>
                  <a:srgbClr val="75A5D8"/>
                </a:solidFill>
              </a:rPr>
              <a:t>eInfraCentral</a:t>
            </a:r>
            <a:r>
              <a:rPr lang="en-US" sz="3500" i="1" dirty="0">
                <a:solidFill>
                  <a:srgbClr val="75A5D8"/>
                </a:solidFill>
              </a:rPr>
              <a:t> catalogue at the end of the </a:t>
            </a:r>
            <a:r>
              <a:rPr lang="en-US" sz="3500" i="1" dirty="0" err="1">
                <a:solidFill>
                  <a:srgbClr val="75A5D8"/>
                </a:solidFill>
              </a:rPr>
              <a:t>eInfraCentral</a:t>
            </a:r>
            <a:r>
              <a:rPr lang="en-US" sz="3500" i="1" dirty="0">
                <a:solidFill>
                  <a:srgbClr val="75A5D8"/>
                </a:solidFill>
              </a:rPr>
              <a:t> project (June 2019)</a:t>
            </a:r>
            <a:r>
              <a:rPr lang="en-US" i="1" dirty="0">
                <a:solidFill>
                  <a:srgbClr val="B5892D"/>
                </a:solidFill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Committeemen to continuity through the EOSC Portal Collaboration Agreement</a:t>
            </a:r>
          </a:p>
          <a:p>
            <a:pPr lvl="2">
              <a:lnSpc>
                <a:spcPct val="90000"/>
              </a:lnSpc>
            </a:pPr>
            <a:r>
              <a:rPr lang="en-US" sz="2600" dirty="0" err="1"/>
              <a:t>eInfraCentral</a:t>
            </a:r>
            <a:r>
              <a:rPr lang="en-US" sz="2600" dirty="0"/>
              <a:t> consortium partners: namely EFIS, JNP and University of Athens. 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Joint Results, ownership and milestones defined in the EOSC Portal Collaboration Agreement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B5892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23D07-CF50-DF4C-AB48-E4154F9B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82E23D-5AAF-6C43-800D-EBADBDAD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12. </a:t>
            </a:r>
            <a:r>
              <a:rPr lang="en-US" dirty="0" err="1"/>
              <a:t>eInfraCentral</a:t>
            </a:r>
            <a:r>
              <a:rPr lang="en-US" dirty="0"/>
              <a:t> successor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54016-5205-4447-8181-49BB00098B80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605811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00B8-48D5-474C-929A-7486954EF6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0FCBD-B087-0748-86BC-8B8EBF8E6A4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Day 1 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7C59D-0B7C-4E40-AA44-904D82524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6712"/>
            <a:ext cx="62484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7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g608479ed5b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9" name="Google Shape;1639;g608479ed5b_0_38"/>
          <p:cNvGrpSpPr/>
          <p:nvPr/>
        </p:nvGrpSpPr>
        <p:grpSpPr>
          <a:xfrm>
            <a:off x="208515" y="5234815"/>
            <a:ext cx="4159160" cy="1216800"/>
            <a:chOff x="1212" y="87030"/>
            <a:chExt cx="4159160" cy="1216800"/>
          </a:xfrm>
        </p:grpSpPr>
        <p:sp>
          <p:nvSpPr>
            <p:cNvPr id="1640" name="Google Shape;1640;g608479ed5b_0_38"/>
            <p:cNvSpPr/>
            <p:nvPr/>
          </p:nvSpPr>
          <p:spPr>
            <a:xfrm>
              <a:off x="1212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g608479ed5b_0_38"/>
            <p:cNvSpPr txBox="1"/>
            <p:nvPr/>
          </p:nvSpPr>
          <p:spPr>
            <a:xfrm>
              <a:off x="179390" y="265208"/>
              <a:ext cx="8604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EGI Federation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g608479ed5b_0_38"/>
            <p:cNvSpPr/>
            <p:nvPr/>
          </p:nvSpPr>
          <p:spPr>
            <a:xfrm>
              <a:off x="974553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g608479ed5b_0_38"/>
            <p:cNvSpPr txBox="1"/>
            <p:nvPr/>
          </p:nvSpPr>
          <p:spPr>
            <a:xfrm>
              <a:off x="1152731" y="265208"/>
              <a:ext cx="8604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EUDAT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g608479ed5b_0_38"/>
            <p:cNvSpPr/>
            <p:nvPr/>
          </p:nvSpPr>
          <p:spPr>
            <a:xfrm>
              <a:off x="1947895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g608479ed5b_0_38"/>
            <p:cNvSpPr txBox="1"/>
            <p:nvPr/>
          </p:nvSpPr>
          <p:spPr>
            <a:xfrm>
              <a:off x="2126073" y="265208"/>
              <a:ext cx="8604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INDIGO-DataCloud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g608479ed5b_0_38"/>
            <p:cNvSpPr/>
            <p:nvPr/>
          </p:nvSpPr>
          <p:spPr>
            <a:xfrm>
              <a:off x="2921236" y="87030"/>
              <a:ext cx="1216800" cy="1216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g608479ed5b_0_38"/>
            <p:cNvSpPr txBox="1"/>
            <p:nvPr/>
          </p:nvSpPr>
          <p:spPr>
            <a:xfrm>
              <a:off x="2986472" y="265215"/>
              <a:ext cx="11739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950" tIns="15225" rIns="669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Research Infrastructures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8" name="Google Shape;1648;g608479ed5b_0_38"/>
          <p:cNvSpPr txBox="1">
            <a:spLocks noGrp="1"/>
          </p:cNvSpPr>
          <p:nvPr>
            <p:ph type="body" idx="1"/>
          </p:nvPr>
        </p:nvSpPr>
        <p:spPr>
          <a:xfrm>
            <a:off x="4367808" y="1556792"/>
            <a:ext cx="77301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515151"/>
                </a:solidFill>
              </a:rPr>
              <a:t>The EOSC-hub project </a:t>
            </a:r>
            <a:r>
              <a:rPr lang="en-US" sz="2800" i="1">
                <a:solidFill>
                  <a:srgbClr val="B5892D"/>
                </a:solidFill>
              </a:rPr>
              <a:t>mobilises providers of pan-European relevance </a:t>
            </a:r>
            <a:r>
              <a:rPr lang="en-US" sz="2800" i="1">
                <a:solidFill>
                  <a:schemeClr val="dk1"/>
                </a:solidFill>
              </a:rPr>
              <a:t>offering</a:t>
            </a:r>
            <a:r>
              <a:rPr lang="en-US" sz="2800" i="1">
                <a:solidFill>
                  <a:srgbClr val="B5892D"/>
                </a:solidFill>
              </a:rPr>
              <a:t> services, software and data for advanced data-driven research and innovation.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B5892D"/>
                </a:solidFill>
              </a:rPr>
              <a:t>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515151"/>
                </a:solidFill>
              </a:rPr>
              <a:t>These resources are offered via </a:t>
            </a:r>
            <a:r>
              <a:rPr lang="en-US" sz="2800" i="1">
                <a:solidFill>
                  <a:srgbClr val="B5892D"/>
                </a:solidFill>
              </a:rPr>
              <a:t>the Hub – the integration and management system of the European Open Science Cloud</a:t>
            </a:r>
            <a:r>
              <a:rPr lang="en-US" sz="2800" i="1">
                <a:solidFill>
                  <a:srgbClr val="515151"/>
                </a:solidFill>
              </a:rPr>
              <a:t>, acting as </a:t>
            </a:r>
            <a:endParaRPr sz="2800" i="1">
              <a:solidFill>
                <a:srgbClr val="51515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800" i="1">
                <a:solidFill>
                  <a:srgbClr val="B5892D"/>
                </a:solidFill>
              </a:rPr>
              <a:t>a European-level entry point for all stakeholders. </a:t>
            </a:r>
            <a:endParaRPr sz="2800" i="1">
              <a:solidFill>
                <a:srgbClr val="B5892D"/>
              </a:solidFill>
            </a:endParaRPr>
          </a:p>
        </p:txBody>
      </p:sp>
      <p:pic>
        <p:nvPicPr>
          <p:cNvPr id="1649" name="Google Shape;1649;g608479ed5b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925" y="5546400"/>
            <a:ext cx="812075" cy="5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g608479ed5b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463" y="5581287"/>
            <a:ext cx="877711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g608479ed5b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239" y="5581279"/>
            <a:ext cx="7524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423">
            <a:extLst>
              <a:ext uri="{FF2B5EF4-FFF2-40B4-BE49-F238E27FC236}">
                <a16:creationId xmlns:a16="http://schemas.microsoft.com/office/drawing/2014/main" id="{858EDCE8-1D0D-9846-B44F-96739C21658F}"/>
              </a:ext>
            </a:extLst>
          </p:cNvPr>
          <p:cNvSpPr txBox="1">
            <a:spLocks/>
          </p:cNvSpPr>
          <p:nvPr/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defTabSz="457200" rtl="0" eaLnBrk="1" latinLnBrk="0" hangingPunct="1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defTabSz="457200" rtl="0" eaLnBrk="1" latinLnBrk="0" hangingPunct="1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defTabSz="457200" rtl="0" eaLnBrk="1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kern="1200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spcBef>
                <a:spcPts val="0"/>
              </a:spcBef>
              <a:buClr>
                <a:srgbClr val="000000"/>
              </a:buClr>
            </a:pPr>
            <a:r>
              <a:rPr lang="en-US" sz="4400" dirty="0">
                <a:solidFill>
                  <a:srgbClr val="8AA9D6"/>
                </a:solidFill>
              </a:rPr>
              <a:t>Mission</a:t>
            </a:r>
            <a:endParaRPr lang="en-US" sz="4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67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6183C-961C-454C-990F-69FD0066824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D3360-11A7-5641-A26E-B8F3DDE8575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Day 1 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B80E5-E12A-634F-8474-C6BBBDC8F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268760"/>
            <a:ext cx="6273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1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00B8-48D5-474C-929A-7486954EF6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0FCBD-B087-0748-86BC-8B8EBF8E6A4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5218D-4169-F64F-91E9-42C830D0E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7150"/>
            <a:ext cx="61722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1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Package Structure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36712"/>
            <a:ext cx="9937103" cy="54005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75048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67958-B4E2-EB40-9049-92EC16B2D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6" y="2162812"/>
            <a:ext cx="4616336" cy="2994380"/>
          </a:xfrm>
          <a:prstGeom prst="rect">
            <a:avLst/>
          </a:prstGeom>
          <a:ln>
            <a:solidFill>
              <a:srgbClr val="75A5D8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EOSC-hub response ECI objectives </a:t>
            </a:r>
          </a:p>
        </p:txBody>
      </p:sp>
      <p:graphicFrame>
        <p:nvGraphicFramePr>
          <p:cNvPr id="9" name="Google Shape;335;p41"/>
          <p:cNvGraphicFramePr/>
          <p:nvPr>
            <p:extLst>
              <p:ext uri="{D42A27DB-BD31-4B8C-83A1-F6EECF244321}">
                <p14:modId xmlns:p14="http://schemas.microsoft.com/office/powerpoint/2010/main" val="202725913"/>
              </p:ext>
            </p:extLst>
          </p:nvPr>
        </p:nvGraphicFramePr>
        <p:xfrm>
          <a:off x="216024" y="1154700"/>
          <a:ext cx="7176120" cy="49385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3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5609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dirty="0">
                          <a:solidFill>
                            <a:schemeClr val="dk1"/>
                          </a:solidFill>
                        </a:rPr>
                        <a:t>OBJECTIVE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dirty="0">
                          <a:solidFill>
                            <a:schemeClr val="dk1"/>
                          </a:solidFill>
                        </a:rPr>
                        <a:t>Increase the ability to</a:t>
                      </a:r>
                      <a:r>
                        <a:rPr lang="en-GB" sz="1400" b="1" i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exploit research data</a:t>
                      </a:r>
                      <a:r>
                        <a:rPr lang="en-GB" sz="1400" b="1" i="1" baseline="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across scientific disciplines</a:t>
                      </a:r>
                      <a:r>
                        <a:rPr lang="en-GB" sz="1400" i="1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400" i="1" dirty="0"/>
                        <a:t>and between the public &amp; private sector</a:t>
                      </a:r>
                      <a:endParaRPr sz="1400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/>
                        <a:t>EOSC-hub RESPONSE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Publish, discover, access </a:t>
                      </a:r>
                      <a:r>
                        <a:rPr lang="en-GB" sz="1400" dirty="0"/>
                        <a:t>services and resources for all scientific disciplines </a:t>
                      </a:r>
                      <a:endParaRPr sz="14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Open</a:t>
                      </a:r>
                      <a:r>
                        <a:rPr lang="en-GB" sz="14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400" dirty="0"/>
                        <a:t>to national, regional, pan-European providers, and supports different exploitation models (e.g. free at point of use, commercial) </a:t>
                      </a:r>
                      <a:endParaRPr sz="1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723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dirty="0"/>
                        <a:t>OBJECTIVE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1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dirty="0"/>
                        <a:t>Increase interoperability,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interconnect the existing and the new research digital infrastructures across Europe</a:t>
                      </a:r>
                      <a:endParaRPr sz="1400" i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dk1"/>
                          </a:solidFill>
                        </a:rPr>
                        <a:t>EOSC-hub RESPONSE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&gt; Provide </a:t>
                      </a:r>
                      <a:r>
                        <a:rPr lang="en-GB" sz="1400" dirty="0">
                          <a:solidFill>
                            <a:srgbClr val="B5892D"/>
                          </a:solidFill>
                        </a:rPr>
                        <a:t>t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hematic services integrated with European compute/data platforms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 for data exploitation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Single sign on, integrated access and order management</a:t>
                      </a:r>
                      <a:endParaRPr sz="14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64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1" dirty="0">
                          <a:solidFill>
                            <a:schemeClr val="dk1"/>
                          </a:solidFill>
                        </a:rPr>
                        <a:t>OBJECTIVE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 dirty="0">
                          <a:solidFill>
                            <a:schemeClr val="dk1"/>
                          </a:solidFill>
                        </a:rPr>
                        <a:t>Support </a:t>
                      </a:r>
                      <a:r>
                        <a:rPr lang="en-GB" sz="1400" b="1" i="1" dirty="0">
                          <a:solidFill>
                            <a:srgbClr val="B5892D"/>
                          </a:solidFill>
                        </a:rPr>
                        <a:t>open science</a:t>
                      </a:r>
                      <a:endParaRPr sz="1400" b="1" i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EOSC-hub RESPONSE</a:t>
                      </a: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dirty="0">
                          <a:solidFill>
                            <a:srgbClr val="B5892D"/>
                          </a:solidFill>
                        </a:rPr>
                        <a:t>&gt; </a:t>
                      </a:r>
                      <a:r>
                        <a:rPr lang="en-GB" sz="1400" b="1" dirty="0">
                          <a:solidFill>
                            <a:srgbClr val="B5892D"/>
                          </a:solidFill>
                        </a:rPr>
                        <a:t>Services to share and discover research artefacts </a:t>
                      </a:r>
                      <a:r>
                        <a:rPr lang="en-GB" sz="1400" dirty="0">
                          <a:solidFill>
                            <a:schemeClr val="dk1"/>
                          </a:solidFill>
                        </a:rPr>
                        <a:t>(publications, datasets, software, workflows etc.), research artefacts data sources (publication repositories, publishers, data archives, software archives, etc.) 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277260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B8BB1-F87A-7944-B474-3CC07E7D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ACB12-D360-494E-BCE9-4178276A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KERs and Innovation Roles</a:t>
            </a:r>
          </a:p>
        </p:txBody>
      </p:sp>
      <p:sp>
        <p:nvSpPr>
          <p:cNvPr id="7" name="Google Shape;130;p1">
            <a:extLst>
              <a:ext uri="{FF2B5EF4-FFF2-40B4-BE49-F238E27FC236}">
                <a16:creationId xmlns:a16="http://schemas.microsoft.com/office/drawing/2014/main" id="{0673E595-5934-A645-AA57-6C9FD769F974}"/>
              </a:ext>
            </a:extLst>
          </p:cNvPr>
          <p:cNvSpPr/>
          <p:nvPr/>
        </p:nvSpPr>
        <p:spPr>
          <a:xfrm>
            <a:off x="1271464" y="1213582"/>
            <a:ext cx="4156556" cy="4680519"/>
          </a:xfrm>
          <a:prstGeom prst="roundRect">
            <a:avLst>
              <a:gd name="adj" fmla="val 16667"/>
            </a:avLst>
          </a:prstGeom>
          <a:solidFill>
            <a:srgbClr val="FFFFFF">
              <a:alpha val="92156"/>
            </a:srgbClr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Key Exploitable Results (KER)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9 Outputs which can be taken up, exploited and reused to support the future mature EOSC</a:t>
            </a:r>
            <a:endParaRPr sz="3200" dirty="0"/>
          </a:p>
        </p:txBody>
      </p:sp>
      <p:sp>
        <p:nvSpPr>
          <p:cNvPr id="8" name="Google Shape;131;p1">
            <a:extLst>
              <a:ext uri="{FF2B5EF4-FFF2-40B4-BE49-F238E27FC236}">
                <a16:creationId xmlns:a16="http://schemas.microsoft.com/office/drawing/2014/main" id="{E52444A1-F6C0-F847-B12B-17BE51FC91DA}"/>
              </a:ext>
            </a:extLst>
          </p:cNvPr>
          <p:cNvSpPr/>
          <p:nvPr/>
        </p:nvSpPr>
        <p:spPr>
          <a:xfrm>
            <a:off x="7052012" y="1213582"/>
            <a:ext cx="4156556" cy="4680519"/>
          </a:xfrm>
          <a:prstGeom prst="rect">
            <a:avLst/>
          </a:prstGeom>
          <a:solidFill>
            <a:srgbClr val="0F243E"/>
          </a:solidFill>
          <a:ln w="38100" cap="flat" cmpd="sng">
            <a:solidFill>
              <a:srgbClr val="75A5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Roles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EOSC stakeholders</a:t>
            </a:r>
            <a:r>
              <a:rPr lang="en-US" sz="32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tak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US" sz="32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up and benefiting from the 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KER</a:t>
            </a:r>
            <a:endParaRPr sz="32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DCB20E55-1F89-4941-89CE-A3E067C676A8}"/>
              </a:ext>
            </a:extLst>
          </p:cNvPr>
          <p:cNvSpPr/>
          <p:nvPr/>
        </p:nvSpPr>
        <p:spPr>
          <a:xfrm>
            <a:off x="5428020" y="3553841"/>
            <a:ext cx="1532076" cy="883271"/>
          </a:xfrm>
          <a:prstGeom prst="leftRightArrow">
            <a:avLst/>
          </a:prstGeom>
          <a:gradFill>
            <a:gsLst>
              <a:gs pos="0">
                <a:srgbClr val="B5892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B589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D00F6-B40D-6748-A787-3FC2F125B017}"/>
              </a:ext>
            </a:extLst>
          </p:cNvPr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</p:spTree>
    <p:extLst>
      <p:ext uri="{BB962C8B-B14F-4D97-AF65-F5344CB8AC3E}">
        <p14:creationId xmlns:p14="http://schemas.microsoft.com/office/powerpoint/2010/main" val="390726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7BCC1C-2652-8E4D-8E84-C584F97125B3}"/>
              </a:ext>
            </a:extLst>
          </p:cNvPr>
          <p:cNvCxnSpPr>
            <a:cxnSpLocks/>
          </p:cNvCxnSpPr>
          <p:nvPr/>
        </p:nvCxnSpPr>
        <p:spPr>
          <a:xfrm flipV="1">
            <a:off x="5738235" y="1209699"/>
            <a:ext cx="0" cy="1846313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F0F3E6-73DD-8443-83CB-4CEFE4F97C57}"/>
              </a:ext>
            </a:extLst>
          </p:cNvPr>
          <p:cNvCxnSpPr>
            <a:cxnSpLocks/>
          </p:cNvCxnSpPr>
          <p:nvPr/>
        </p:nvCxnSpPr>
        <p:spPr>
          <a:xfrm>
            <a:off x="6385712" y="4147152"/>
            <a:ext cx="1798520" cy="289960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CB2DED-18E2-0546-9511-633160D3AEE2}"/>
              </a:ext>
            </a:extLst>
          </p:cNvPr>
          <p:cNvCxnSpPr>
            <a:cxnSpLocks/>
          </p:cNvCxnSpPr>
          <p:nvPr/>
        </p:nvCxnSpPr>
        <p:spPr>
          <a:xfrm>
            <a:off x="5715732" y="4653136"/>
            <a:ext cx="0" cy="1601687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DFF54-DC6B-F04E-B17C-BD29573559C2}"/>
              </a:ext>
            </a:extLst>
          </p:cNvPr>
          <p:cNvCxnSpPr>
            <a:cxnSpLocks/>
          </p:cNvCxnSpPr>
          <p:nvPr/>
        </p:nvCxnSpPr>
        <p:spPr>
          <a:xfrm flipH="1">
            <a:off x="3289923" y="4147152"/>
            <a:ext cx="1437925" cy="289960"/>
          </a:xfrm>
          <a:prstGeom prst="line">
            <a:avLst/>
          </a:prstGeom>
          <a:ln w="63500" cap="rnd">
            <a:solidFill>
              <a:srgbClr val="B5892D"/>
            </a:solidFill>
            <a:headEnd type="none"/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D1E179-4CAD-5645-807C-C58EF9C2BB15}"/>
              </a:ext>
            </a:extLst>
          </p:cNvPr>
          <p:cNvCxnSpPr>
            <a:cxnSpLocks/>
          </p:cNvCxnSpPr>
          <p:nvPr/>
        </p:nvCxnSpPr>
        <p:spPr>
          <a:xfrm>
            <a:off x="3575720" y="2348880"/>
            <a:ext cx="1550055" cy="770986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1270D-3668-1449-A617-C3FC0A62BBB8}"/>
              </a:ext>
            </a:extLst>
          </p:cNvPr>
          <p:cNvCxnSpPr>
            <a:cxnSpLocks/>
          </p:cNvCxnSpPr>
          <p:nvPr/>
        </p:nvCxnSpPr>
        <p:spPr>
          <a:xfrm flipH="1">
            <a:off x="6241340" y="2375038"/>
            <a:ext cx="1584177" cy="744828"/>
          </a:xfrm>
          <a:prstGeom prst="line">
            <a:avLst/>
          </a:prstGeom>
          <a:ln w="63500" cap="rnd">
            <a:solidFill>
              <a:srgbClr val="B5892D"/>
            </a:solidFill>
            <a:headEnd type="oval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C850C-DDD3-C245-BB49-B427C9FB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FBEC0A-CE87-A743-8B6A-50170F54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Exploitable Results and Innovation Roles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291CB0-908B-1A46-B3A2-3A4B84182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735858"/>
              </p:ext>
            </p:extLst>
          </p:nvPr>
        </p:nvGraphicFramePr>
        <p:xfrm>
          <a:off x="1271464" y="719666"/>
          <a:ext cx="8888536" cy="594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F623E53-9A7A-AD4A-933F-B7FF63F6D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282895"/>
              </p:ext>
            </p:extLst>
          </p:nvPr>
        </p:nvGraphicFramePr>
        <p:xfrm>
          <a:off x="3935760" y="1988840"/>
          <a:ext cx="3459032" cy="342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750DDFC-870C-2C40-B108-AEF7E7E44E6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633" t="21218" r="20202" b="37903"/>
          <a:stretch/>
        </p:blipFill>
        <p:spPr>
          <a:xfrm>
            <a:off x="4944839" y="3140968"/>
            <a:ext cx="1440873" cy="14265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8A524D7-DB6C-AD41-A649-4A502CF231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00" y="1466621"/>
            <a:ext cx="600720" cy="6007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9F9EEB-C042-104D-8DAB-167C3CC05E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53" y="2924944"/>
            <a:ext cx="768270" cy="7709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94C0C6-2AAF-B441-8080-24FFC6D6AD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746252"/>
            <a:ext cx="698972" cy="6989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2B145-99E8-004E-A5D0-A510ABF307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401106"/>
            <a:ext cx="523388" cy="7317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19B248-174F-5F46-A352-ED4864F396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40" y="5884650"/>
            <a:ext cx="664388" cy="7847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183FB01-C243-774E-A230-1D98446639B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804312"/>
            <a:ext cx="916035" cy="640912"/>
          </a:xfrm>
          <a:prstGeom prst="rect">
            <a:avLst/>
          </a:prstGeom>
        </p:spPr>
      </p:pic>
      <p:pic>
        <p:nvPicPr>
          <p:cNvPr id="48" name="Picture 47" descr="Trainings and training material.png">
            <a:extLst>
              <a:ext uri="{FF2B5EF4-FFF2-40B4-BE49-F238E27FC236}">
                <a16:creationId xmlns:a16="http://schemas.microsoft.com/office/drawing/2014/main" id="{BCC41B04-8967-1B46-A88C-1B331E0A65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492896"/>
            <a:ext cx="1498366" cy="1582544"/>
          </a:xfrm>
          <a:prstGeom prst="rect">
            <a:avLst/>
          </a:prstGeom>
        </p:spPr>
      </p:pic>
      <p:pic>
        <p:nvPicPr>
          <p:cNvPr id="49" name="Picture 48" descr="Catalogue of services1.png">
            <a:extLst>
              <a:ext uri="{FF2B5EF4-FFF2-40B4-BE49-F238E27FC236}">
                <a16:creationId xmlns:a16="http://schemas.microsoft.com/office/drawing/2014/main" id="{8ED76F61-CF4D-CC48-B92C-91DB6CC40BB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46" y="414156"/>
            <a:ext cx="1056686" cy="11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737DE-9D2A-0F4B-8C69-2C25349BA1E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69" y="5924071"/>
            <a:ext cx="926048" cy="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6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B0380700-72EA-2F4E-BFB2-80E00A730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228852"/>
              </p:ext>
            </p:extLst>
          </p:nvPr>
        </p:nvGraphicFramePr>
        <p:xfrm>
          <a:off x="-123727" y="3774485"/>
          <a:ext cx="3559944" cy="245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91" y="980729"/>
            <a:ext cx="11326849" cy="142511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i="1" dirty="0">
                <a:solidFill>
                  <a:srgbClr val="B5892D"/>
                </a:solidFill>
              </a:rPr>
              <a:t>Simplify access</a:t>
            </a:r>
            <a:r>
              <a:rPr lang="en-US" i="1" dirty="0"/>
              <a:t> to a broad portfolio of products, resources and service provided by the major pan-European and international organizations through an</a:t>
            </a:r>
            <a:r>
              <a:rPr lang="en-US" i="1" dirty="0">
                <a:solidFill>
                  <a:srgbClr val="B5892D"/>
                </a:solidFill>
              </a:rPr>
              <a:t> open </a:t>
            </a:r>
            <a:r>
              <a:rPr lang="en-US" i="1" dirty="0"/>
              <a:t>and</a:t>
            </a:r>
            <a:r>
              <a:rPr lang="en-US" i="1" dirty="0">
                <a:solidFill>
                  <a:srgbClr val="B5892D"/>
                </a:solidFill>
              </a:rPr>
              <a:t> integrated service catalogue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803" y="188640"/>
            <a:ext cx="8488805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 1. Simplify and  Integrate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3712" y="6400800"/>
            <a:ext cx="539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Overview and Key Exploitable Results</a:t>
            </a:r>
          </a:p>
        </p:txBody>
      </p:sp>
      <p:sp>
        <p:nvSpPr>
          <p:cNvPr id="11" name="Google Shape;123;p1">
            <a:extLst>
              <a:ext uri="{FF2B5EF4-FFF2-40B4-BE49-F238E27FC236}">
                <a16:creationId xmlns:a16="http://schemas.microsoft.com/office/drawing/2014/main" id="{6C007FEB-5593-2A4C-A0F1-1A2AA6206BE6}"/>
              </a:ext>
            </a:extLst>
          </p:cNvPr>
          <p:cNvSpPr/>
          <p:nvPr/>
        </p:nvSpPr>
        <p:spPr>
          <a:xfrm>
            <a:off x="540122" y="2682402"/>
            <a:ext cx="2232248" cy="20427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B58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en-US" b="1" dirty="0">
                <a:solidFill>
                  <a:srgbClr val="B5892D"/>
                </a:solidFill>
                <a:latin typeface="Open Sans"/>
                <a:ea typeface="Open Sans"/>
                <a:cs typeface="Open Sans"/>
                <a:sym typeface="Open Sans"/>
              </a:rPr>
              <a:t>Services in the EOSC Service Portfolio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cap="none" dirty="0">
              <a:solidFill>
                <a:srgbClr val="B5892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Google Shape;136;p1">
            <a:extLst>
              <a:ext uri="{FF2B5EF4-FFF2-40B4-BE49-F238E27FC236}">
                <a16:creationId xmlns:a16="http://schemas.microsoft.com/office/drawing/2014/main" id="{BF600A65-FB5F-3D42-82A4-A38919ECEA5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8300" y="2644063"/>
            <a:ext cx="1055891" cy="10398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C9BDAF76-F4C9-8D41-ABF5-B14A5FFCB5CA}"/>
              </a:ext>
            </a:extLst>
          </p:cNvPr>
          <p:cNvSpPr txBox="1">
            <a:spLocks/>
          </p:cNvSpPr>
          <p:nvPr/>
        </p:nvSpPr>
        <p:spPr>
          <a:xfrm>
            <a:off x="3300428" y="2644063"/>
            <a:ext cx="8556212" cy="386960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Tx/>
              <a:buNone/>
            </a:pPr>
            <a:r>
              <a:rPr lang="en-GB" dirty="0">
                <a:solidFill>
                  <a:srgbClr val="B5892D"/>
                </a:solidFill>
              </a:rPr>
              <a:t>Support for federated service ecosystem: service discovery and access to market</a:t>
            </a:r>
          </a:p>
          <a:p>
            <a:pPr marL="0" indent="0">
              <a:buFontTx/>
              <a:buNone/>
            </a:pPr>
            <a:r>
              <a:rPr lang="en-GB" dirty="0"/>
              <a:t>Value proposition</a:t>
            </a:r>
          </a:p>
          <a:p>
            <a:pPr lvl="1"/>
            <a:r>
              <a:rPr lang="en-GB" dirty="0"/>
              <a:t>The service providers will see </a:t>
            </a:r>
            <a:r>
              <a:rPr lang="en-GB" dirty="0">
                <a:solidFill>
                  <a:srgbClr val="B5892D"/>
                </a:solidFill>
              </a:rPr>
              <a:t>increased interest </a:t>
            </a:r>
            <a:r>
              <a:rPr lang="en-GB" dirty="0"/>
              <a:t>in their services with user </a:t>
            </a:r>
            <a:r>
              <a:rPr lang="en-GB" dirty="0">
                <a:solidFill>
                  <a:srgbClr val="B5892D"/>
                </a:solidFill>
              </a:rPr>
              <a:t>requirements</a:t>
            </a:r>
            <a:r>
              <a:rPr lang="en-GB" dirty="0"/>
              <a:t> that better match the specific offering</a:t>
            </a:r>
          </a:p>
          <a:p>
            <a:pPr lvl="1"/>
            <a:r>
              <a:rPr lang="en-GB" dirty="0"/>
              <a:t>Researchers can </a:t>
            </a:r>
            <a:r>
              <a:rPr lang="en-GB" dirty="0">
                <a:solidFill>
                  <a:srgbClr val="B5892D"/>
                </a:solidFill>
              </a:rPr>
              <a:t>compare solutions and reuse</a:t>
            </a:r>
            <a:r>
              <a:rPr lang="en-GB" dirty="0"/>
              <a:t> their credentials and knowledge related to EOSC service access with different providers </a:t>
            </a:r>
          </a:p>
          <a:p>
            <a:pPr lvl="1"/>
            <a:r>
              <a:rPr lang="en-GB" dirty="0"/>
              <a:t>The Enterprise can </a:t>
            </a:r>
            <a:r>
              <a:rPr lang="en-GB" dirty="0">
                <a:solidFill>
                  <a:srgbClr val="B5892D"/>
                </a:solidFill>
              </a:rPr>
              <a:t>lower the marketing and transaction costs </a:t>
            </a:r>
            <a:r>
              <a:rPr lang="en-GB" dirty="0"/>
              <a:t>considerably compared to targeting individual research institutes or researchers.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9240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2822</Words>
  <Application>Microsoft Office PowerPoint</Application>
  <PresentationFormat>Widescreen</PresentationFormat>
  <Paragraphs>537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Noto Sans Symbols</vt:lpstr>
      <vt:lpstr>Open Sans</vt:lpstr>
      <vt:lpstr>Source Sans Pro</vt:lpstr>
      <vt:lpstr>Wingdings</vt:lpstr>
      <vt:lpstr>slide_base</vt:lpstr>
      <vt:lpstr>PowerPoint Presentation</vt:lpstr>
      <vt:lpstr>Outline</vt:lpstr>
      <vt:lpstr>Project Overview</vt:lpstr>
      <vt:lpstr>PowerPoint Presentation</vt:lpstr>
      <vt:lpstr>Work Package Structure</vt:lpstr>
      <vt:lpstr>PowerPoint Presentation</vt:lpstr>
      <vt:lpstr>Project KERs and Innovation Roles</vt:lpstr>
      <vt:lpstr>Key Exploitable Results and Innovation Roles</vt:lpstr>
      <vt:lpstr>Objective 1. Simplify and  Integrate  </vt:lpstr>
      <vt:lpstr>Proposed Federating Core and Service Portfolio</vt:lpstr>
      <vt:lpstr>PowerPoint Presentation</vt:lpstr>
      <vt:lpstr>Objective 2. Remove Fragmentation 1/2</vt:lpstr>
      <vt:lpstr>Objective 2. Remove Fragmentation 2/2</vt:lpstr>
      <vt:lpstr>Objective 3. Consolidate 1/3</vt:lpstr>
      <vt:lpstr>Objective 3. Consolidate 2/3</vt:lpstr>
      <vt:lpstr>Objective 3. Consolidate 3/3</vt:lpstr>
      <vt:lpstr>Objective 4. Widen demand side 1/3</vt:lpstr>
      <vt:lpstr>Competence Centres 2/3 </vt:lpstr>
      <vt:lpstr>PowerPoint Presentation</vt:lpstr>
      <vt:lpstr>Objective 5. Human Capacity</vt:lpstr>
      <vt:lpstr>Objective 6. Innovation Capacity 1/2</vt:lpstr>
      <vt:lpstr>PowerPoint Presentation</vt:lpstr>
      <vt:lpstr>Results</vt:lpstr>
      <vt:lpstr>Highlights – Service Provider Engagement</vt:lpstr>
      <vt:lpstr>Highlights – Service Provider Engagement</vt:lpstr>
      <vt:lpstr>Highlights – Engagement with Research Communities and Projects</vt:lpstr>
      <vt:lpstr>Highlights – Strategy &amp; Sustainability</vt:lpstr>
      <vt:lpstr>Response to Recommendations</vt:lpstr>
      <vt:lpstr>Recommendation 1 Progress with work plan</vt:lpstr>
      <vt:lpstr>Recommendation 2. Cross-project cooperation</vt:lpstr>
      <vt:lpstr>Recommendation 3. Make EOSC a concrete result </vt:lpstr>
      <vt:lpstr>Recommendation 7. Joint Activity Plan</vt:lpstr>
      <vt:lpstr>Recommendation 8.1 Revise Collaboration Agreement</vt:lpstr>
      <vt:lpstr>Recommendation 8.2 Roles and Responsibilities</vt:lpstr>
      <vt:lpstr>Recommendation 9 Single Open Repository</vt:lpstr>
      <vt:lpstr>Recommendation 10. EOSC-hub and eInfraCentral Cooperation</vt:lpstr>
      <vt:lpstr>Recommendation 1:1 EOSC Portal position paper</vt:lpstr>
      <vt:lpstr>Recommendation 12. eInfraCentral successor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Diego Scardaci</cp:lastModifiedBy>
  <cp:revision>186</cp:revision>
  <dcterms:created xsi:type="dcterms:W3CDTF">2018-07-16T07:35:10Z</dcterms:created>
  <dcterms:modified xsi:type="dcterms:W3CDTF">2019-10-08T07:32:47Z</dcterms:modified>
</cp:coreProperties>
</file>