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1.xml" ContentType="application/vnd.openxmlformats-officedocument.presentationml.slideLayout+xml"/>
  <Default Extension="png" ContentType="image/png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theme/theme2.xml" ContentType="application/vnd.openxmlformats-officedocument.theme+xml"/>
  <Override PartName="/ppt/viewProps.xml" ContentType="application/vnd.openxmlformats-officedocument.presentationml.viewProps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rels" ContentType="application/vnd.openxmlformats-package.relationships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50" r:id="rId1"/>
  </p:sldMasterIdLst>
  <p:notesMasterIdLst>
    <p:notesMasterId r:id="rId6"/>
  </p:notesMasterIdLst>
  <p:sldIdLst>
    <p:sldId id="258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84232" autoAdjust="0"/>
  </p:normalViewPr>
  <p:slideViewPr>
    <p:cSldViewPr>
      <p:cViewPr varScale="1">
        <p:scale>
          <a:sx n="72" d="100"/>
          <a:sy n="72" d="100"/>
        </p:scale>
        <p:origin x="-139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FC723AD4-AAE7-E645-9D11-09E36E28C145}" type="datetimeFigureOut">
              <a:rPr lang="en-US"/>
              <a:pPr/>
              <a:t>9/16/10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9B87174C-5845-5546-9086-BD1E0D2CDB4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>
              <a:prstTxWarp prst="textNoShape">
                <a:avLst/>
              </a:prstTxWarp>
            </a:bodyPr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3200" b="1">
                  <a:solidFill>
                    <a:srgbClr val="FFFFFF"/>
                  </a:solidFill>
                  <a:ea typeface="SimSun" pitchFamily="2" charset="-122"/>
                  <a:cs typeface="Arial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B059D8-8375-9C41-B279-4366F76630EE}" type="datetime1">
              <a:rPr lang="en-US"/>
              <a:pPr/>
              <a:t>9/16/10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B82A0604-2C04-FC48-8060-0DD5189BD7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184D05-32F4-3548-8510-5F3C7C8003B5}" type="datetimeFigureOut">
              <a:rPr lang="en-US"/>
              <a:pPr/>
              <a:t>9/16/10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979EC-C478-594C-8623-5C89DCD703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AD449E-8107-8049-B6B2-473322C4DCE2}" type="datetimeFigureOut">
              <a:rPr lang="en-US"/>
              <a:pPr/>
              <a:t>9/16/10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81EC3-3DCA-C04F-8D8C-D6F4C49675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496944" cy="4878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907704" y="44624"/>
            <a:ext cx="7236296" cy="620688"/>
          </a:xfrm>
        </p:spPr>
        <p:txBody>
          <a:bodyPr/>
          <a:lstStyle>
            <a:lvl1pPr algn="r"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73CB3-5D51-4740-9F61-9943939183DF}" type="datetime1">
              <a:rPr lang="en-US"/>
              <a:pPr>
                <a:defRPr/>
              </a:pPr>
              <a:t>9/16/10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FBFDD-2709-BC4A-89E1-2821033BFC1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ea typeface="Arial" charset="0"/>
                <a:cs typeface="Arial" charset="0"/>
              </a:defRPr>
            </a:lvl1pPr>
          </a:lstStyle>
          <a:p>
            <a:fld id="{E3F7B84C-EBAC-7046-973B-A1A58DC1F7D5}" type="datetimeFigureOut">
              <a:rPr lang="en-US"/>
              <a:pPr/>
              <a:t>9/16/10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ea typeface="Arial" charset="0"/>
                <a:cs typeface="Arial" charset="0"/>
              </a:defRPr>
            </a:lvl1pPr>
          </a:lstStyle>
          <a:p>
            <a:fld id="{E62EEB94-1EC7-5A4B-8DE9-CCB1FC63412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  <p:sldLayoutId id="2147483663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iki.egi.eu/wiki/WP6:_Services_for_the_Heavy_User_Community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1476375" y="1844675"/>
            <a:ext cx="7315200" cy="1374775"/>
          </a:xfrm>
        </p:spPr>
        <p:txBody>
          <a:bodyPr/>
          <a:lstStyle/>
          <a:p>
            <a:pPr eaLnBrk="1" hangingPunct="1"/>
            <a:r>
              <a:rPr lang="en-US" dirty="0" smtClean="0"/>
              <a:t>EGI-</a:t>
            </a:r>
            <a:r>
              <a:rPr lang="en-US" dirty="0" err="1" smtClean="0"/>
              <a:t>InSPIRE</a:t>
            </a:r>
            <a:r>
              <a:rPr lang="en-US" dirty="0" smtClean="0"/>
              <a:t> SA3: </a:t>
            </a:r>
            <a:br>
              <a:rPr lang="en-US" dirty="0" smtClean="0"/>
            </a:br>
            <a:r>
              <a:rPr lang="en-US" sz="3600" dirty="0" smtClean="0"/>
              <a:t>Heavy User </a:t>
            </a:r>
            <a:r>
              <a:rPr lang="en-US" sz="3600" dirty="0" smtClean="0"/>
              <a:t>Communities</a:t>
            </a:r>
            <a:br>
              <a:rPr lang="en-US" sz="3600" dirty="0" smtClean="0"/>
            </a:br>
            <a:r>
              <a:rPr lang="en-US" sz="3600" dirty="0" smtClean="0"/>
              <a:t>Milestones &amp; Deliverables</a:t>
            </a:r>
            <a:endParaRPr lang="en-US" dirty="0" smtClean="0"/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 bwMode="auto">
          <a:xfrm>
            <a:off x="2555875" y="4114800"/>
            <a:ext cx="51054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Jamie Shiers, </a:t>
            </a:r>
            <a:r>
              <a:rPr lang="en-US" dirty="0" smtClean="0"/>
              <a:t>CERN</a:t>
            </a:r>
          </a:p>
          <a:p>
            <a:pPr eaLnBrk="1" hangingPunct="1"/>
            <a:r>
              <a:rPr lang="en-US" dirty="0" smtClean="0">
                <a:hlinkClick r:id="rId2"/>
              </a:rPr>
              <a:t>EGI-</a:t>
            </a:r>
            <a:r>
              <a:rPr lang="en-US" dirty="0" err="1" smtClean="0">
                <a:hlinkClick r:id="rId2"/>
              </a:rPr>
              <a:t>InSPIRE</a:t>
            </a:r>
            <a:r>
              <a:rPr lang="en-US" dirty="0" smtClean="0">
                <a:hlinkClick r:id="rId2"/>
              </a:rPr>
              <a:t> SA3 Wiki</a:t>
            </a:r>
            <a:endParaRPr 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C76C4E8-EF43-ED42-A9BD-1E5C085DFAAD}" type="slidenum">
              <a:rPr lang="fi-FI"/>
              <a:pPr/>
              <a:t>1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smtClean="0"/>
              <a:t>Timetable (1/3) 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A4CA922-EB4E-F54E-8800-DA53EE02D0BC}" type="slidenum">
              <a:rPr lang="en-US" smtClean="0"/>
              <a:pPr/>
              <a:t>2</a:t>
            </a:fld>
            <a:endParaRPr lang="en-US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1003922"/>
          <a:ext cx="9144000" cy="5854078"/>
        </p:xfrm>
        <a:graphic>
          <a:graphicData uri="http://schemas.openxmlformats.org/drawingml/2006/table">
            <a:tbl>
              <a:tblPr/>
              <a:tblGrid>
                <a:gridCol w="838200"/>
                <a:gridCol w="914400"/>
                <a:gridCol w="7391400"/>
              </a:tblGrid>
              <a:tr h="3676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Month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What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Description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584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MS601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HUC Contact points and the support model (CSC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584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QR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Quarterly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Report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584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MS602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HUC Software Roadmap (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INFN)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584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MS603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Services for High Energy Physics (HEP)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584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MS604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Services for the Life Science Community (CNRS)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584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D6.1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Capabilities offered by the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HUCs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 to other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communities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584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QR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Quarterly report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52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MS605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Training and dissemination event with EGI UF (TCD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584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D6.2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Sustainability plans for the HUC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activities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584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QR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Quarterly report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584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MS606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HUC Software Roadmap (INFN)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584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11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D6.3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Annual Report on the HUC Tools and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Services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584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12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QR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Quarterly report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584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MS607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Hydra service deployment on a multi-servers configuration (CNRS)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584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MS608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Integration of the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VisIVO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server with the production infrastructure (INFN)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mtClean="0"/>
              <a:t>Timetable (2/3) 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962590C-171E-6F4F-913F-978BA84783AC}" type="slidenum">
              <a:rPr lang="en-US" smtClean="0"/>
              <a:pPr/>
              <a:t>3</a:t>
            </a:fld>
            <a:endParaRPr lang="en-US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1066800"/>
          <a:ext cx="9144000" cy="5619750"/>
        </p:xfrm>
        <a:graphic>
          <a:graphicData uri="http://schemas.openxmlformats.org/drawingml/2006/table">
            <a:tbl>
              <a:tblPr/>
              <a:tblGrid>
                <a:gridCol w="1066800"/>
                <a:gridCol w="1600200"/>
                <a:gridCol w="6477000"/>
              </a:tblGrid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Month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What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Description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MS609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HUC Contact points and the support model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QR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Quarterly Report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MS610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HUC Software Roadmap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MS603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Services for High Energy Physics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MS611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Services for the Life Science Community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D6.4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Capabilities offered by the HUCs to other communities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MS612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HUC Software Roadmap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QR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Quarterly report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MS613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Training and dissemination event with EGI UF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D6.5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Sustainability plans for the HUC activities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QR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Quarterly report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MS612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HUC Software Roadmap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D6.6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Annual Report on the HUC Tools and Services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QR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Quarterly report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Timetable (3/3) 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452CEFB-4B94-2E4F-884B-DD101DF1789A}" type="slidenum">
              <a:rPr lang="en-US" smtClean="0"/>
              <a:pPr/>
              <a:t>4</a:t>
            </a:fld>
            <a:endParaRPr lang="en-US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1066800"/>
          <a:ext cx="9144000" cy="5218113"/>
        </p:xfrm>
        <a:graphic>
          <a:graphicData uri="http://schemas.openxmlformats.org/drawingml/2006/table">
            <a:tbl>
              <a:tblPr/>
              <a:tblGrid>
                <a:gridCol w="1066800"/>
                <a:gridCol w="1600200"/>
                <a:gridCol w="6477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Month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What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Description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MS615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HUC Software Roadmap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MS616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Services for HEP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QR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Quarterly Report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D6.7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Capabilities offered by the HUCs to other communities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MS617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Services for the Life Science Community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MS618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HUC Software Roadmap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QR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Quarterly report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MS619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Training and dissemination event with EGI UF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D6.8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Sustainability plans for the HUC activities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QR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Quarterly report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D6.9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Annual Report on the HUC Tools and Services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QR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Quarterly report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MS620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HUC Software Roadmap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</Template>
  <TotalTime>322</TotalTime>
  <Words>359</Words>
  <Application>Microsoft Macintosh PowerPoint</Application>
  <PresentationFormat>On-screen Show (4:3)</PresentationFormat>
  <Paragraphs>145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EGI-InSPIRE-Slide-Template_v4</vt:lpstr>
      <vt:lpstr>EGI-InSPIRE SA3:  Heavy User Communities Milestones &amp; Deliverables</vt:lpstr>
      <vt:lpstr>Timetable (1/3) </vt:lpstr>
      <vt:lpstr>Timetable (2/3) </vt:lpstr>
      <vt:lpstr>Timetable (3/3) 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Jamie Shiers</dc:creator>
  <cp:lastModifiedBy>Jamie Shiers</cp:lastModifiedBy>
  <cp:revision>25</cp:revision>
  <dcterms:created xsi:type="dcterms:W3CDTF">2010-09-16T14:37:47Z</dcterms:created>
  <dcterms:modified xsi:type="dcterms:W3CDTF">2010-09-16T14:41:59Z</dcterms:modified>
</cp:coreProperties>
</file>