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721" r:id="rId2"/>
    <p:sldMasterId id="2147483724" r:id="rId3"/>
  </p:sldMasterIdLst>
  <p:notesMasterIdLst>
    <p:notesMasterId r:id="rId25"/>
  </p:notesMasterIdLst>
  <p:handoutMasterIdLst>
    <p:handoutMasterId r:id="rId26"/>
  </p:handoutMasterIdLst>
  <p:sldIdLst>
    <p:sldId id="1451" r:id="rId4"/>
    <p:sldId id="1468" r:id="rId5"/>
    <p:sldId id="1471" r:id="rId6"/>
    <p:sldId id="1470" r:id="rId7"/>
    <p:sldId id="1474" r:id="rId8"/>
    <p:sldId id="1475" r:id="rId9"/>
    <p:sldId id="1476" r:id="rId10"/>
    <p:sldId id="1493" r:id="rId11"/>
    <p:sldId id="1477" r:id="rId12"/>
    <p:sldId id="1478" r:id="rId13"/>
    <p:sldId id="1479" r:id="rId14"/>
    <p:sldId id="1492" r:id="rId15"/>
    <p:sldId id="1481" r:id="rId16"/>
    <p:sldId id="1482" r:id="rId17"/>
    <p:sldId id="1483" r:id="rId18"/>
    <p:sldId id="1485" r:id="rId19"/>
    <p:sldId id="1484" r:id="rId20"/>
    <p:sldId id="1486" r:id="rId21"/>
    <p:sldId id="1487" r:id="rId22"/>
    <p:sldId id="1491" r:id="rId23"/>
    <p:sldId id="1488" r:id="rId24"/>
  </p:sldIdLst>
  <p:sldSz cx="10361613" cy="7097713"/>
  <p:notesSz cx="6845300" cy="9906000"/>
  <p:defaultTextStyle>
    <a:defPPr>
      <a:defRPr lang="de-DE"/>
    </a:defPPr>
    <a:lvl1pPr algn="l" rtl="0" eaLnBrk="0" fontAlgn="base" hangingPunct="0">
      <a:lnSpc>
        <a:spcPts val="2550"/>
      </a:lnSpc>
      <a:spcBef>
        <a:spcPct val="50000"/>
      </a:spcBef>
      <a:spcAft>
        <a:spcPct val="0"/>
      </a:spcAft>
      <a:defRPr sz="1400" kern="1200">
        <a:solidFill>
          <a:schemeClr val="tx1"/>
        </a:solidFill>
        <a:latin typeface="Frutiger 45 Light" pitchFamily="64" charset="0"/>
        <a:ea typeface="+mn-ea"/>
        <a:cs typeface="+mn-cs"/>
      </a:defRPr>
    </a:lvl1pPr>
    <a:lvl2pPr marL="457200" algn="l" rtl="0" eaLnBrk="0" fontAlgn="base" hangingPunct="0">
      <a:lnSpc>
        <a:spcPts val="2550"/>
      </a:lnSpc>
      <a:spcBef>
        <a:spcPct val="50000"/>
      </a:spcBef>
      <a:spcAft>
        <a:spcPct val="0"/>
      </a:spcAft>
      <a:defRPr sz="1400" kern="1200">
        <a:solidFill>
          <a:schemeClr val="tx1"/>
        </a:solidFill>
        <a:latin typeface="Frutiger 45 Light" pitchFamily="64" charset="0"/>
        <a:ea typeface="+mn-ea"/>
        <a:cs typeface="+mn-cs"/>
      </a:defRPr>
    </a:lvl2pPr>
    <a:lvl3pPr marL="914400" algn="l" rtl="0" eaLnBrk="0" fontAlgn="base" hangingPunct="0">
      <a:lnSpc>
        <a:spcPts val="2550"/>
      </a:lnSpc>
      <a:spcBef>
        <a:spcPct val="50000"/>
      </a:spcBef>
      <a:spcAft>
        <a:spcPct val="0"/>
      </a:spcAft>
      <a:defRPr sz="1400" kern="1200">
        <a:solidFill>
          <a:schemeClr val="tx1"/>
        </a:solidFill>
        <a:latin typeface="Frutiger 45 Light" pitchFamily="64" charset="0"/>
        <a:ea typeface="+mn-ea"/>
        <a:cs typeface="+mn-cs"/>
      </a:defRPr>
    </a:lvl3pPr>
    <a:lvl4pPr marL="1371600" algn="l" rtl="0" eaLnBrk="0" fontAlgn="base" hangingPunct="0">
      <a:lnSpc>
        <a:spcPts val="2550"/>
      </a:lnSpc>
      <a:spcBef>
        <a:spcPct val="50000"/>
      </a:spcBef>
      <a:spcAft>
        <a:spcPct val="0"/>
      </a:spcAft>
      <a:defRPr sz="1400" kern="1200">
        <a:solidFill>
          <a:schemeClr val="tx1"/>
        </a:solidFill>
        <a:latin typeface="Frutiger 45 Light" pitchFamily="64" charset="0"/>
        <a:ea typeface="+mn-ea"/>
        <a:cs typeface="+mn-cs"/>
      </a:defRPr>
    </a:lvl4pPr>
    <a:lvl5pPr marL="1828800" algn="l" rtl="0" eaLnBrk="0" fontAlgn="base" hangingPunct="0">
      <a:lnSpc>
        <a:spcPts val="2550"/>
      </a:lnSpc>
      <a:spcBef>
        <a:spcPct val="50000"/>
      </a:spcBef>
      <a:spcAft>
        <a:spcPct val="0"/>
      </a:spcAft>
      <a:defRPr sz="1400" kern="1200">
        <a:solidFill>
          <a:schemeClr val="tx1"/>
        </a:solidFill>
        <a:latin typeface="Frutiger 45 Light" pitchFamily="6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Frutiger 45 Light" pitchFamily="6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Frutiger 45 Light" pitchFamily="6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Frutiger 45 Light" pitchFamily="6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Frutiger 45 Light" pitchFamily="6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7B50FF"/>
    <a:srgbClr val="997EFF"/>
    <a:srgbClr val="00E2CC"/>
    <a:srgbClr val="C0C0C0"/>
    <a:srgbClr val="7D9CFF"/>
    <a:srgbClr val="E2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90" autoAdjust="0"/>
    <p:restoredTop sz="82765" autoAdjust="0"/>
  </p:normalViewPr>
  <p:slideViewPr>
    <p:cSldViewPr snapToGrid="0">
      <p:cViewPr>
        <p:scale>
          <a:sx n="100" d="100"/>
          <a:sy n="100" d="100"/>
        </p:scale>
        <p:origin x="372" y="1368"/>
      </p:cViewPr>
      <p:guideLst>
        <p:guide orient="horz" pos="432"/>
        <p:guide orient="horz" pos="4470"/>
        <p:guide orient="horz" pos="3945"/>
        <p:guide orient="horz" pos="2059"/>
        <p:guide orient="horz" pos="3553"/>
        <p:guide pos="525"/>
        <p:guide pos="2465"/>
        <p:guide pos="4619"/>
        <p:guide pos="23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60" y="-96"/>
      </p:cViewPr>
      <p:guideLst>
        <p:guide orient="horz" pos="3119"/>
        <p:guide pos="215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F2E907-7F18-4090-BAE1-6BF865789CC5}" type="doc">
      <dgm:prSet loTypeId="urn:microsoft.com/office/officeart/2005/8/layout/radial5" loCatId="relationship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de-DE"/>
        </a:p>
      </dgm:t>
    </dgm:pt>
    <dgm:pt modelId="{F9A7026D-2CE5-4E80-91E8-94C966CFA13A}">
      <dgm:prSet phldrT="[Text]"/>
      <dgm:spPr/>
      <dgm:t>
        <a:bodyPr/>
        <a:lstStyle/>
        <a:p>
          <a:r>
            <a:rPr lang="en-US" dirty="0" smtClean="0"/>
            <a:t>Researcher</a:t>
          </a:r>
          <a:endParaRPr lang="de-DE" dirty="0"/>
        </a:p>
      </dgm:t>
    </dgm:pt>
    <dgm:pt modelId="{0E6C7C6E-389E-446B-B558-58A47873A433}" type="parTrans" cxnId="{FE6133E5-56C8-47C6-A9CA-61235AACB786}">
      <dgm:prSet/>
      <dgm:spPr/>
      <dgm:t>
        <a:bodyPr/>
        <a:lstStyle/>
        <a:p>
          <a:endParaRPr lang="de-DE"/>
        </a:p>
      </dgm:t>
    </dgm:pt>
    <dgm:pt modelId="{DF5D2093-2232-493E-911C-92A5AE9A3758}" type="sibTrans" cxnId="{FE6133E5-56C8-47C6-A9CA-61235AACB786}">
      <dgm:prSet/>
      <dgm:spPr/>
      <dgm:t>
        <a:bodyPr/>
        <a:lstStyle/>
        <a:p>
          <a:endParaRPr lang="de-DE"/>
        </a:p>
      </dgm:t>
    </dgm:pt>
    <dgm:pt modelId="{4E89E512-E1AA-474C-A2D5-BD06CACD9F2B}">
      <dgm:prSet phldrT="[Text]"/>
      <dgm:spPr>
        <a:solidFill>
          <a:schemeClr val="accent2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r>
            <a:rPr lang="en-US" dirty="0" smtClean="0"/>
            <a:t>Geographical Information Systems</a:t>
          </a:r>
          <a:endParaRPr lang="de-DE" dirty="0"/>
        </a:p>
      </dgm:t>
    </dgm:pt>
    <dgm:pt modelId="{811C1212-0F9B-4DB9-A2A6-6C97FDD2FFA2}" type="parTrans" cxnId="{7EA56E2E-8BEA-46F1-9611-783013521B24}">
      <dgm:prSet/>
      <dgm:spPr>
        <a:solidFill>
          <a:schemeClr val="accent2"/>
        </a:solidFill>
      </dgm:spPr>
      <dgm:t>
        <a:bodyPr/>
        <a:lstStyle/>
        <a:p>
          <a:endParaRPr lang="de-DE"/>
        </a:p>
      </dgm:t>
    </dgm:pt>
    <dgm:pt modelId="{177E2293-170E-42E3-8DB6-109463F8B83E}" type="sibTrans" cxnId="{7EA56E2E-8BEA-46F1-9611-783013521B24}">
      <dgm:prSet/>
      <dgm:spPr/>
      <dgm:t>
        <a:bodyPr/>
        <a:lstStyle/>
        <a:p>
          <a:endParaRPr lang="de-DE"/>
        </a:p>
      </dgm:t>
    </dgm:pt>
    <dgm:pt modelId="{51D32984-E50B-4A87-A7C9-028B72F4E842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Other</a:t>
          </a:r>
          <a:endParaRPr lang="de-DE" dirty="0"/>
        </a:p>
      </dgm:t>
    </dgm:pt>
    <dgm:pt modelId="{CA6758BB-3FE3-47AB-9B71-9415CF1A2458}" type="sibTrans" cxnId="{BCC9B013-5140-435F-8BEE-26725F100C60}">
      <dgm:prSet/>
      <dgm:spPr/>
      <dgm:t>
        <a:bodyPr/>
        <a:lstStyle/>
        <a:p>
          <a:endParaRPr lang="de-DE"/>
        </a:p>
      </dgm:t>
    </dgm:pt>
    <dgm:pt modelId="{B3D15EA7-1392-4F45-96B6-36B1C05EA023}" type="parTrans" cxnId="{BCC9B013-5140-435F-8BEE-26725F100C60}">
      <dgm:prSet/>
      <dgm:spPr>
        <a:solidFill>
          <a:schemeClr val="accent2"/>
        </a:solidFill>
      </dgm:spPr>
      <dgm:t>
        <a:bodyPr/>
        <a:lstStyle/>
        <a:p>
          <a:endParaRPr lang="de-DE"/>
        </a:p>
      </dgm:t>
    </dgm:pt>
    <dgm:pt modelId="{A6EFCCA3-D5C7-4DF6-A7F7-47C3A6F64790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Institutional Resources</a:t>
          </a:r>
          <a:endParaRPr lang="de-DE" dirty="0"/>
        </a:p>
      </dgm:t>
    </dgm:pt>
    <dgm:pt modelId="{CC66B261-DD01-4250-B7E3-AA71C4CB1A23}" type="sibTrans" cxnId="{29E66747-F2EB-4FA4-B613-925052B7B6CC}">
      <dgm:prSet/>
      <dgm:spPr/>
      <dgm:t>
        <a:bodyPr/>
        <a:lstStyle/>
        <a:p>
          <a:endParaRPr lang="de-DE"/>
        </a:p>
      </dgm:t>
    </dgm:pt>
    <dgm:pt modelId="{F4DBAEDB-D040-4C44-A757-E93C033D2D12}" type="parTrans" cxnId="{29E66747-F2EB-4FA4-B613-925052B7B6CC}">
      <dgm:prSet/>
      <dgm:spPr>
        <a:solidFill>
          <a:schemeClr val="accent2"/>
        </a:solidFill>
      </dgm:spPr>
      <dgm:t>
        <a:bodyPr/>
        <a:lstStyle/>
        <a:p>
          <a:endParaRPr lang="de-DE"/>
        </a:p>
      </dgm:t>
    </dgm:pt>
    <dgm:pt modelId="{BBFD3CC7-318A-4DF7-A986-0B45A53C3B20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Compute Infrastructures</a:t>
          </a:r>
          <a:endParaRPr lang="de-DE" dirty="0"/>
        </a:p>
      </dgm:t>
    </dgm:pt>
    <dgm:pt modelId="{186CA619-9766-4CCC-A72B-7E4871BC46A3}" type="sibTrans" cxnId="{1D4BB041-3405-4A5D-89E9-E11DA9269C04}">
      <dgm:prSet/>
      <dgm:spPr/>
      <dgm:t>
        <a:bodyPr/>
        <a:lstStyle/>
        <a:p>
          <a:endParaRPr lang="de-DE"/>
        </a:p>
      </dgm:t>
    </dgm:pt>
    <dgm:pt modelId="{91F69D07-CB91-4DDD-875C-6817EFEA6461}" type="parTrans" cxnId="{1D4BB041-3405-4A5D-89E9-E11DA9269C04}">
      <dgm:prSet/>
      <dgm:spPr>
        <a:solidFill>
          <a:schemeClr val="accent2"/>
        </a:solidFill>
      </dgm:spPr>
      <dgm:t>
        <a:bodyPr/>
        <a:lstStyle/>
        <a:p>
          <a:endParaRPr lang="de-DE"/>
        </a:p>
      </dgm:t>
    </dgm:pt>
    <dgm:pt modelId="{B496238A-747B-4A86-AEBE-C5BCEB9C2462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Data Centers / SDIs</a:t>
          </a:r>
          <a:endParaRPr lang="de-DE" dirty="0"/>
        </a:p>
      </dgm:t>
    </dgm:pt>
    <dgm:pt modelId="{E5B1B85B-17FD-41D9-8A62-F30E133968B2}" type="sibTrans" cxnId="{78404160-DA81-42B8-8446-762B35B3C637}">
      <dgm:prSet/>
      <dgm:spPr/>
      <dgm:t>
        <a:bodyPr/>
        <a:lstStyle/>
        <a:p>
          <a:endParaRPr lang="de-DE"/>
        </a:p>
      </dgm:t>
    </dgm:pt>
    <dgm:pt modelId="{80E60589-3B31-4E90-A977-CE5CB4720A26}" type="parTrans" cxnId="{78404160-DA81-42B8-8446-762B35B3C637}">
      <dgm:prSet/>
      <dgm:spPr>
        <a:solidFill>
          <a:schemeClr val="accent2"/>
        </a:solidFill>
      </dgm:spPr>
      <dgm:t>
        <a:bodyPr/>
        <a:lstStyle/>
        <a:p>
          <a:endParaRPr lang="de-DE"/>
        </a:p>
      </dgm:t>
    </dgm:pt>
    <dgm:pt modelId="{C2963F1B-5532-4833-8148-C794F75078EC}" type="pres">
      <dgm:prSet presAssocID="{29F2E907-7F18-4090-BAE1-6BF865789CC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B0E6AD7D-8901-44AD-AAD7-350A30C64FE8}" type="pres">
      <dgm:prSet presAssocID="{F9A7026D-2CE5-4E80-91E8-94C966CFA13A}" presName="centerShape" presStyleLbl="node0" presStyleIdx="0" presStyleCnt="1"/>
      <dgm:spPr/>
      <dgm:t>
        <a:bodyPr/>
        <a:lstStyle/>
        <a:p>
          <a:endParaRPr lang="de-DE"/>
        </a:p>
      </dgm:t>
    </dgm:pt>
    <dgm:pt modelId="{97E29FC3-68DF-4DC8-8891-01F7A670DF92}" type="pres">
      <dgm:prSet presAssocID="{811C1212-0F9B-4DB9-A2A6-6C97FDD2FFA2}" presName="parTrans" presStyleLbl="sibTrans2D1" presStyleIdx="0" presStyleCnt="5"/>
      <dgm:spPr/>
      <dgm:t>
        <a:bodyPr/>
        <a:lstStyle/>
        <a:p>
          <a:endParaRPr lang="de-DE"/>
        </a:p>
      </dgm:t>
    </dgm:pt>
    <dgm:pt modelId="{C1C6F37A-6CC5-416C-B48C-CEC2C7BF5483}" type="pres">
      <dgm:prSet presAssocID="{811C1212-0F9B-4DB9-A2A6-6C97FDD2FFA2}" presName="connectorText" presStyleLbl="sibTrans2D1" presStyleIdx="0" presStyleCnt="5"/>
      <dgm:spPr/>
      <dgm:t>
        <a:bodyPr/>
        <a:lstStyle/>
        <a:p>
          <a:endParaRPr lang="de-DE"/>
        </a:p>
      </dgm:t>
    </dgm:pt>
    <dgm:pt modelId="{B725608F-236B-4CB3-8E05-C2E1BE52016E}" type="pres">
      <dgm:prSet presAssocID="{4E89E512-E1AA-474C-A2D5-BD06CACD9F2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8D0E165-EBA0-4860-86B2-7FEF33612714}" type="pres">
      <dgm:prSet presAssocID="{80E60589-3B31-4E90-A977-CE5CB4720A26}" presName="parTrans" presStyleLbl="sibTrans2D1" presStyleIdx="1" presStyleCnt="5"/>
      <dgm:spPr/>
      <dgm:t>
        <a:bodyPr/>
        <a:lstStyle/>
        <a:p>
          <a:endParaRPr lang="de-DE"/>
        </a:p>
      </dgm:t>
    </dgm:pt>
    <dgm:pt modelId="{EE4A7880-626D-4693-B3DE-31E7BC7811B7}" type="pres">
      <dgm:prSet presAssocID="{80E60589-3B31-4E90-A977-CE5CB4720A26}" presName="connectorText" presStyleLbl="sibTrans2D1" presStyleIdx="1" presStyleCnt="5"/>
      <dgm:spPr/>
      <dgm:t>
        <a:bodyPr/>
        <a:lstStyle/>
        <a:p>
          <a:endParaRPr lang="de-DE"/>
        </a:p>
      </dgm:t>
    </dgm:pt>
    <dgm:pt modelId="{BB102A57-FFE6-439F-B176-16528771B5BA}" type="pres">
      <dgm:prSet presAssocID="{B496238A-747B-4A86-AEBE-C5BCEB9C246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768546A-354A-4586-8AA7-C33A648D5D8E}" type="pres">
      <dgm:prSet presAssocID="{91F69D07-CB91-4DDD-875C-6817EFEA6461}" presName="parTrans" presStyleLbl="sibTrans2D1" presStyleIdx="2" presStyleCnt="5"/>
      <dgm:spPr/>
      <dgm:t>
        <a:bodyPr/>
        <a:lstStyle/>
        <a:p>
          <a:endParaRPr lang="de-DE"/>
        </a:p>
      </dgm:t>
    </dgm:pt>
    <dgm:pt modelId="{063F8F17-38B9-4817-BDD1-61196AA48C53}" type="pres">
      <dgm:prSet presAssocID="{91F69D07-CB91-4DDD-875C-6817EFEA6461}" presName="connectorText" presStyleLbl="sibTrans2D1" presStyleIdx="2" presStyleCnt="5"/>
      <dgm:spPr/>
      <dgm:t>
        <a:bodyPr/>
        <a:lstStyle/>
        <a:p>
          <a:endParaRPr lang="de-DE"/>
        </a:p>
      </dgm:t>
    </dgm:pt>
    <dgm:pt modelId="{B4E73C8F-15BC-476A-B8A3-500CAB7A3447}" type="pres">
      <dgm:prSet presAssocID="{BBFD3CC7-318A-4DF7-A986-0B45A53C3B2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9E70633-534B-4A90-8C59-32305F851A9A}" type="pres">
      <dgm:prSet presAssocID="{F4DBAEDB-D040-4C44-A757-E93C033D2D12}" presName="parTrans" presStyleLbl="sibTrans2D1" presStyleIdx="3" presStyleCnt="5"/>
      <dgm:spPr/>
      <dgm:t>
        <a:bodyPr/>
        <a:lstStyle/>
        <a:p>
          <a:endParaRPr lang="de-DE"/>
        </a:p>
      </dgm:t>
    </dgm:pt>
    <dgm:pt modelId="{745F3733-649E-45EC-BC02-4B70EDDBBF97}" type="pres">
      <dgm:prSet presAssocID="{F4DBAEDB-D040-4C44-A757-E93C033D2D12}" presName="connectorText" presStyleLbl="sibTrans2D1" presStyleIdx="3" presStyleCnt="5"/>
      <dgm:spPr/>
      <dgm:t>
        <a:bodyPr/>
        <a:lstStyle/>
        <a:p>
          <a:endParaRPr lang="de-DE"/>
        </a:p>
      </dgm:t>
    </dgm:pt>
    <dgm:pt modelId="{DD2CF334-1FF8-468A-88D3-A8C25E8D4F29}" type="pres">
      <dgm:prSet presAssocID="{A6EFCCA3-D5C7-4DF6-A7F7-47C3A6F6479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F073234-FEE4-4447-BE67-5996E1CA927B}" type="pres">
      <dgm:prSet presAssocID="{B3D15EA7-1392-4F45-96B6-36B1C05EA023}" presName="parTrans" presStyleLbl="sibTrans2D1" presStyleIdx="4" presStyleCnt="5"/>
      <dgm:spPr/>
      <dgm:t>
        <a:bodyPr/>
        <a:lstStyle/>
        <a:p>
          <a:endParaRPr lang="de-DE"/>
        </a:p>
      </dgm:t>
    </dgm:pt>
    <dgm:pt modelId="{F1856C4D-3EF7-4EE3-97BB-902C59B5DDBE}" type="pres">
      <dgm:prSet presAssocID="{B3D15EA7-1392-4F45-96B6-36B1C05EA023}" presName="connectorText" presStyleLbl="sibTrans2D1" presStyleIdx="4" presStyleCnt="5"/>
      <dgm:spPr/>
      <dgm:t>
        <a:bodyPr/>
        <a:lstStyle/>
        <a:p>
          <a:endParaRPr lang="de-DE"/>
        </a:p>
      </dgm:t>
    </dgm:pt>
    <dgm:pt modelId="{614839F7-5363-4326-AE53-29E3D1B42F75}" type="pres">
      <dgm:prSet presAssocID="{51D32984-E50B-4A87-A7C9-028B72F4E84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9880001-7E2A-462C-AE74-B1C4CC9CC32D}" type="presOf" srcId="{4E89E512-E1AA-474C-A2D5-BD06CACD9F2B}" destId="{B725608F-236B-4CB3-8E05-C2E1BE52016E}" srcOrd="0" destOrd="0" presId="urn:microsoft.com/office/officeart/2005/8/layout/radial5"/>
    <dgm:cxn modelId="{BBC43CBE-CA31-4AAB-A484-89D9FC9895FA}" type="presOf" srcId="{811C1212-0F9B-4DB9-A2A6-6C97FDD2FFA2}" destId="{97E29FC3-68DF-4DC8-8891-01F7A670DF92}" srcOrd="0" destOrd="0" presId="urn:microsoft.com/office/officeart/2005/8/layout/radial5"/>
    <dgm:cxn modelId="{940DA4AE-EB5E-48F5-9A90-134496DBE6AD}" type="presOf" srcId="{BBFD3CC7-318A-4DF7-A986-0B45A53C3B20}" destId="{B4E73C8F-15BC-476A-B8A3-500CAB7A3447}" srcOrd="0" destOrd="0" presId="urn:microsoft.com/office/officeart/2005/8/layout/radial5"/>
    <dgm:cxn modelId="{797BAEB8-D627-4035-AAE7-FD473602589D}" type="presOf" srcId="{F4DBAEDB-D040-4C44-A757-E93C033D2D12}" destId="{59E70633-534B-4A90-8C59-32305F851A9A}" srcOrd="0" destOrd="0" presId="urn:microsoft.com/office/officeart/2005/8/layout/radial5"/>
    <dgm:cxn modelId="{F60C1EB6-BA11-4BA4-A4A6-ABF55AB59855}" type="presOf" srcId="{B3D15EA7-1392-4F45-96B6-36B1C05EA023}" destId="{3F073234-FEE4-4447-BE67-5996E1CA927B}" srcOrd="0" destOrd="0" presId="urn:microsoft.com/office/officeart/2005/8/layout/radial5"/>
    <dgm:cxn modelId="{76CBEC3A-E9ED-4F96-9042-BF86891A225B}" type="presOf" srcId="{51D32984-E50B-4A87-A7C9-028B72F4E842}" destId="{614839F7-5363-4326-AE53-29E3D1B42F75}" srcOrd="0" destOrd="0" presId="urn:microsoft.com/office/officeart/2005/8/layout/radial5"/>
    <dgm:cxn modelId="{678F9302-D993-40F7-AF42-02171D942BD6}" type="presOf" srcId="{80E60589-3B31-4E90-A977-CE5CB4720A26}" destId="{E8D0E165-EBA0-4860-86B2-7FEF33612714}" srcOrd="0" destOrd="0" presId="urn:microsoft.com/office/officeart/2005/8/layout/radial5"/>
    <dgm:cxn modelId="{4B6DE1CD-4457-4C1E-8692-5C73DED1684B}" type="presOf" srcId="{91F69D07-CB91-4DDD-875C-6817EFEA6461}" destId="{063F8F17-38B9-4817-BDD1-61196AA48C53}" srcOrd="1" destOrd="0" presId="urn:microsoft.com/office/officeart/2005/8/layout/radial5"/>
    <dgm:cxn modelId="{F40B7B71-55C0-427A-A9A4-D7A9BDD8EE2E}" type="presOf" srcId="{A6EFCCA3-D5C7-4DF6-A7F7-47C3A6F64790}" destId="{DD2CF334-1FF8-468A-88D3-A8C25E8D4F29}" srcOrd="0" destOrd="0" presId="urn:microsoft.com/office/officeart/2005/8/layout/radial5"/>
    <dgm:cxn modelId="{3132BFFD-DD18-47C8-AE51-E174F6709953}" type="presOf" srcId="{F4DBAEDB-D040-4C44-A757-E93C033D2D12}" destId="{745F3733-649E-45EC-BC02-4B70EDDBBF97}" srcOrd="1" destOrd="0" presId="urn:microsoft.com/office/officeart/2005/8/layout/radial5"/>
    <dgm:cxn modelId="{C1AAA610-82AF-4D0E-AA23-64CACAACCB5F}" type="presOf" srcId="{91F69D07-CB91-4DDD-875C-6817EFEA6461}" destId="{A768546A-354A-4586-8AA7-C33A648D5D8E}" srcOrd="0" destOrd="0" presId="urn:microsoft.com/office/officeart/2005/8/layout/radial5"/>
    <dgm:cxn modelId="{29E66747-F2EB-4FA4-B613-925052B7B6CC}" srcId="{F9A7026D-2CE5-4E80-91E8-94C966CFA13A}" destId="{A6EFCCA3-D5C7-4DF6-A7F7-47C3A6F64790}" srcOrd="3" destOrd="0" parTransId="{F4DBAEDB-D040-4C44-A757-E93C033D2D12}" sibTransId="{CC66B261-DD01-4250-B7E3-AA71C4CB1A23}"/>
    <dgm:cxn modelId="{0FE93159-6376-470B-B0EE-06F1CCF238D6}" type="presOf" srcId="{29F2E907-7F18-4090-BAE1-6BF865789CC5}" destId="{C2963F1B-5532-4833-8148-C794F75078EC}" srcOrd="0" destOrd="0" presId="urn:microsoft.com/office/officeart/2005/8/layout/radial5"/>
    <dgm:cxn modelId="{FE6133E5-56C8-47C6-A9CA-61235AACB786}" srcId="{29F2E907-7F18-4090-BAE1-6BF865789CC5}" destId="{F9A7026D-2CE5-4E80-91E8-94C966CFA13A}" srcOrd="0" destOrd="0" parTransId="{0E6C7C6E-389E-446B-B558-58A47873A433}" sibTransId="{DF5D2093-2232-493E-911C-92A5AE9A3758}"/>
    <dgm:cxn modelId="{6F1BDD07-3F53-4C93-AD8B-41C3510C017F}" type="presOf" srcId="{B496238A-747B-4A86-AEBE-C5BCEB9C2462}" destId="{BB102A57-FFE6-439F-B176-16528771B5BA}" srcOrd="0" destOrd="0" presId="urn:microsoft.com/office/officeart/2005/8/layout/radial5"/>
    <dgm:cxn modelId="{FE553B50-4CF3-4F13-AFA6-7F8A8AD2B72D}" type="presOf" srcId="{F9A7026D-2CE5-4E80-91E8-94C966CFA13A}" destId="{B0E6AD7D-8901-44AD-AAD7-350A30C64FE8}" srcOrd="0" destOrd="0" presId="urn:microsoft.com/office/officeart/2005/8/layout/radial5"/>
    <dgm:cxn modelId="{78404160-DA81-42B8-8446-762B35B3C637}" srcId="{F9A7026D-2CE5-4E80-91E8-94C966CFA13A}" destId="{B496238A-747B-4A86-AEBE-C5BCEB9C2462}" srcOrd="1" destOrd="0" parTransId="{80E60589-3B31-4E90-A977-CE5CB4720A26}" sibTransId="{E5B1B85B-17FD-41D9-8A62-F30E133968B2}"/>
    <dgm:cxn modelId="{B97B8C8F-95BB-414E-A63C-95E2691BA66F}" type="presOf" srcId="{811C1212-0F9B-4DB9-A2A6-6C97FDD2FFA2}" destId="{C1C6F37A-6CC5-416C-B48C-CEC2C7BF5483}" srcOrd="1" destOrd="0" presId="urn:microsoft.com/office/officeart/2005/8/layout/radial5"/>
    <dgm:cxn modelId="{7EA56E2E-8BEA-46F1-9611-783013521B24}" srcId="{F9A7026D-2CE5-4E80-91E8-94C966CFA13A}" destId="{4E89E512-E1AA-474C-A2D5-BD06CACD9F2B}" srcOrd="0" destOrd="0" parTransId="{811C1212-0F9B-4DB9-A2A6-6C97FDD2FFA2}" sibTransId="{177E2293-170E-42E3-8DB6-109463F8B83E}"/>
    <dgm:cxn modelId="{CDF1BB37-0BF7-441C-91BF-4B26674B841F}" type="presOf" srcId="{B3D15EA7-1392-4F45-96B6-36B1C05EA023}" destId="{F1856C4D-3EF7-4EE3-97BB-902C59B5DDBE}" srcOrd="1" destOrd="0" presId="urn:microsoft.com/office/officeart/2005/8/layout/radial5"/>
    <dgm:cxn modelId="{1D4BB041-3405-4A5D-89E9-E11DA9269C04}" srcId="{F9A7026D-2CE5-4E80-91E8-94C966CFA13A}" destId="{BBFD3CC7-318A-4DF7-A986-0B45A53C3B20}" srcOrd="2" destOrd="0" parTransId="{91F69D07-CB91-4DDD-875C-6817EFEA6461}" sibTransId="{186CA619-9766-4CCC-A72B-7E4871BC46A3}"/>
    <dgm:cxn modelId="{AE674049-F5D9-40C9-848B-8506B395AC6F}" type="presOf" srcId="{80E60589-3B31-4E90-A977-CE5CB4720A26}" destId="{EE4A7880-626D-4693-B3DE-31E7BC7811B7}" srcOrd="1" destOrd="0" presId="urn:microsoft.com/office/officeart/2005/8/layout/radial5"/>
    <dgm:cxn modelId="{BCC9B013-5140-435F-8BEE-26725F100C60}" srcId="{F9A7026D-2CE5-4E80-91E8-94C966CFA13A}" destId="{51D32984-E50B-4A87-A7C9-028B72F4E842}" srcOrd="4" destOrd="0" parTransId="{B3D15EA7-1392-4F45-96B6-36B1C05EA023}" sibTransId="{CA6758BB-3FE3-47AB-9B71-9415CF1A2458}"/>
    <dgm:cxn modelId="{8FA4A1E3-177C-459B-BE8D-D4809A2ED5C0}" type="presParOf" srcId="{C2963F1B-5532-4833-8148-C794F75078EC}" destId="{B0E6AD7D-8901-44AD-AAD7-350A30C64FE8}" srcOrd="0" destOrd="0" presId="urn:microsoft.com/office/officeart/2005/8/layout/radial5"/>
    <dgm:cxn modelId="{B11247BA-4CCB-4BDA-9712-90FC7749D335}" type="presParOf" srcId="{C2963F1B-5532-4833-8148-C794F75078EC}" destId="{97E29FC3-68DF-4DC8-8891-01F7A670DF92}" srcOrd="1" destOrd="0" presId="urn:microsoft.com/office/officeart/2005/8/layout/radial5"/>
    <dgm:cxn modelId="{65B003C0-4518-48BE-938F-04C265266761}" type="presParOf" srcId="{97E29FC3-68DF-4DC8-8891-01F7A670DF92}" destId="{C1C6F37A-6CC5-416C-B48C-CEC2C7BF5483}" srcOrd="0" destOrd="0" presId="urn:microsoft.com/office/officeart/2005/8/layout/radial5"/>
    <dgm:cxn modelId="{622DC016-B2B8-4708-B9AC-162A935F4784}" type="presParOf" srcId="{C2963F1B-5532-4833-8148-C794F75078EC}" destId="{B725608F-236B-4CB3-8E05-C2E1BE52016E}" srcOrd="2" destOrd="0" presId="urn:microsoft.com/office/officeart/2005/8/layout/radial5"/>
    <dgm:cxn modelId="{45F4511E-BF21-4DB6-8952-A5CFADEA9776}" type="presParOf" srcId="{C2963F1B-5532-4833-8148-C794F75078EC}" destId="{E8D0E165-EBA0-4860-86B2-7FEF33612714}" srcOrd="3" destOrd="0" presId="urn:microsoft.com/office/officeart/2005/8/layout/radial5"/>
    <dgm:cxn modelId="{16E37375-1A5B-43D7-9C4D-2756E1FE897C}" type="presParOf" srcId="{E8D0E165-EBA0-4860-86B2-7FEF33612714}" destId="{EE4A7880-626D-4693-B3DE-31E7BC7811B7}" srcOrd="0" destOrd="0" presId="urn:microsoft.com/office/officeart/2005/8/layout/radial5"/>
    <dgm:cxn modelId="{72BA401B-1B6A-4D36-8C63-2F69C1CBF318}" type="presParOf" srcId="{C2963F1B-5532-4833-8148-C794F75078EC}" destId="{BB102A57-FFE6-439F-B176-16528771B5BA}" srcOrd="4" destOrd="0" presId="urn:microsoft.com/office/officeart/2005/8/layout/radial5"/>
    <dgm:cxn modelId="{689292B2-7E92-46CD-8E9F-59FE5C989D66}" type="presParOf" srcId="{C2963F1B-5532-4833-8148-C794F75078EC}" destId="{A768546A-354A-4586-8AA7-C33A648D5D8E}" srcOrd="5" destOrd="0" presId="urn:microsoft.com/office/officeart/2005/8/layout/radial5"/>
    <dgm:cxn modelId="{A23F9422-0EE0-4009-8FE7-8FA08F9AE176}" type="presParOf" srcId="{A768546A-354A-4586-8AA7-C33A648D5D8E}" destId="{063F8F17-38B9-4817-BDD1-61196AA48C53}" srcOrd="0" destOrd="0" presId="urn:microsoft.com/office/officeart/2005/8/layout/radial5"/>
    <dgm:cxn modelId="{B2FC9D01-3EC3-49A9-BA81-DB92B3DFF37A}" type="presParOf" srcId="{C2963F1B-5532-4833-8148-C794F75078EC}" destId="{B4E73C8F-15BC-476A-B8A3-500CAB7A3447}" srcOrd="6" destOrd="0" presId="urn:microsoft.com/office/officeart/2005/8/layout/radial5"/>
    <dgm:cxn modelId="{D9735B62-D744-4AC3-BD3C-FBF1362DE066}" type="presParOf" srcId="{C2963F1B-5532-4833-8148-C794F75078EC}" destId="{59E70633-534B-4A90-8C59-32305F851A9A}" srcOrd="7" destOrd="0" presId="urn:microsoft.com/office/officeart/2005/8/layout/radial5"/>
    <dgm:cxn modelId="{9C21BA22-38E7-495C-97E7-7A9E7D3ACFF3}" type="presParOf" srcId="{59E70633-534B-4A90-8C59-32305F851A9A}" destId="{745F3733-649E-45EC-BC02-4B70EDDBBF97}" srcOrd="0" destOrd="0" presId="urn:microsoft.com/office/officeart/2005/8/layout/radial5"/>
    <dgm:cxn modelId="{B6FFF7B7-E1EA-4421-B154-15ACADC33367}" type="presParOf" srcId="{C2963F1B-5532-4833-8148-C794F75078EC}" destId="{DD2CF334-1FF8-468A-88D3-A8C25E8D4F29}" srcOrd="8" destOrd="0" presId="urn:microsoft.com/office/officeart/2005/8/layout/radial5"/>
    <dgm:cxn modelId="{FFDF3A72-396C-430C-92FB-E30B57C6BB76}" type="presParOf" srcId="{C2963F1B-5532-4833-8148-C794F75078EC}" destId="{3F073234-FEE4-4447-BE67-5996E1CA927B}" srcOrd="9" destOrd="0" presId="urn:microsoft.com/office/officeart/2005/8/layout/radial5"/>
    <dgm:cxn modelId="{A75BB2D6-259C-47D6-A38C-9F4C0EF07825}" type="presParOf" srcId="{3F073234-FEE4-4447-BE67-5996E1CA927B}" destId="{F1856C4D-3EF7-4EE3-97BB-902C59B5DDBE}" srcOrd="0" destOrd="0" presId="urn:microsoft.com/office/officeart/2005/8/layout/radial5"/>
    <dgm:cxn modelId="{75D7C961-BA8C-464D-B713-D655B4F05778}" type="presParOf" srcId="{C2963F1B-5532-4833-8148-C794F75078EC}" destId="{614839F7-5363-4326-AE53-29E3D1B42F75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F2E907-7F18-4090-BAE1-6BF865789CC5}" type="doc">
      <dgm:prSet loTypeId="urn:microsoft.com/office/officeart/2005/8/layout/radial5" loCatId="relationship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de-DE"/>
        </a:p>
      </dgm:t>
    </dgm:pt>
    <dgm:pt modelId="{F9A7026D-2CE5-4E80-91E8-94C966CFA13A}">
      <dgm:prSet phldrT="[Text]"/>
      <dgm:spPr/>
      <dgm:t>
        <a:bodyPr/>
        <a:lstStyle/>
        <a:p>
          <a:r>
            <a:rPr lang="en-US" dirty="0" smtClean="0"/>
            <a:t>Researcher</a:t>
          </a:r>
          <a:endParaRPr lang="de-DE" dirty="0"/>
        </a:p>
      </dgm:t>
    </dgm:pt>
    <dgm:pt modelId="{0E6C7C6E-389E-446B-B558-58A47873A433}" type="parTrans" cxnId="{FE6133E5-56C8-47C6-A9CA-61235AACB786}">
      <dgm:prSet/>
      <dgm:spPr/>
      <dgm:t>
        <a:bodyPr/>
        <a:lstStyle/>
        <a:p>
          <a:endParaRPr lang="de-DE"/>
        </a:p>
      </dgm:t>
    </dgm:pt>
    <dgm:pt modelId="{DF5D2093-2232-493E-911C-92A5AE9A3758}" type="sibTrans" cxnId="{FE6133E5-56C8-47C6-A9CA-61235AACB786}">
      <dgm:prSet/>
      <dgm:spPr/>
      <dgm:t>
        <a:bodyPr/>
        <a:lstStyle/>
        <a:p>
          <a:endParaRPr lang="de-DE"/>
        </a:p>
      </dgm:t>
    </dgm:pt>
    <dgm:pt modelId="{4E89E512-E1AA-474C-A2D5-BD06CACD9F2B}">
      <dgm:prSet phldrT="[Text]"/>
      <dgm:spPr>
        <a:solidFill>
          <a:schemeClr val="accent2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r>
            <a:rPr lang="en-US" dirty="0" smtClean="0"/>
            <a:t>Geographical Information Systems</a:t>
          </a:r>
          <a:endParaRPr lang="de-DE" dirty="0"/>
        </a:p>
      </dgm:t>
    </dgm:pt>
    <dgm:pt modelId="{811C1212-0F9B-4DB9-A2A6-6C97FDD2FFA2}" type="parTrans" cxnId="{7EA56E2E-8BEA-46F1-9611-783013521B24}">
      <dgm:prSet/>
      <dgm:spPr/>
      <dgm:t>
        <a:bodyPr/>
        <a:lstStyle/>
        <a:p>
          <a:endParaRPr lang="de-DE"/>
        </a:p>
      </dgm:t>
    </dgm:pt>
    <dgm:pt modelId="{177E2293-170E-42E3-8DB6-109463F8B83E}" type="sibTrans" cxnId="{7EA56E2E-8BEA-46F1-9611-783013521B24}">
      <dgm:prSet/>
      <dgm:spPr/>
      <dgm:t>
        <a:bodyPr/>
        <a:lstStyle/>
        <a:p>
          <a:endParaRPr lang="de-DE"/>
        </a:p>
      </dgm:t>
    </dgm:pt>
    <dgm:pt modelId="{51D32984-E50B-4A87-A7C9-028B72F4E842}">
      <dgm:prSet phldrT="[Text]"/>
      <dgm:spPr>
        <a:solidFill>
          <a:schemeClr val="accent2">
            <a:alpha val="25000"/>
          </a:schemeClr>
        </a:solidFill>
      </dgm:spPr>
      <dgm:t>
        <a:bodyPr/>
        <a:lstStyle/>
        <a:p>
          <a:r>
            <a:rPr lang="en-US" dirty="0" smtClean="0"/>
            <a:t>Other</a:t>
          </a:r>
          <a:endParaRPr lang="de-DE" dirty="0"/>
        </a:p>
      </dgm:t>
    </dgm:pt>
    <dgm:pt modelId="{CA6758BB-3FE3-47AB-9B71-9415CF1A2458}" type="sibTrans" cxnId="{BCC9B013-5140-435F-8BEE-26725F100C60}">
      <dgm:prSet/>
      <dgm:spPr/>
      <dgm:t>
        <a:bodyPr/>
        <a:lstStyle/>
        <a:p>
          <a:endParaRPr lang="de-DE"/>
        </a:p>
      </dgm:t>
    </dgm:pt>
    <dgm:pt modelId="{B3D15EA7-1392-4F45-96B6-36B1C05EA023}" type="parTrans" cxnId="{BCC9B013-5140-435F-8BEE-26725F100C60}">
      <dgm:prSet/>
      <dgm:spPr>
        <a:solidFill>
          <a:schemeClr val="accent2">
            <a:alpha val="25000"/>
          </a:schemeClr>
        </a:solidFill>
      </dgm:spPr>
      <dgm:t>
        <a:bodyPr/>
        <a:lstStyle/>
        <a:p>
          <a:endParaRPr lang="de-DE"/>
        </a:p>
      </dgm:t>
    </dgm:pt>
    <dgm:pt modelId="{A6EFCCA3-D5C7-4DF6-A7F7-47C3A6F64790}">
      <dgm:prSet phldrT="[Text]"/>
      <dgm:spPr>
        <a:solidFill>
          <a:schemeClr val="accent2">
            <a:alpha val="25000"/>
          </a:schemeClr>
        </a:solidFill>
      </dgm:spPr>
      <dgm:t>
        <a:bodyPr/>
        <a:lstStyle/>
        <a:p>
          <a:r>
            <a:rPr lang="en-US" dirty="0" smtClean="0"/>
            <a:t>Institutional Resources</a:t>
          </a:r>
          <a:endParaRPr lang="de-DE" dirty="0"/>
        </a:p>
      </dgm:t>
    </dgm:pt>
    <dgm:pt modelId="{CC66B261-DD01-4250-B7E3-AA71C4CB1A23}" type="sibTrans" cxnId="{29E66747-F2EB-4FA4-B613-925052B7B6CC}">
      <dgm:prSet/>
      <dgm:spPr/>
      <dgm:t>
        <a:bodyPr/>
        <a:lstStyle/>
        <a:p>
          <a:endParaRPr lang="de-DE"/>
        </a:p>
      </dgm:t>
    </dgm:pt>
    <dgm:pt modelId="{F4DBAEDB-D040-4C44-A757-E93C033D2D12}" type="parTrans" cxnId="{29E66747-F2EB-4FA4-B613-925052B7B6CC}">
      <dgm:prSet/>
      <dgm:spPr>
        <a:solidFill>
          <a:schemeClr val="accent2">
            <a:alpha val="25000"/>
          </a:schemeClr>
        </a:solidFill>
      </dgm:spPr>
      <dgm:t>
        <a:bodyPr/>
        <a:lstStyle/>
        <a:p>
          <a:endParaRPr lang="de-DE"/>
        </a:p>
      </dgm:t>
    </dgm:pt>
    <dgm:pt modelId="{BBFD3CC7-318A-4DF7-A986-0B45A53C3B20}">
      <dgm:prSet phldrT="[Text]"/>
      <dgm:spPr>
        <a:solidFill>
          <a:schemeClr val="accent2">
            <a:alpha val="25000"/>
          </a:schemeClr>
        </a:solidFill>
      </dgm:spPr>
      <dgm:t>
        <a:bodyPr/>
        <a:lstStyle/>
        <a:p>
          <a:r>
            <a:rPr lang="en-US" dirty="0" smtClean="0"/>
            <a:t>Compute Infrastructures</a:t>
          </a:r>
          <a:endParaRPr lang="de-DE" dirty="0"/>
        </a:p>
      </dgm:t>
    </dgm:pt>
    <dgm:pt modelId="{186CA619-9766-4CCC-A72B-7E4871BC46A3}" type="sibTrans" cxnId="{1D4BB041-3405-4A5D-89E9-E11DA9269C04}">
      <dgm:prSet/>
      <dgm:spPr/>
      <dgm:t>
        <a:bodyPr/>
        <a:lstStyle/>
        <a:p>
          <a:endParaRPr lang="de-DE"/>
        </a:p>
      </dgm:t>
    </dgm:pt>
    <dgm:pt modelId="{91F69D07-CB91-4DDD-875C-6817EFEA6461}" type="parTrans" cxnId="{1D4BB041-3405-4A5D-89E9-E11DA9269C04}">
      <dgm:prSet/>
      <dgm:spPr>
        <a:solidFill>
          <a:schemeClr val="accent2">
            <a:alpha val="25000"/>
          </a:schemeClr>
        </a:solidFill>
      </dgm:spPr>
      <dgm:t>
        <a:bodyPr/>
        <a:lstStyle/>
        <a:p>
          <a:endParaRPr lang="de-DE"/>
        </a:p>
      </dgm:t>
    </dgm:pt>
    <dgm:pt modelId="{B496238A-747B-4A86-AEBE-C5BCEB9C2462}">
      <dgm:prSet phldrT="[Text]"/>
      <dgm:spPr>
        <a:solidFill>
          <a:schemeClr val="accent2">
            <a:alpha val="25000"/>
          </a:schemeClr>
        </a:solidFill>
      </dgm:spPr>
      <dgm:t>
        <a:bodyPr/>
        <a:lstStyle/>
        <a:p>
          <a:r>
            <a:rPr lang="en-US" dirty="0" smtClean="0"/>
            <a:t>Data Centers / SDIs</a:t>
          </a:r>
          <a:endParaRPr lang="de-DE" dirty="0"/>
        </a:p>
      </dgm:t>
    </dgm:pt>
    <dgm:pt modelId="{E5B1B85B-17FD-41D9-8A62-F30E133968B2}" type="sibTrans" cxnId="{78404160-DA81-42B8-8446-762B35B3C637}">
      <dgm:prSet/>
      <dgm:spPr/>
      <dgm:t>
        <a:bodyPr/>
        <a:lstStyle/>
        <a:p>
          <a:endParaRPr lang="de-DE"/>
        </a:p>
      </dgm:t>
    </dgm:pt>
    <dgm:pt modelId="{80E60589-3B31-4E90-A977-CE5CB4720A26}" type="parTrans" cxnId="{78404160-DA81-42B8-8446-762B35B3C637}">
      <dgm:prSet/>
      <dgm:spPr>
        <a:solidFill>
          <a:schemeClr val="accent2">
            <a:alpha val="25000"/>
          </a:schemeClr>
        </a:solidFill>
      </dgm:spPr>
      <dgm:t>
        <a:bodyPr/>
        <a:lstStyle/>
        <a:p>
          <a:endParaRPr lang="de-DE"/>
        </a:p>
      </dgm:t>
    </dgm:pt>
    <dgm:pt modelId="{C2963F1B-5532-4833-8148-C794F75078EC}" type="pres">
      <dgm:prSet presAssocID="{29F2E907-7F18-4090-BAE1-6BF865789CC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B0E6AD7D-8901-44AD-AAD7-350A30C64FE8}" type="pres">
      <dgm:prSet presAssocID="{F9A7026D-2CE5-4E80-91E8-94C966CFA13A}" presName="centerShape" presStyleLbl="node0" presStyleIdx="0" presStyleCnt="1"/>
      <dgm:spPr/>
      <dgm:t>
        <a:bodyPr/>
        <a:lstStyle/>
        <a:p>
          <a:endParaRPr lang="de-DE"/>
        </a:p>
      </dgm:t>
    </dgm:pt>
    <dgm:pt modelId="{97E29FC3-68DF-4DC8-8891-01F7A670DF92}" type="pres">
      <dgm:prSet presAssocID="{811C1212-0F9B-4DB9-A2A6-6C97FDD2FFA2}" presName="parTrans" presStyleLbl="sibTrans2D1" presStyleIdx="0" presStyleCnt="5"/>
      <dgm:spPr/>
      <dgm:t>
        <a:bodyPr/>
        <a:lstStyle/>
        <a:p>
          <a:endParaRPr lang="de-DE"/>
        </a:p>
      </dgm:t>
    </dgm:pt>
    <dgm:pt modelId="{C1C6F37A-6CC5-416C-B48C-CEC2C7BF5483}" type="pres">
      <dgm:prSet presAssocID="{811C1212-0F9B-4DB9-A2A6-6C97FDD2FFA2}" presName="connectorText" presStyleLbl="sibTrans2D1" presStyleIdx="0" presStyleCnt="5"/>
      <dgm:spPr/>
      <dgm:t>
        <a:bodyPr/>
        <a:lstStyle/>
        <a:p>
          <a:endParaRPr lang="de-DE"/>
        </a:p>
      </dgm:t>
    </dgm:pt>
    <dgm:pt modelId="{B725608F-236B-4CB3-8E05-C2E1BE52016E}" type="pres">
      <dgm:prSet presAssocID="{4E89E512-E1AA-474C-A2D5-BD06CACD9F2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8D0E165-EBA0-4860-86B2-7FEF33612714}" type="pres">
      <dgm:prSet presAssocID="{80E60589-3B31-4E90-A977-CE5CB4720A26}" presName="parTrans" presStyleLbl="sibTrans2D1" presStyleIdx="1" presStyleCnt="5"/>
      <dgm:spPr/>
      <dgm:t>
        <a:bodyPr/>
        <a:lstStyle/>
        <a:p>
          <a:endParaRPr lang="de-DE"/>
        </a:p>
      </dgm:t>
    </dgm:pt>
    <dgm:pt modelId="{EE4A7880-626D-4693-B3DE-31E7BC7811B7}" type="pres">
      <dgm:prSet presAssocID="{80E60589-3B31-4E90-A977-CE5CB4720A26}" presName="connectorText" presStyleLbl="sibTrans2D1" presStyleIdx="1" presStyleCnt="5"/>
      <dgm:spPr/>
      <dgm:t>
        <a:bodyPr/>
        <a:lstStyle/>
        <a:p>
          <a:endParaRPr lang="de-DE"/>
        </a:p>
      </dgm:t>
    </dgm:pt>
    <dgm:pt modelId="{BB102A57-FFE6-439F-B176-16528771B5BA}" type="pres">
      <dgm:prSet presAssocID="{B496238A-747B-4A86-AEBE-C5BCEB9C246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768546A-354A-4586-8AA7-C33A648D5D8E}" type="pres">
      <dgm:prSet presAssocID="{91F69D07-CB91-4DDD-875C-6817EFEA6461}" presName="parTrans" presStyleLbl="sibTrans2D1" presStyleIdx="2" presStyleCnt="5"/>
      <dgm:spPr/>
      <dgm:t>
        <a:bodyPr/>
        <a:lstStyle/>
        <a:p>
          <a:endParaRPr lang="de-DE"/>
        </a:p>
      </dgm:t>
    </dgm:pt>
    <dgm:pt modelId="{063F8F17-38B9-4817-BDD1-61196AA48C53}" type="pres">
      <dgm:prSet presAssocID="{91F69D07-CB91-4DDD-875C-6817EFEA6461}" presName="connectorText" presStyleLbl="sibTrans2D1" presStyleIdx="2" presStyleCnt="5"/>
      <dgm:spPr/>
      <dgm:t>
        <a:bodyPr/>
        <a:lstStyle/>
        <a:p>
          <a:endParaRPr lang="de-DE"/>
        </a:p>
      </dgm:t>
    </dgm:pt>
    <dgm:pt modelId="{B4E73C8F-15BC-476A-B8A3-500CAB7A3447}" type="pres">
      <dgm:prSet presAssocID="{BBFD3CC7-318A-4DF7-A986-0B45A53C3B2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9E70633-534B-4A90-8C59-32305F851A9A}" type="pres">
      <dgm:prSet presAssocID="{F4DBAEDB-D040-4C44-A757-E93C033D2D12}" presName="parTrans" presStyleLbl="sibTrans2D1" presStyleIdx="3" presStyleCnt="5"/>
      <dgm:spPr/>
      <dgm:t>
        <a:bodyPr/>
        <a:lstStyle/>
        <a:p>
          <a:endParaRPr lang="de-DE"/>
        </a:p>
      </dgm:t>
    </dgm:pt>
    <dgm:pt modelId="{745F3733-649E-45EC-BC02-4B70EDDBBF97}" type="pres">
      <dgm:prSet presAssocID="{F4DBAEDB-D040-4C44-A757-E93C033D2D12}" presName="connectorText" presStyleLbl="sibTrans2D1" presStyleIdx="3" presStyleCnt="5"/>
      <dgm:spPr/>
      <dgm:t>
        <a:bodyPr/>
        <a:lstStyle/>
        <a:p>
          <a:endParaRPr lang="de-DE"/>
        </a:p>
      </dgm:t>
    </dgm:pt>
    <dgm:pt modelId="{DD2CF334-1FF8-468A-88D3-A8C25E8D4F29}" type="pres">
      <dgm:prSet presAssocID="{A6EFCCA3-D5C7-4DF6-A7F7-47C3A6F6479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F073234-FEE4-4447-BE67-5996E1CA927B}" type="pres">
      <dgm:prSet presAssocID="{B3D15EA7-1392-4F45-96B6-36B1C05EA023}" presName="parTrans" presStyleLbl="sibTrans2D1" presStyleIdx="4" presStyleCnt="5"/>
      <dgm:spPr/>
      <dgm:t>
        <a:bodyPr/>
        <a:lstStyle/>
        <a:p>
          <a:endParaRPr lang="de-DE"/>
        </a:p>
      </dgm:t>
    </dgm:pt>
    <dgm:pt modelId="{F1856C4D-3EF7-4EE3-97BB-902C59B5DDBE}" type="pres">
      <dgm:prSet presAssocID="{B3D15EA7-1392-4F45-96B6-36B1C05EA023}" presName="connectorText" presStyleLbl="sibTrans2D1" presStyleIdx="4" presStyleCnt="5"/>
      <dgm:spPr/>
      <dgm:t>
        <a:bodyPr/>
        <a:lstStyle/>
        <a:p>
          <a:endParaRPr lang="de-DE"/>
        </a:p>
      </dgm:t>
    </dgm:pt>
    <dgm:pt modelId="{614839F7-5363-4326-AE53-29E3D1B42F75}" type="pres">
      <dgm:prSet presAssocID="{51D32984-E50B-4A87-A7C9-028B72F4E84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22C4BF1-C343-4F1A-AB8D-885829B07DE8}" type="presOf" srcId="{4E89E512-E1AA-474C-A2D5-BD06CACD9F2B}" destId="{B725608F-236B-4CB3-8E05-C2E1BE52016E}" srcOrd="0" destOrd="0" presId="urn:microsoft.com/office/officeart/2005/8/layout/radial5"/>
    <dgm:cxn modelId="{177CE741-B09E-4886-9A86-363CDE045B5A}" type="presOf" srcId="{29F2E907-7F18-4090-BAE1-6BF865789CC5}" destId="{C2963F1B-5532-4833-8148-C794F75078EC}" srcOrd="0" destOrd="0" presId="urn:microsoft.com/office/officeart/2005/8/layout/radial5"/>
    <dgm:cxn modelId="{3371BB4B-AC6C-4701-AC6A-FDD3B348A822}" type="presOf" srcId="{91F69D07-CB91-4DDD-875C-6817EFEA6461}" destId="{A768546A-354A-4586-8AA7-C33A648D5D8E}" srcOrd="0" destOrd="0" presId="urn:microsoft.com/office/officeart/2005/8/layout/radial5"/>
    <dgm:cxn modelId="{C2737CBF-4AB0-4358-A126-5D99E3796FF7}" type="presOf" srcId="{811C1212-0F9B-4DB9-A2A6-6C97FDD2FFA2}" destId="{C1C6F37A-6CC5-416C-B48C-CEC2C7BF5483}" srcOrd="1" destOrd="0" presId="urn:microsoft.com/office/officeart/2005/8/layout/radial5"/>
    <dgm:cxn modelId="{97AA8F09-2899-408D-B7CE-6F85EEA5E151}" type="presOf" srcId="{B3D15EA7-1392-4F45-96B6-36B1C05EA023}" destId="{F1856C4D-3EF7-4EE3-97BB-902C59B5DDBE}" srcOrd="1" destOrd="0" presId="urn:microsoft.com/office/officeart/2005/8/layout/radial5"/>
    <dgm:cxn modelId="{0E293EAC-766B-40B4-B201-25660BE76C73}" type="presOf" srcId="{F9A7026D-2CE5-4E80-91E8-94C966CFA13A}" destId="{B0E6AD7D-8901-44AD-AAD7-350A30C64FE8}" srcOrd="0" destOrd="0" presId="urn:microsoft.com/office/officeart/2005/8/layout/radial5"/>
    <dgm:cxn modelId="{72C44BFC-001F-4C04-846F-B0F976E49A2A}" type="presOf" srcId="{51D32984-E50B-4A87-A7C9-028B72F4E842}" destId="{614839F7-5363-4326-AE53-29E3D1B42F75}" srcOrd="0" destOrd="0" presId="urn:microsoft.com/office/officeart/2005/8/layout/radial5"/>
    <dgm:cxn modelId="{F6FF46CC-42A8-47EF-A39C-0982451C5CE1}" type="presOf" srcId="{BBFD3CC7-318A-4DF7-A986-0B45A53C3B20}" destId="{B4E73C8F-15BC-476A-B8A3-500CAB7A3447}" srcOrd="0" destOrd="0" presId="urn:microsoft.com/office/officeart/2005/8/layout/radial5"/>
    <dgm:cxn modelId="{424782E0-DB5A-4B73-8154-FB870551438C}" type="presOf" srcId="{F4DBAEDB-D040-4C44-A757-E93C033D2D12}" destId="{59E70633-534B-4A90-8C59-32305F851A9A}" srcOrd="0" destOrd="0" presId="urn:microsoft.com/office/officeart/2005/8/layout/radial5"/>
    <dgm:cxn modelId="{324119D3-4A0F-4E96-8715-324FC4E658ED}" type="presOf" srcId="{91F69D07-CB91-4DDD-875C-6817EFEA6461}" destId="{063F8F17-38B9-4817-BDD1-61196AA48C53}" srcOrd="1" destOrd="0" presId="urn:microsoft.com/office/officeart/2005/8/layout/radial5"/>
    <dgm:cxn modelId="{BFB7868F-7D5C-4E4B-A3E6-58FE927ECA79}" type="presOf" srcId="{811C1212-0F9B-4DB9-A2A6-6C97FDD2FFA2}" destId="{97E29FC3-68DF-4DC8-8891-01F7A670DF92}" srcOrd="0" destOrd="0" presId="urn:microsoft.com/office/officeart/2005/8/layout/radial5"/>
    <dgm:cxn modelId="{29E66747-F2EB-4FA4-B613-925052B7B6CC}" srcId="{F9A7026D-2CE5-4E80-91E8-94C966CFA13A}" destId="{A6EFCCA3-D5C7-4DF6-A7F7-47C3A6F64790}" srcOrd="3" destOrd="0" parTransId="{F4DBAEDB-D040-4C44-A757-E93C033D2D12}" sibTransId="{CC66B261-DD01-4250-B7E3-AA71C4CB1A23}"/>
    <dgm:cxn modelId="{14686235-55BC-40F7-BD94-CD897386A6F8}" type="presOf" srcId="{B3D15EA7-1392-4F45-96B6-36B1C05EA023}" destId="{3F073234-FEE4-4447-BE67-5996E1CA927B}" srcOrd="0" destOrd="0" presId="urn:microsoft.com/office/officeart/2005/8/layout/radial5"/>
    <dgm:cxn modelId="{FE4C21E8-DAA6-4A34-A5BD-42417897A374}" type="presOf" srcId="{80E60589-3B31-4E90-A977-CE5CB4720A26}" destId="{E8D0E165-EBA0-4860-86B2-7FEF33612714}" srcOrd="0" destOrd="0" presId="urn:microsoft.com/office/officeart/2005/8/layout/radial5"/>
    <dgm:cxn modelId="{C99C0170-CB9C-4A99-A237-C4F185D79F9C}" type="presOf" srcId="{F4DBAEDB-D040-4C44-A757-E93C033D2D12}" destId="{745F3733-649E-45EC-BC02-4B70EDDBBF97}" srcOrd="1" destOrd="0" presId="urn:microsoft.com/office/officeart/2005/8/layout/radial5"/>
    <dgm:cxn modelId="{FE6133E5-56C8-47C6-A9CA-61235AACB786}" srcId="{29F2E907-7F18-4090-BAE1-6BF865789CC5}" destId="{F9A7026D-2CE5-4E80-91E8-94C966CFA13A}" srcOrd="0" destOrd="0" parTransId="{0E6C7C6E-389E-446B-B558-58A47873A433}" sibTransId="{DF5D2093-2232-493E-911C-92A5AE9A3758}"/>
    <dgm:cxn modelId="{AEA33C22-134A-4330-94C3-C458F15B2BBB}" type="presOf" srcId="{A6EFCCA3-D5C7-4DF6-A7F7-47C3A6F64790}" destId="{DD2CF334-1FF8-468A-88D3-A8C25E8D4F29}" srcOrd="0" destOrd="0" presId="urn:microsoft.com/office/officeart/2005/8/layout/radial5"/>
    <dgm:cxn modelId="{78404160-DA81-42B8-8446-762B35B3C637}" srcId="{F9A7026D-2CE5-4E80-91E8-94C966CFA13A}" destId="{B496238A-747B-4A86-AEBE-C5BCEB9C2462}" srcOrd="1" destOrd="0" parTransId="{80E60589-3B31-4E90-A977-CE5CB4720A26}" sibTransId="{E5B1B85B-17FD-41D9-8A62-F30E133968B2}"/>
    <dgm:cxn modelId="{7EA56E2E-8BEA-46F1-9611-783013521B24}" srcId="{F9A7026D-2CE5-4E80-91E8-94C966CFA13A}" destId="{4E89E512-E1AA-474C-A2D5-BD06CACD9F2B}" srcOrd="0" destOrd="0" parTransId="{811C1212-0F9B-4DB9-A2A6-6C97FDD2FFA2}" sibTransId="{177E2293-170E-42E3-8DB6-109463F8B83E}"/>
    <dgm:cxn modelId="{1D4BB041-3405-4A5D-89E9-E11DA9269C04}" srcId="{F9A7026D-2CE5-4E80-91E8-94C966CFA13A}" destId="{BBFD3CC7-318A-4DF7-A986-0B45A53C3B20}" srcOrd="2" destOrd="0" parTransId="{91F69D07-CB91-4DDD-875C-6817EFEA6461}" sibTransId="{186CA619-9766-4CCC-A72B-7E4871BC46A3}"/>
    <dgm:cxn modelId="{9A05AAD7-449A-4CD9-BE8B-BAA32CFBACF6}" type="presOf" srcId="{B496238A-747B-4A86-AEBE-C5BCEB9C2462}" destId="{BB102A57-FFE6-439F-B176-16528771B5BA}" srcOrd="0" destOrd="0" presId="urn:microsoft.com/office/officeart/2005/8/layout/radial5"/>
    <dgm:cxn modelId="{1CBF8DA9-54FE-4923-BD18-7F0D5EED03FF}" type="presOf" srcId="{80E60589-3B31-4E90-A977-CE5CB4720A26}" destId="{EE4A7880-626D-4693-B3DE-31E7BC7811B7}" srcOrd="1" destOrd="0" presId="urn:microsoft.com/office/officeart/2005/8/layout/radial5"/>
    <dgm:cxn modelId="{BCC9B013-5140-435F-8BEE-26725F100C60}" srcId="{F9A7026D-2CE5-4E80-91E8-94C966CFA13A}" destId="{51D32984-E50B-4A87-A7C9-028B72F4E842}" srcOrd="4" destOrd="0" parTransId="{B3D15EA7-1392-4F45-96B6-36B1C05EA023}" sibTransId="{CA6758BB-3FE3-47AB-9B71-9415CF1A2458}"/>
    <dgm:cxn modelId="{379D4DCB-AA76-42ED-BCB6-3B5FBBEC07E5}" type="presParOf" srcId="{C2963F1B-5532-4833-8148-C794F75078EC}" destId="{B0E6AD7D-8901-44AD-AAD7-350A30C64FE8}" srcOrd="0" destOrd="0" presId="urn:microsoft.com/office/officeart/2005/8/layout/radial5"/>
    <dgm:cxn modelId="{91138FDB-CDFD-470A-A849-C9BE9A2FA5E6}" type="presParOf" srcId="{C2963F1B-5532-4833-8148-C794F75078EC}" destId="{97E29FC3-68DF-4DC8-8891-01F7A670DF92}" srcOrd="1" destOrd="0" presId="urn:microsoft.com/office/officeart/2005/8/layout/radial5"/>
    <dgm:cxn modelId="{04657BD2-5E0D-42B2-8C04-41DDB701BEAB}" type="presParOf" srcId="{97E29FC3-68DF-4DC8-8891-01F7A670DF92}" destId="{C1C6F37A-6CC5-416C-B48C-CEC2C7BF5483}" srcOrd="0" destOrd="0" presId="urn:microsoft.com/office/officeart/2005/8/layout/radial5"/>
    <dgm:cxn modelId="{BA5A2506-5D12-4DF1-9838-CBB808D030E0}" type="presParOf" srcId="{C2963F1B-5532-4833-8148-C794F75078EC}" destId="{B725608F-236B-4CB3-8E05-C2E1BE52016E}" srcOrd="2" destOrd="0" presId="urn:microsoft.com/office/officeart/2005/8/layout/radial5"/>
    <dgm:cxn modelId="{41B7FCBD-7C47-4359-960F-C1FD8C5ECC96}" type="presParOf" srcId="{C2963F1B-5532-4833-8148-C794F75078EC}" destId="{E8D0E165-EBA0-4860-86B2-7FEF33612714}" srcOrd="3" destOrd="0" presId="urn:microsoft.com/office/officeart/2005/8/layout/radial5"/>
    <dgm:cxn modelId="{79FA02AC-D9F7-4128-9D58-83B7D8B8CB08}" type="presParOf" srcId="{E8D0E165-EBA0-4860-86B2-7FEF33612714}" destId="{EE4A7880-626D-4693-B3DE-31E7BC7811B7}" srcOrd="0" destOrd="0" presId="urn:microsoft.com/office/officeart/2005/8/layout/radial5"/>
    <dgm:cxn modelId="{87649F0F-4860-4750-8E3D-91BA1F266288}" type="presParOf" srcId="{C2963F1B-5532-4833-8148-C794F75078EC}" destId="{BB102A57-FFE6-439F-B176-16528771B5BA}" srcOrd="4" destOrd="0" presId="urn:microsoft.com/office/officeart/2005/8/layout/radial5"/>
    <dgm:cxn modelId="{5C69997D-DF24-403D-B930-511E8A70904F}" type="presParOf" srcId="{C2963F1B-5532-4833-8148-C794F75078EC}" destId="{A768546A-354A-4586-8AA7-C33A648D5D8E}" srcOrd="5" destOrd="0" presId="urn:microsoft.com/office/officeart/2005/8/layout/radial5"/>
    <dgm:cxn modelId="{78FEEBA0-A2D0-4CFE-AD33-3AB95F4B1E33}" type="presParOf" srcId="{A768546A-354A-4586-8AA7-C33A648D5D8E}" destId="{063F8F17-38B9-4817-BDD1-61196AA48C53}" srcOrd="0" destOrd="0" presId="urn:microsoft.com/office/officeart/2005/8/layout/radial5"/>
    <dgm:cxn modelId="{3C7490B9-DBD3-4EF0-9050-335396C1F981}" type="presParOf" srcId="{C2963F1B-5532-4833-8148-C794F75078EC}" destId="{B4E73C8F-15BC-476A-B8A3-500CAB7A3447}" srcOrd="6" destOrd="0" presId="urn:microsoft.com/office/officeart/2005/8/layout/radial5"/>
    <dgm:cxn modelId="{DBF52B77-72B9-4312-B08E-37EC0CEFFD1B}" type="presParOf" srcId="{C2963F1B-5532-4833-8148-C794F75078EC}" destId="{59E70633-534B-4A90-8C59-32305F851A9A}" srcOrd="7" destOrd="0" presId="urn:microsoft.com/office/officeart/2005/8/layout/radial5"/>
    <dgm:cxn modelId="{FA478FAB-195E-4E81-B240-436D85A7B5E2}" type="presParOf" srcId="{59E70633-534B-4A90-8C59-32305F851A9A}" destId="{745F3733-649E-45EC-BC02-4B70EDDBBF97}" srcOrd="0" destOrd="0" presId="urn:microsoft.com/office/officeart/2005/8/layout/radial5"/>
    <dgm:cxn modelId="{4E7B27E9-9A1C-4DB4-91F5-293101D3AA61}" type="presParOf" srcId="{C2963F1B-5532-4833-8148-C794F75078EC}" destId="{DD2CF334-1FF8-468A-88D3-A8C25E8D4F29}" srcOrd="8" destOrd="0" presId="urn:microsoft.com/office/officeart/2005/8/layout/radial5"/>
    <dgm:cxn modelId="{4DB57D8B-B665-4BAD-91AA-5B53237C977F}" type="presParOf" srcId="{C2963F1B-5532-4833-8148-C794F75078EC}" destId="{3F073234-FEE4-4447-BE67-5996E1CA927B}" srcOrd="9" destOrd="0" presId="urn:microsoft.com/office/officeart/2005/8/layout/radial5"/>
    <dgm:cxn modelId="{2487075F-7120-45A8-99BB-DD52D6801CD1}" type="presParOf" srcId="{3F073234-FEE4-4447-BE67-5996E1CA927B}" destId="{F1856C4D-3EF7-4EE3-97BB-902C59B5DDBE}" srcOrd="0" destOrd="0" presId="urn:microsoft.com/office/officeart/2005/8/layout/radial5"/>
    <dgm:cxn modelId="{71A831FD-AA1B-42E2-A1E8-6A0EFD0FADD7}" type="presParOf" srcId="{C2963F1B-5532-4833-8148-C794F75078EC}" destId="{614839F7-5363-4326-AE53-29E3D1B42F75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F2E907-7F18-4090-BAE1-6BF865789CC5}" type="doc">
      <dgm:prSet loTypeId="urn:microsoft.com/office/officeart/2005/8/layout/radial5" loCatId="relationship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de-DE"/>
        </a:p>
      </dgm:t>
    </dgm:pt>
    <dgm:pt modelId="{F9A7026D-2CE5-4E80-91E8-94C966CFA13A}">
      <dgm:prSet phldrT="[Text]"/>
      <dgm:spPr/>
      <dgm:t>
        <a:bodyPr/>
        <a:lstStyle/>
        <a:p>
          <a:r>
            <a:rPr lang="en-US" dirty="0" smtClean="0"/>
            <a:t>Researcher</a:t>
          </a:r>
          <a:endParaRPr lang="de-DE" dirty="0"/>
        </a:p>
      </dgm:t>
    </dgm:pt>
    <dgm:pt modelId="{0E6C7C6E-389E-446B-B558-58A47873A433}" type="parTrans" cxnId="{FE6133E5-56C8-47C6-A9CA-61235AACB786}">
      <dgm:prSet/>
      <dgm:spPr/>
      <dgm:t>
        <a:bodyPr/>
        <a:lstStyle/>
        <a:p>
          <a:endParaRPr lang="de-DE"/>
        </a:p>
      </dgm:t>
    </dgm:pt>
    <dgm:pt modelId="{DF5D2093-2232-493E-911C-92A5AE9A3758}" type="sibTrans" cxnId="{FE6133E5-56C8-47C6-A9CA-61235AACB786}">
      <dgm:prSet/>
      <dgm:spPr/>
      <dgm:t>
        <a:bodyPr/>
        <a:lstStyle/>
        <a:p>
          <a:endParaRPr lang="de-DE"/>
        </a:p>
      </dgm:t>
    </dgm:pt>
    <dgm:pt modelId="{4E89E512-E1AA-474C-A2D5-BD06CACD9F2B}">
      <dgm:prSet phldrT="[Text]"/>
      <dgm:spPr>
        <a:solidFill>
          <a:schemeClr val="accent2">
            <a:alpha val="25000"/>
          </a:schemeClr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r>
            <a:rPr lang="en-US" dirty="0" smtClean="0"/>
            <a:t>Geographical Information Systems</a:t>
          </a:r>
          <a:endParaRPr lang="de-DE" dirty="0"/>
        </a:p>
      </dgm:t>
    </dgm:pt>
    <dgm:pt modelId="{811C1212-0F9B-4DB9-A2A6-6C97FDD2FFA2}" type="parTrans" cxnId="{7EA56E2E-8BEA-46F1-9611-783013521B24}">
      <dgm:prSet/>
      <dgm:spPr>
        <a:solidFill>
          <a:schemeClr val="accent2">
            <a:alpha val="25000"/>
          </a:schemeClr>
        </a:solidFill>
      </dgm:spPr>
      <dgm:t>
        <a:bodyPr/>
        <a:lstStyle/>
        <a:p>
          <a:endParaRPr lang="de-DE"/>
        </a:p>
      </dgm:t>
    </dgm:pt>
    <dgm:pt modelId="{177E2293-170E-42E3-8DB6-109463F8B83E}" type="sibTrans" cxnId="{7EA56E2E-8BEA-46F1-9611-783013521B24}">
      <dgm:prSet/>
      <dgm:spPr/>
      <dgm:t>
        <a:bodyPr/>
        <a:lstStyle/>
        <a:p>
          <a:endParaRPr lang="de-DE"/>
        </a:p>
      </dgm:t>
    </dgm:pt>
    <dgm:pt modelId="{51D32984-E50B-4A87-A7C9-028B72F4E842}">
      <dgm:prSet phldrT="[Text]"/>
      <dgm:spPr>
        <a:solidFill>
          <a:schemeClr val="accent2">
            <a:alpha val="25000"/>
          </a:schemeClr>
        </a:solidFill>
      </dgm:spPr>
      <dgm:t>
        <a:bodyPr/>
        <a:lstStyle/>
        <a:p>
          <a:r>
            <a:rPr lang="en-US" dirty="0" smtClean="0"/>
            <a:t>Other</a:t>
          </a:r>
          <a:endParaRPr lang="de-DE" dirty="0"/>
        </a:p>
      </dgm:t>
    </dgm:pt>
    <dgm:pt modelId="{CA6758BB-3FE3-47AB-9B71-9415CF1A2458}" type="sibTrans" cxnId="{BCC9B013-5140-435F-8BEE-26725F100C60}">
      <dgm:prSet/>
      <dgm:spPr/>
      <dgm:t>
        <a:bodyPr/>
        <a:lstStyle/>
        <a:p>
          <a:endParaRPr lang="de-DE"/>
        </a:p>
      </dgm:t>
    </dgm:pt>
    <dgm:pt modelId="{B3D15EA7-1392-4F45-96B6-36B1C05EA023}" type="parTrans" cxnId="{BCC9B013-5140-435F-8BEE-26725F100C60}">
      <dgm:prSet/>
      <dgm:spPr>
        <a:solidFill>
          <a:schemeClr val="accent2">
            <a:alpha val="25000"/>
          </a:schemeClr>
        </a:solidFill>
      </dgm:spPr>
      <dgm:t>
        <a:bodyPr/>
        <a:lstStyle/>
        <a:p>
          <a:endParaRPr lang="de-DE"/>
        </a:p>
      </dgm:t>
    </dgm:pt>
    <dgm:pt modelId="{A6EFCCA3-D5C7-4DF6-A7F7-47C3A6F64790}">
      <dgm:prSet phldrT="[Text]"/>
      <dgm:spPr>
        <a:solidFill>
          <a:schemeClr val="accent2">
            <a:alpha val="25000"/>
          </a:schemeClr>
        </a:solidFill>
      </dgm:spPr>
      <dgm:t>
        <a:bodyPr/>
        <a:lstStyle/>
        <a:p>
          <a:r>
            <a:rPr lang="en-US" dirty="0" smtClean="0"/>
            <a:t>Institutional Resources</a:t>
          </a:r>
          <a:endParaRPr lang="de-DE" dirty="0"/>
        </a:p>
      </dgm:t>
    </dgm:pt>
    <dgm:pt modelId="{CC66B261-DD01-4250-B7E3-AA71C4CB1A23}" type="sibTrans" cxnId="{29E66747-F2EB-4FA4-B613-925052B7B6CC}">
      <dgm:prSet/>
      <dgm:spPr/>
      <dgm:t>
        <a:bodyPr/>
        <a:lstStyle/>
        <a:p>
          <a:endParaRPr lang="de-DE"/>
        </a:p>
      </dgm:t>
    </dgm:pt>
    <dgm:pt modelId="{F4DBAEDB-D040-4C44-A757-E93C033D2D12}" type="parTrans" cxnId="{29E66747-F2EB-4FA4-B613-925052B7B6CC}">
      <dgm:prSet/>
      <dgm:spPr>
        <a:solidFill>
          <a:schemeClr val="accent2">
            <a:alpha val="25000"/>
          </a:schemeClr>
        </a:solidFill>
      </dgm:spPr>
      <dgm:t>
        <a:bodyPr/>
        <a:lstStyle/>
        <a:p>
          <a:endParaRPr lang="de-DE"/>
        </a:p>
      </dgm:t>
    </dgm:pt>
    <dgm:pt modelId="{BBFD3CC7-318A-4DF7-A986-0B45A53C3B20}">
      <dgm:prSet phldrT="[Text]"/>
      <dgm:spPr>
        <a:solidFill>
          <a:schemeClr val="accent2">
            <a:alpha val="25000"/>
          </a:schemeClr>
        </a:solidFill>
      </dgm:spPr>
      <dgm:t>
        <a:bodyPr/>
        <a:lstStyle/>
        <a:p>
          <a:r>
            <a:rPr lang="en-US" dirty="0" smtClean="0"/>
            <a:t>Compute Infrastructures</a:t>
          </a:r>
          <a:endParaRPr lang="de-DE" dirty="0"/>
        </a:p>
      </dgm:t>
    </dgm:pt>
    <dgm:pt modelId="{186CA619-9766-4CCC-A72B-7E4871BC46A3}" type="sibTrans" cxnId="{1D4BB041-3405-4A5D-89E9-E11DA9269C04}">
      <dgm:prSet/>
      <dgm:spPr/>
      <dgm:t>
        <a:bodyPr/>
        <a:lstStyle/>
        <a:p>
          <a:endParaRPr lang="de-DE"/>
        </a:p>
      </dgm:t>
    </dgm:pt>
    <dgm:pt modelId="{91F69D07-CB91-4DDD-875C-6817EFEA6461}" type="parTrans" cxnId="{1D4BB041-3405-4A5D-89E9-E11DA9269C04}">
      <dgm:prSet/>
      <dgm:spPr>
        <a:solidFill>
          <a:schemeClr val="accent2">
            <a:alpha val="25000"/>
          </a:schemeClr>
        </a:solidFill>
      </dgm:spPr>
      <dgm:t>
        <a:bodyPr/>
        <a:lstStyle/>
        <a:p>
          <a:endParaRPr lang="de-DE"/>
        </a:p>
      </dgm:t>
    </dgm:pt>
    <dgm:pt modelId="{B496238A-747B-4A86-AEBE-C5BCEB9C2462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Data Centers / SDIs</a:t>
          </a:r>
          <a:endParaRPr lang="de-DE" dirty="0"/>
        </a:p>
      </dgm:t>
    </dgm:pt>
    <dgm:pt modelId="{E5B1B85B-17FD-41D9-8A62-F30E133968B2}" type="sibTrans" cxnId="{78404160-DA81-42B8-8446-762B35B3C637}">
      <dgm:prSet/>
      <dgm:spPr/>
      <dgm:t>
        <a:bodyPr/>
        <a:lstStyle/>
        <a:p>
          <a:endParaRPr lang="de-DE"/>
        </a:p>
      </dgm:t>
    </dgm:pt>
    <dgm:pt modelId="{80E60589-3B31-4E90-A977-CE5CB4720A26}" type="parTrans" cxnId="{78404160-DA81-42B8-8446-762B35B3C637}">
      <dgm:prSet/>
      <dgm:spPr>
        <a:solidFill>
          <a:schemeClr val="accent2"/>
        </a:solidFill>
      </dgm:spPr>
      <dgm:t>
        <a:bodyPr/>
        <a:lstStyle/>
        <a:p>
          <a:endParaRPr lang="de-DE"/>
        </a:p>
      </dgm:t>
    </dgm:pt>
    <dgm:pt modelId="{C2963F1B-5532-4833-8148-C794F75078EC}" type="pres">
      <dgm:prSet presAssocID="{29F2E907-7F18-4090-BAE1-6BF865789CC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B0E6AD7D-8901-44AD-AAD7-350A30C64FE8}" type="pres">
      <dgm:prSet presAssocID="{F9A7026D-2CE5-4E80-91E8-94C966CFA13A}" presName="centerShape" presStyleLbl="node0" presStyleIdx="0" presStyleCnt="1"/>
      <dgm:spPr/>
      <dgm:t>
        <a:bodyPr/>
        <a:lstStyle/>
        <a:p>
          <a:endParaRPr lang="de-DE"/>
        </a:p>
      </dgm:t>
    </dgm:pt>
    <dgm:pt modelId="{97E29FC3-68DF-4DC8-8891-01F7A670DF92}" type="pres">
      <dgm:prSet presAssocID="{811C1212-0F9B-4DB9-A2A6-6C97FDD2FFA2}" presName="parTrans" presStyleLbl="sibTrans2D1" presStyleIdx="0" presStyleCnt="5"/>
      <dgm:spPr/>
      <dgm:t>
        <a:bodyPr/>
        <a:lstStyle/>
        <a:p>
          <a:endParaRPr lang="de-DE"/>
        </a:p>
      </dgm:t>
    </dgm:pt>
    <dgm:pt modelId="{C1C6F37A-6CC5-416C-B48C-CEC2C7BF5483}" type="pres">
      <dgm:prSet presAssocID="{811C1212-0F9B-4DB9-A2A6-6C97FDD2FFA2}" presName="connectorText" presStyleLbl="sibTrans2D1" presStyleIdx="0" presStyleCnt="5"/>
      <dgm:spPr/>
      <dgm:t>
        <a:bodyPr/>
        <a:lstStyle/>
        <a:p>
          <a:endParaRPr lang="de-DE"/>
        </a:p>
      </dgm:t>
    </dgm:pt>
    <dgm:pt modelId="{B725608F-236B-4CB3-8E05-C2E1BE52016E}" type="pres">
      <dgm:prSet presAssocID="{4E89E512-E1AA-474C-A2D5-BD06CACD9F2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8D0E165-EBA0-4860-86B2-7FEF33612714}" type="pres">
      <dgm:prSet presAssocID="{80E60589-3B31-4E90-A977-CE5CB4720A26}" presName="parTrans" presStyleLbl="sibTrans2D1" presStyleIdx="1" presStyleCnt="5"/>
      <dgm:spPr/>
      <dgm:t>
        <a:bodyPr/>
        <a:lstStyle/>
        <a:p>
          <a:endParaRPr lang="de-DE"/>
        </a:p>
      </dgm:t>
    </dgm:pt>
    <dgm:pt modelId="{EE4A7880-626D-4693-B3DE-31E7BC7811B7}" type="pres">
      <dgm:prSet presAssocID="{80E60589-3B31-4E90-A977-CE5CB4720A26}" presName="connectorText" presStyleLbl="sibTrans2D1" presStyleIdx="1" presStyleCnt="5"/>
      <dgm:spPr/>
      <dgm:t>
        <a:bodyPr/>
        <a:lstStyle/>
        <a:p>
          <a:endParaRPr lang="de-DE"/>
        </a:p>
      </dgm:t>
    </dgm:pt>
    <dgm:pt modelId="{BB102A57-FFE6-439F-B176-16528771B5BA}" type="pres">
      <dgm:prSet presAssocID="{B496238A-747B-4A86-AEBE-C5BCEB9C246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768546A-354A-4586-8AA7-C33A648D5D8E}" type="pres">
      <dgm:prSet presAssocID="{91F69D07-CB91-4DDD-875C-6817EFEA6461}" presName="parTrans" presStyleLbl="sibTrans2D1" presStyleIdx="2" presStyleCnt="5"/>
      <dgm:spPr/>
      <dgm:t>
        <a:bodyPr/>
        <a:lstStyle/>
        <a:p>
          <a:endParaRPr lang="de-DE"/>
        </a:p>
      </dgm:t>
    </dgm:pt>
    <dgm:pt modelId="{063F8F17-38B9-4817-BDD1-61196AA48C53}" type="pres">
      <dgm:prSet presAssocID="{91F69D07-CB91-4DDD-875C-6817EFEA6461}" presName="connectorText" presStyleLbl="sibTrans2D1" presStyleIdx="2" presStyleCnt="5"/>
      <dgm:spPr/>
      <dgm:t>
        <a:bodyPr/>
        <a:lstStyle/>
        <a:p>
          <a:endParaRPr lang="de-DE"/>
        </a:p>
      </dgm:t>
    </dgm:pt>
    <dgm:pt modelId="{B4E73C8F-15BC-476A-B8A3-500CAB7A3447}" type="pres">
      <dgm:prSet presAssocID="{BBFD3CC7-318A-4DF7-A986-0B45A53C3B2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9E70633-534B-4A90-8C59-32305F851A9A}" type="pres">
      <dgm:prSet presAssocID="{F4DBAEDB-D040-4C44-A757-E93C033D2D12}" presName="parTrans" presStyleLbl="sibTrans2D1" presStyleIdx="3" presStyleCnt="5"/>
      <dgm:spPr/>
      <dgm:t>
        <a:bodyPr/>
        <a:lstStyle/>
        <a:p>
          <a:endParaRPr lang="de-DE"/>
        </a:p>
      </dgm:t>
    </dgm:pt>
    <dgm:pt modelId="{745F3733-649E-45EC-BC02-4B70EDDBBF97}" type="pres">
      <dgm:prSet presAssocID="{F4DBAEDB-D040-4C44-A757-E93C033D2D12}" presName="connectorText" presStyleLbl="sibTrans2D1" presStyleIdx="3" presStyleCnt="5"/>
      <dgm:spPr/>
      <dgm:t>
        <a:bodyPr/>
        <a:lstStyle/>
        <a:p>
          <a:endParaRPr lang="de-DE"/>
        </a:p>
      </dgm:t>
    </dgm:pt>
    <dgm:pt modelId="{DD2CF334-1FF8-468A-88D3-A8C25E8D4F29}" type="pres">
      <dgm:prSet presAssocID="{A6EFCCA3-D5C7-4DF6-A7F7-47C3A6F6479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F073234-FEE4-4447-BE67-5996E1CA927B}" type="pres">
      <dgm:prSet presAssocID="{B3D15EA7-1392-4F45-96B6-36B1C05EA023}" presName="parTrans" presStyleLbl="sibTrans2D1" presStyleIdx="4" presStyleCnt="5"/>
      <dgm:spPr/>
      <dgm:t>
        <a:bodyPr/>
        <a:lstStyle/>
        <a:p>
          <a:endParaRPr lang="de-DE"/>
        </a:p>
      </dgm:t>
    </dgm:pt>
    <dgm:pt modelId="{F1856C4D-3EF7-4EE3-97BB-902C59B5DDBE}" type="pres">
      <dgm:prSet presAssocID="{B3D15EA7-1392-4F45-96B6-36B1C05EA023}" presName="connectorText" presStyleLbl="sibTrans2D1" presStyleIdx="4" presStyleCnt="5"/>
      <dgm:spPr/>
      <dgm:t>
        <a:bodyPr/>
        <a:lstStyle/>
        <a:p>
          <a:endParaRPr lang="de-DE"/>
        </a:p>
      </dgm:t>
    </dgm:pt>
    <dgm:pt modelId="{614839F7-5363-4326-AE53-29E3D1B42F75}" type="pres">
      <dgm:prSet presAssocID="{51D32984-E50B-4A87-A7C9-028B72F4E84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AE75A6F-1BE3-4276-9DCE-F50FAAA06F28}" type="presOf" srcId="{F4DBAEDB-D040-4C44-A757-E93C033D2D12}" destId="{745F3733-649E-45EC-BC02-4B70EDDBBF97}" srcOrd="1" destOrd="0" presId="urn:microsoft.com/office/officeart/2005/8/layout/radial5"/>
    <dgm:cxn modelId="{100DE039-3199-46B6-B9B7-D82E2CF9FB5D}" type="presOf" srcId="{91F69D07-CB91-4DDD-875C-6817EFEA6461}" destId="{A768546A-354A-4586-8AA7-C33A648D5D8E}" srcOrd="0" destOrd="0" presId="urn:microsoft.com/office/officeart/2005/8/layout/radial5"/>
    <dgm:cxn modelId="{0BF0CAE3-F79B-4797-800C-6668096B92DA}" type="presOf" srcId="{80E60589-3B31-4E90-A977-CE5CB4720A26}" destId="{E8D0E165-EBA0-4860-86B2-7FEF33612714}" srcOrd="0" destOrd="0" presId="urn:microsoft.com/office/officeart/2005/8/layout/radial5"/>
    <dgm:cxn modelId="{DFBAF348-2CD8-4D0E-86AA-A75108363696}" type="presOf" srcId="{B496238A-747B-4A86-AEBE-C5BCEB9C2462}" destId="{BB102A57-FFE6-439F-B176-16528771B5BA}" srcOrd="0" destOrd="0" presId="urn:microsoft.com/office/officeart/2005/8/layout/radial5"/>
    <dgm:cxn modelId="{DA89A5D2-786B-477D-8B29-8B4912458B9C}" type="presOf" srcId="{B3D15EA7-1392-4F45-96B6-36B1C05EA023}" destId="{F1856C4D-3EF7-4EE3-97BB-902C59B5DDBE}" srcOrd="1" destOrd="0" presId="urn:microsoft.com/office/officeart/2005/8/layout/radial5"/>
    <dgm:cxn modelId="{5A17616F-2D42-4FE9-A244-BB0096BBE494}" type="presOf" srcId="{B3D15EA7-1392-4F45-96B6-36B1C05EA023}" destId="{3F073234-FEE4-4447-BE67-5996E1CA927B}" srcOrd="0" destOrd="0" presId="urn:microsoft.com/office/officeart/2005/8/layout/radial5"/>
    <dgm:cxn modelId="{DE0C536C-04DF-42F6-A414-D15E6603EC30}" type="presOf" srcId="{91F69D07-CB91-4DDD-875C-6817EFEA6461}" destId="{063F8F17-38B9-4817-BDD1-61196AA48C53}" srcOrd="1" destOrd="0" presId="urn:microsoft.com/office/officeart/2005/8/layout/radial5"/>
    <dgm:cxn modelId="{151D6870-DC70-4284-8826-3F3907003921}" type="presOf" srcId="{29F2E907-7F18-4090-BAE1-6BF865789CC5}" destId="{C2963F1B-5532-4833-8148-C794F75078EC}" srcOrd="0" destOrd="0" presId="urn:microsoft.com/office/officeart/2005/8/layout/radial5"/>
    <dgm:cxn modelId="{E41AA68D-DD2C-40FC-84C6-0009EA0E632E}" type="presOf" srcId="{51D32984-E50B-4A87-A7C9-028B72F4E842}" destId="{614839F7-5363-4326-AE53-29E3D1B42F75}" srcOrd="0" destOrd="0" presId="urn:microsoft.com/office/officeart/2005/8/layout/radial5"/>
    <dgm:cxn modelId="{5F0CFCA6-A5ED-4EFC-BD62-6B827764855C}" type="presOf" srcId="{4E89E512-E1AA-474C-A2D5-BD06CACD9F2B}" destId="{B725608F-236B-4CB3-8E05-C2E1BE52016E}" srcOrd="0" destOrd="0" presId="urn:microsoft.com/office/officeart/2005/8/layout/radial5"/>
    <dgm:cxn modelId="{982C7D70-D990-4297-9DA5-1DF948C2A83A}" type="presOf" srcId="{811C1212-0F9B-4DB9-A2A6-6C97FDD2FFA2}" destId="{C1C6F37A-6CC5-416C-B48C-CEC2C7BF5483}" srcOrd="1" destOrd="0" presId="urn:microsoft.com/office/officeart/2005/8/layout/radial5"/>
    <dgm:cxn modelId="{67D5F2E0-03B2-4408-8B4B-55A115E3406E}" type="presOf" srcId="{BBFD3CC7-318A-4DF7-A986-0B45A53C3B20}" destId="{B4E73C8F-15BC-476A-B8A3-500CAB7A3447}" srcOrd="0" destOrd="0" presId="urn:microsoft.com/office/officeart/2005/8/layout/radial5"/>
    <dgm:cxn modelId="{29E66747-F2EB-4FA4-B613-925052B7B6CC}" srcId="{F9A7026D-2CE5-4E80-91E8-94C966CFA13A}" destId="{A6EFCCA3-D5C7-4DF6-A7F7-47C3A6F64790}" srcOrd="3" destOrd="0" parTransId="{F4DBAEDB-D040-4C44-A757-E93C033D2D12}" sibTransId="{CC66B261-DD01-4250-B7E3-AA71C4CB1A23}"/>
    <dgm:cxn modelId="{21982AF1-F1FD-46EA-8959-BD1D13A51A8A}" type="presOf" srcId="{F4DBAEDB-D040-4C44-A757-E93C033D2D12}" destId="{59E70633-534B-4A90-8C59-32305F851A9A}" srcOrd="0" destOrd="0" presId="urn:microsoft.com/office/officeart/2005/8/layout/radial5"/>
    <dgm:cxn modelId="{FE6133E5-56C8-47C6-A9CA-61235AACB786}" srcId="{29F2E907-7F18-4090-BAE1-6BF865789CC5}" destId="{F9A7026D-2CE5-4E80-91E8-94C966CFA13A}" srcOrd="0" destOrd="0" parTransId="{0E6C7C6E-389E-446B-B558-58A47873A433}" sibTransId="{DF5D2093-2232-493E-911C-92A5AE9A3758}"/>
    <dgm:cxn modelId="{4187A7D9-A46B-4EFE-9C68-4760559841E1}" type="presOf" srcId="{F9A7026D-2CE5-4E80-91E8-94C966CFA13A}" destId="{B0E6AD7D-8901-44AD-AAD7-350A30C64FE8}" srcOrd="0" destOrd="0" presId="urn:microsoft.com/office/officeart/2005/8/layout/radial5"/>
    <dgm:cxn modelId="{3BF170C2-E156-4A83-BCA9-B7CED788F760}" type="presOf" srcId="{A6EFCCA3-D5C7-4DF6-A7F7-47C3A6F64790}" destId="{DD2CF334-1FF8-468A-88D3-A8C25E8D4F29}" srcOrd="0" destOrd="0" presId="urn:microsoft.com/office/officeart/2005/8/layout/radial5"/>
    <dgm:cxn modelId="{78404160-DA81-42B8-8446-762B35B3C637}" srcId="{F9A7026D-2CE5-4E80-91E8-94C966CFA13A}" destId="{B496238A-747B-4A86-AEBE-C5BCEB9C2462}" srcOrd="1" destOrd="0" parTransId="{80E60589-3B31-4E90-A977-CE5CB4720A26}" sibTransId="{E5B1B85B-17FD-41D9-8A62-F30E133968B2}"/>
    <dgm:cxn modelId="{7EA56E2E-8BEA-46F1-9611-783013521B24}" srcId="{F9A7026D-2CE5-4E80-91E8-94C966CFA13A}" destId="{4E89E512-E1AA-474C-A2D5-BD06CACD9F2B}" srcOrd="0" destOrd="0" parTransId="{811C1212-0F9B-4DB9-A2A6-6C97FDD2FFA2}" sibTransId="{177E2293-170E-42E3-8DB6-109463F8B83E}"/>
    <dgm:cxn modelId="{7911DB00-32C6-47C5-A2BA-57AB8CB5FBAE}" type="presOf" srcId="{80E60589-3B31-4E90-A977-CE5CB4720A26}" destId="{EE4A7880-626D-4693-B3DE-31E7BC7811B7}" srcOrd="1" destOrd="0" presId="urn:microsoft.com/office/officeart/2005/8/layout/radial5"/>
    <dgm:cxn modelId="{1D4BB041-3405-4A5D-89E9-E11DA9269C04}" srcId="{F9A7026D-2CE5-4E80-91E8-94C966CFA13A}" destId="{BBFD3CC7-318A-4DF7-A986-0B45A53C3B20}" srcOrd="2" destOrd="0" parTransId="{91F69D07-CB91-4DDD-875C-6817EFEA6461}" sibTransId="{186CA619-9766-4CCC-A72B-7E4871BC46A3}"/>
    <dgm:cxn modelId="{C3DF337B-C54B-4A5F-A30A-A3D2C8442859}" type="presOf" srcId="{811C1212-0F9B-4DB9-A2A6-6C97FDD2FFA2}" destId="{97E29FC3-68DF-4DC8-8891-01F7A670DF92}" srcOrd="0" destOrd="0" presId="urn:microsoft.com/office/officeart/2005/8/layout/radial5"/>
    <dgm:cxn modelId="{BCC9B013-5140-435F-8BEE-26725F100C60}" srcId="{F9A7026D-2CE5-4E80-91E8-94C966CFA13A}" destId="{51D32984-E50B-4A87-A7C9-028B72F4E842}" srcOrd="4" destOrd="0" parTransId="{B3D15EA7-1392-4F45-96B6-36B1C05EA023}" sibTransId="{CA6758BB-3FE3-47AB-9B71-9415CF1A2458}"/>
    <dgm:cxn modelId="{34892E65-DC1D-4E50-AE3D-5367BBE69822}" type="presParOf" srcId="{C2963F1B-5532-4833-8148-C794F75078EC}" destId="{B0E6AD7D-8901-44AD-AAD7-350A30C64FE8}" srcOrd="0" destOrd="0" presId="urn:microsoft.com/office/officeart/2005/8/layout/radial5"/>
    <dgm:cxn modelId="{60D26091-A22D-4C11-A502-08D0260D3F8B}" type="presParOf" srcId="{C2963F1B-5532-4833-8148-C794F75078EC}" destId="{97E29FC3-68DF-4DC8-8891-01F7A670DF92}" srcOrd="1" destOrd="0" presId="urn:microsoft.com/office/officeart/2005/8/layout/radial5"/>
    <dgm:cxn modelId="{665E9EF6-4BC8-4E5D-BAAB-BE7A8483B390}" type="presParOf" srcId="{97E29FC3-68DF-4DC8-8891-01F7A670DF92}" destId="{C1C6F37A-6CC5-416C-B48C-CEC2C7BF5483}" srcOrd="0" destOrd="0" presId="urn:microsoft.com/office/officeart/2005/8/layout/radial5"/>
    <dgm:cxn modelId="{99DC1792-DDC2-44E6-94D9-F19375CA0BAA}" type="presParOf" srcId="{C2963F1B-5532-4833-8148-C794F75078EC}" destId="{B725608F-236B-4CB3-8E05-C2E1BE52016E}" srcOrd="2" destOrd="0" presId="urn:microsoft.com/office/officeart/2005/8/layout/radial5"/>
    <dgm:cxn modelId="{EA554664-A71E-4F3C-9088-ACCBAF923C7A}" type="presParOf" srcId="{C2963F1B-5532-4833-8148-C794F75078EC}" destId="{E8D0E165-EBA0-4860-86B2-7FEF33612714}" srcOrd="3" destOrd="0" presId="urn:microsoft.com/office/officeart/2005/8/layout/radial5"/>
    <dgm:cxn modelId="{99C7F473-2A52-4CA1-AE7F-0EFBE1512610}" type="presParOf" srcId="{E8D0E165-EBA0-4860-86B2-7FEF33612714}" destId="{EE4A7880-626D-4693-B3DE-31E7BC7811B7}" srcOrd="0" destOrd="0" presId="urn:microsoft.com/office/officeart/2005/8/layout/radial5"/>
    <dgm:cxn modelId="{2A2C938C-91A3-45C5-98DB-E6A60C0B5956}" type="presParOf" srcId="{C2963F1B-5532-4833-8148-C794F75078EC}" destId="{BB102A57-FFE6-439F-B176-16528771B5BA}" srcOrd="4" destOrd="0" presId="urn:microsoft.com/office/officeart/2005/8/layout/radial5"/>
    <dgm:cxn modelId="{B4494C24-4EAA-4977-9587-8865AAA00E6C}" type="presParOf" srcId="{C2963F1B-5532-4833-8148-C794F75078EC}" destId="{A768546A-354A-4586-8AA7-C33A648D5D8E}" srcOrd="5" destOrd="0" presId="urn:microsoft.com/office/officeart/2005/8/layout/radial5"/>
    <dgm:cxn modelId="{792A5566-D3A6-4F21-86CC-438560C7A5DC}" type="presParOf" srcId="{A768546A-354A-4586-8AA7-C33A648D5D8E}" destId="{063F8F17-38B9-4817-BDD1-61196AA48C53}" srcOrd="0" destOrd="0" presId="urn:microsoft.com/office/officeart/2005/8/layout/radial5"/>
    <dgm:cxn modelId="{AAE68F7C-006B-48A4-B1D2-B743DF8C9644}" type="presParOf" srcId="{C2963F1B-5532-4833-8148-C794F75078EC}" destId="{B4E73C8F-15BC-476A-B8A3-500CAB7A3447}" srcOrd="6" destOrd="0" presId="urn:microsoft.com/office/officeart/2005/8/layout/radial5"/>
    <dgm:cxn modelId="{25E33CD3-990B-44C0-B84B-296710EAE149}" type="presParOf" srcId="{C2963F1B-5532-4833-8148-C794F75078EC}" destId="{59E70633-534B-4A90-8C59-32305F851A9A}" srcOrd="7" destOrd="0" presId="urn:microsoft.com/office/officeart/2005/8/layout/radial5"/>
    <dgm:cxn modelId="{1314A523-BCE6-43C4-B423-7D9399F5020E}" type="presParOf" srcId="{59E70633-534B-4A90-8C59-32305F851A9A}" destId="{745F3733-649E-45EC-BC02-4B70EDDBBF97}" srcOrd="0" destOrd="0" presId="urn:microsoft.com/office/officeart/2005/8/layout/radial5"/>
    <dgm:cxn modelId="{6BF71C5F-B50E-4296-BA22-F7154B23B5A9}" type="presParOf" srcId="{C2963F1B-5532-4833-8148-C794F75078EC}" destId="{DD2CF334-1FF8-468A-88D3-A8C25E8D4F29}" srcOrd="8" destOrd="0" presId="urn:microsoft.com/office/officeart/2005/8/layout/radial5"/>
    <dgm:cxn modelId="{95806C95-5CA9-4C5E-8E3C-B0F1BBC567A0}" type="presParOf" srcId="{C2963F1B-5532-4833-8148-C794F75078EC}" destId="{3F073234-FEE4-4447-BE67-5996E1CA927B}" srcOrd="9" destOrd="0" presId="urn:microsoft.com/office/officeart/2005/8/layout/radial5"/>
    <dgm:cxn modelId="{F88707CF-4FD0-461F-B18C-F5B14F2BCADA}" type="presParOf" srcId="{3F073234-FEE4-4447-BE67-5996E1CA927B}" destId="{F1856C4D-3EF7-4EE3-97BB-902C59B5DDBE}" srcOrd="0" destOrd="0" presId="urn:microsoft.com/office/officeart/2005/8/layout/radial5"/>
    <dgm:cxn modelId="{101F4B09-22DF-46F4-A60E-70F5082A1760}" type="presParOf" srcId="{C2963F1B-5532-4833-8148-C794F75078EC}" destId="{614839F7-5363-4326-AE53-29E3D1B42F75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F2E907-7F18-4090-BAE1-6BF865789CC5}" type="doc">
      <dgm:prSet loTypeId="urn:microsoft.com/office/officeart/2005/8/layout/radial5" loCatId="relationship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de-DE"/>
        </a:p>
      </dgm:t>
    </dgm:pt>
    <dgm:pt modelId="{F9A7026D-2CE5-4E80-91E8-94C966CFA13A}">
      <dgm:prSet phldrT="[Text]"/>
      <dgm:spPr/>
      <dgm:t>
        <a:bodyPr/>
        <a:lstStyle/>
        <a:p>
          <a:r>
            <a:rPr lang="en-US" dirty="0" smtClean="0"/>
            <a:t>Researcher</a:t>
          </a:r>
          <a:endParaRPr lang="de-DE" dirty="0"/>
        </a:p>
      </dgm:t>
    </dgm:pt>
    <dgm:pt modelId="{0E6C7C6E-389E-446B-B558-58A47873A433}" type="parTrans" cxnId="{FE6133E5-56C8-47C6-A9CA-61235AACB786}">
      <dgm:prSet/>
      <dgm:spPr/>
      <dgm:t>
        <a:bodyPr/>
        <a:lstStyle/>
        <a:p>
          <a:endParaRPr lang="de-DE"/>
        </a:p>
      </dgm:t>
    </dgm:pt>
    <dgm:pt modelId="{DF5D2093-2232-493E-911C-92A5AE9A3758}" type="sibTrans" cxnId="{FE6133E5-56C8-47C6-A9CA-61235AACB786}">
      <dgm:prSet/>
      <dgm:spPr/>
      <dgm:t>
        <a:bodyPr/>
        <a:lstStyle/>
        <a:p>
          <a:endParaRPr lang="de-DE"/>
        </a:p>
      </dgm:t>
    </dgm:pt>
    <dgm:pt modelId="{4E89E512-E1AA-474C-A2D5-BD06CACD9F2B}">
      <dgm:prSet phldrT="[Text]"/>
      <dgm:spPr>
        <a:solidFill>
          <a:schemeClr val="accent2">
            <a:alpha val="25000"/>
          </a:schemeClr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r>
            <a:rPr lang="en-US" dirty="0" smtClean="0"/>
            <a:t>Geographical Information Systems</a:t>
          </a:r>
          <a:endParaRPr lang="de-DE" dirty="0"/>
        </a:p>
      </dgm:t>
    </dgm:pt>
    <dgm:pt modelId="{811C1212-0F9B-4DB9-A2A6-6C97FDD2FFA2}" type="parTrans" cxnId="{7EA56E2E-8BEA-46F1-9611-783013521B24}">
      <dgm:prSet/>
      <dgm:spPr>
        <a:solidFill>
          <a:schemeClr val="accent2">
            <a:alpha val="25000"/>
          </a:schemeClr>
        </a:solidFill>
      </dgm:spPr>
      <dgm:t>
        <a:bodyPr/>
        <a:lstStyle/>
        <a:p>
          <a:endParaRPr lang="de-DE"/>
        </a:p>
      </dgm:t>
    </dgm:pt>
    <dgm:pt modelId="{177E2293-170E-42E3-8DB6-109463F8B83E}" type="sibTrans" cxnId="{7EA56E2E-8BEA-46F1-9611-783013521B24}">
      <dgm:prSet/>
      <dgm:spPr/>
      <dgm:t>
        <a:bodyPr/>
        <a:lstStyle/>
        <a:p>
          <a:endParaRPr lang="de-DE"/>
        </a:p>
      </dgm:t>
    </dgm:pt>
    <dgm:pt modelId="{51D32984-E50B-4A87-A7C9-028B72F4E842}">
      <dgm:prSet phldrT="[Text]"/>
      <dgm:spPr>
        <a:solidFill>
          <a:schemeClr val="accent2">
            <a:alpha val="25000"/>
          </a:schemeClr>
        </a:solidFill>
      </dgm:spPr>
      <dgm:t>
        <a:bodyPr/>
        <a:lstStyle/>
        <a:p>
          <a:r>
            <a:rPr lang="en-US" dirty="0" smtClean="0"/>
            <a:t>Other</a:t>
          </a:r>
          <a:endParaRPr lang="de-DE" dirty="0"/>
        </a:p>
      </dgm:t>
    </dgm:pt>
    <dgm:pt modelId="{CA6758BB-3FE3-47AB-9B71-9415CF1A2458}" type="sibTrans" cxnId="{BCC9B013-5140-435F-8BEE-26725F100C60}">
      <dgm:prSet/>
      <dgm:spPr/>
      <dgm:t>
        <a:bodyPr/>
        <a:lstStyle/>
        <a:p>
          <a:endParaRPr lang="de-DE"/>
        </a:p>
      </dgm:t>
    </dgm:pt>
    <dgm:pt modelId="{B3D15EA7-1392-4F45-96B6-36B1C05EA023}" type="parTrans" cxnId="{BCC9B013-5140-435F-8BEE-26725F100C60}">
      <dgm:prSet/>
      <dgm:spPr>
        <a:solidFill>
          <a:schemeClr val="accent2">
            <a:alpha val="25000"/>
          </a:schemeClr>
        </a:solidFill>
      </dgm:spPr>
      <dgm:t>
        <a:bodyPr/>
        <a:lstStyle/>
        <a:p>
          <a:endParaRPr lang="de-DE"/>
        </a:p>
      </dgm:t>
    </dgm:pt>
    <dgm:pt modelId="{A6EFCCA3-D5C7-4DF6-A7F7-47C3A6F64790}">
      <dgm:prSet phldrT="[Text]"/>
      <dgm:spPr>
        <a:solidFill>
          <a:schemeClr val="accent2">
            <a:alpha val="25000"/>
          </a:schemeClr>
        </a:solidFill>
      </dgm:spPr>
      <dgm:t>
        <a:bodyPr/>
        <a:lstStyle/>
        <a:p>
          <a:r>
            <a:rPr lang="en-US" dirty="0" smtClean="0"/>
            <a:t>Institutional Resources</a:t>
          </a:r>
          <a:endParaRPr lang="de-DE" dirty="0"/>
        </a:p>
      </dgm:t>
    </dgm:pt>
    <dgm:pt modelId="{CC66B261-DD01-4250-B7E3-AA71C4CB1A23}" type="sibTrans" cxnId="{29E66747-F2EB-4FA4-B613-925052B7B6CC}">
      <dgm:prSet/>
      <dgm:spPr/>
      <dgm:t>
        <a:bodyPr/>
        <a:lstStyle/>
        <a:p>
          <a:endParaRPr lang="de-DE"/>
        </a:p>
      </dgm:t>
    </dgm:pt>
    <dgm:pt modelId="{F4DBAEDB-D040-4C44-A757-E93C033D2D12}" type="parTrans" cxnId="{29E66747-F2EB-4FA4-B613-925052B7B6CC}">
      <dgm:prSet/>
      <dgm:spPr>
        <a:solidFill>
          <a:schemeClr val="accent2">
            <a:alpha val="25000"/>
          </a:schemeClr>
        </a:solidFill>
      </dgm:spPr>
      <dgm:t>
        <a:bodyPr/>
        <a:lstStyle/>
        <a:p>
          <a:endParaRPr lang="de-DE"/>
        </a:p>
      </dgm:t>
    </dgm:pt>
    <dgm:pt modelId="{BBFD3CC7-318A-4DF7-A986-0B45A53C3B20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Compute Infrastructures</a:t>
          </a:r>
          <a:endParaRPr lang="de-DE" dirty="0"/>
        </a:p>
      </dgm:t>
    </dgm:pt>
    <dgm:pt modelId="{186CA619-9766-4CCC-A72B-7E4871BC46A3}" type="sibTrans" cxnId="{1D4BB041-3405-4A5D-89E9-E11DA9269C04}">
      <dgm:prSet/>
      <dgm:spPr/>
      <dgm:t>
        <a:bodyPr/>
        <a:lstStyle/>
        <a:p>
          <a:endParaRPr lang="de-DE"/>
        </a:p>
      </dgm:t>
    </dgm:pt>
    <dgm:pt modelId="{91F69D07-CB91-4DDD-875C-6817EFEA6461}" type="parTrans" cxnId="{1D4BB041-3405-4A5D-89E9-E11DA9269C04}">
      <dgm:prSet/>
      <dgm:spPr>
        <a:solidFill>
          <a:schemeClr val="accent2"/>
        </a:solidFill>
      </dgm:spPr>
      <dgm:t>
        <a:bodyPr/>
        <a:lstStyle/>
        <a:p>
          <a:endParaRPr lang="de-DE"/>
        </a:p>
      </dgm:t>
    </dgm:pt>
    <dgm:pt modelId="{B496238A-747B-4A86-AEBE-C5BCEB9C2462}">
      <dgm:prSet phldrT="[Text]"/>
      <dgm:spPr>
        <a:solidFill>
          <a:schemeClr val="accent2">
            <a:alpha val="25000"/>
          </a:schemeClr>
        </a:solidFill>
      </dgm:spPr>
      <dgm:t>
        <a:bodyPr/>
        <a:lstStyle/>
        <a:p>
          <a:r>
            <a:rPr lang="en-US" dirty="0" smtClean="0"/>
            <a:t>Data Centers / SDIs</a:t>
          </a:r>
          <a:endParaRPr lang="de-DE" dirty="0"/>
        </a:p>
      </dgm:t>
    </dgm:pt>
    <dgm:pt modelId="{E5B1B85B-17FD-41D9-8A62-F30E133968B2}" type="sibTrans" cxnId="{78404160-DA81-42B8-8446-762B35B3C637}">
      <dgm:prSet/>
      <dgm:spPr/>
      <dgm:t>
        <a:bodyPr/>
        <a:lstStyle/>
        <a:p>
          <a:endParaRPr lang="de-DE"/>
        </a:p>
      </dgm:t>
    </dgm:pt>
    <dgm:pt modelId="{80E60589-3B31-4E90-A977-CE5CB4720A26}" type="parTrans" cxnId="{78404160-DA81-42B8-8446-762B35B3C637}">
      <dgm:prSet/>
      <dgm:spPr>
        <a:solidFill>
          <a:schemeClr val="accent2">
            <a:alpha val="25000"/>
          </a:schemeClr>
        </a:solidFill>
      </dgm:spPr>
      <dgm:t>
        <a:bodyPr/>
        <a:lstStyle/>
        <a:p>
          <a:endParaRPr lang="de-DE"/>
        </a:p>
      </dgm:t>
    </dgm:pt>
    <dgm:pt modelId="{C2963F1B-5532-4833-8148-C794F75078EC}" type="pres">
      <dgm:prSet presAssocID="{29F2E907-7F18-4090-BAE1-6BF865789CC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B0E6AD7D-8901-44AD-AAD7-350A30C64FE8}" type="pres">
      <dgm:prSet presAssocID="{F9A7026D-2CE5-4E80-91E8-94C966CFA13A}" presName="centerShape" presStyleLbl="node0" presStyleIdx="0" presStyleCnt="1"/>
      <dgm:spPr/>
      <dgm:t>
        <a:bodyPr/>
        <a:lstStyle/>
        <a:p>
          <a:endParaRPr lang="de-DE"/>
        </a:p>
      </dgm:t>
    </dgm:pt>
    <dgm:pt modelId="{97E29FC3-68DF-4DC8-8891-01F7A670DF92}" type="pres">
      <dgm:prSet presAssocID="{811C1212-0F9B-4DB9-A2A6-6C97FDD2FFA2}" presName="parTrans" presStyleLbl="sibTrans2D1" presStyleIdx="0" presStyleCnt="5"/>
      <dgm:spPr/>
      <dgm:t>
        <a:bodyPr/>
        <a:lstStyle/>
        <a:p>
          <a:endParaRPr lang="de-DE"/>
        </a:p>
      </dgm:t>
    </dgm:pt>
    <dgm:pt modelId="{C1C6F37A-6CC5-416C-B48C-CEC2C7BF5483}" type="pres">
      <dgm:prSet presAssocID="{811C1212-0F9B-4DB9-A2A6-6C97FDD2FFA2}" presName="connectorText" presStyleLbl="sibTrans2D1" presStyleIdx="0" presStyleCnt="5"/>
      <dgm:spPr/>
      <dgm:t>
        <a:bodyPr/>
        <a:lstStyle/>
        <a:p>
          <a:endParaRPr lang="de-DE"/>
        </a:p>
      </dgm:t>
    </dgm:pt>
    <dgm:pt modelId="{B725608F-236B-4CB3-8E05-C2E1BE52016E}" type="pres">
      <dgm:prSet presAssocID="{4E89E512-E1AA-474C-A2D5-BD06CACD9F2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8D0E165-EBA0-4860-86B2-7FEF33612714}" type="pres">
      <dgm:prSet presAssocID="{80E60589-3B31-4E90-A977-CE5CB4720A26}" presName="parTrans" presStyleLbl="sibTrans2D1" presStyleIdx="1" presStyleCnt="5"/>
      <dgm:spPr/>
      <dgm:t>
        <a:bodyPr/>
        <a:lstStyle/>
        <a:p>
          <a:endParaRPr lang="de-DE"/>
        </a:p>
      </dgm:t>
    </dgm:pt>
    <dgm:pt modelId="{EE4A7880-626D-4693-B3DE-31E7BC7811B7}" type="pres">
      <dgm:prSet presAssocID="{80E60589-3B31-4E90-A977-CE5CB4720A26}" presName="connectorText" presStyleLbl="sibTrans2D1" presStyleIdx="1" presStyleCnt="5"/>
      <dgm:spPr/>
      <dgm:t>
        <a:bodyPr/>
        <a:lstStyle/>
        <a:p>
          <a:endParaRPr lang="de-DE"/>
        </a:p>
      </dgm:t>
    </dgm:pt>
    <dgm:pt modelId="{BB102A57-FFE6-439F-B176-16528771B5BA}" type="pres">
      <dgm:prSet presAssocID="{B496238A-747B-4A86-AEBE-C5BCEB9C246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768546A-354A-4586-8AA7-C33A648D5D8E}" type="pres">
      <dgm:prSet presAssocID="{91F69D07-CB91-4DDD-875C-6817EFEA6461}" presName="parTrans" presStyleLbl="sibTrans2D1" presStyleIdx="2" presStyleCnt="5"/>
      <dgm:spPr/>
      <dgm:t>
        <a:bodyPr/>
        <a:lstStyle/>
        <a:p>
          <a:endParaRPr lang="de-DE"/>
        </a:p>
      </dgm:t>
    </dgm:pt>
    <dgm:pt modelId="{063F8F17-38B9-4817-BDD1-61196AA48C53}" type="pres">
      <dgm:prSet presAssocID="{91F69D07-CB91-4DDD-875C-6817EFEA6461}" presName="connectorText" presStyleLbl="sibTrans2D1" presStyleIdx="2" presStyleCnt="5"/>
      <dgm:spPr/>
      <dgm:t>
        <a:bodyPr/>
        <a:lstStyle/>
        <a:p>
          <a:endParaRPr lang="de-DE"/>
        </a:p>
      </dgm:t>
    </dgm:pt>
    <dgm:pt modelId="{B4E73C8F-15BC-476A-B8A3-500CAB7A3447}" type="pres">
      <dgm:prSet presAssocID="{BBFD3CC7-318A-4DF7-A986-0B45A53C3B2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9E70633-534B-4A90-8C59-32305F851A9A}" type="pres">
      <dgm:prSet presAssocID="{F4DBAEDB-D040-4C44-A757-E93C033D2D12}" presName="parTrans" presStyleLbl="sibTrans2D1" presStyleIdx="3" presStyleCnt="5"/>
      <dgm:spPr/>
      <dgm:t>
        <a:bodyPr/>
        <a:lstStyle/>
        <a:p>
          <a:endParaRPr lang="de-DE"/>
        </a:p>
      </dgm:t>
    </dgm:pt>
    <dgm:pt modelId="{745F3733-649E-45EC-BC02-4B70EDDBBF97}" type="pres">
      <dgm:prSet presAssocID="{F4DBAEDB-D040-4C44-A757-E93C033D2D12}" presName="connectorText" presStyleLbl="sibTrans2D1" presStyleIdx="3" presStyleCnt="5"/>
      <dgm:spPr/>
      <dgm:t>
        <a:bodyPr/>
        <a:lstStyle/>
        <a:p>
          <a:endParaRPr lang="de-DE"/>
        </a:p>
      </dgm:t>
    </dgm:pt>
    <dgm:pt modelId="{DD2CF334-1FF8-468A-88D3-A8C25E8D4F29}" type="pres">
      <dgm:prSet presAssocID="{A6EFCCA3-D5C7-4DF6-A7F7-47C3A6F6479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F073234-FEE4-4447-BE67-5996E1CA927B}" type="pres">
      <dgm:prSet presAssocID="{B3D15EA7-1392-4F45-96B6-36B1C05EA023}" presName="parTrans" presStyleLbl="sibTrans2D1" presStyleIdx="4" presStyleCnt="5"/>
      <dgm:spPr/>
      <dgm:t>
        <a:bodyPr/>
        <a:lstStyle/>
        <a:p>
          <a:endParaRPr lang="de-DE"/>
        </a:p>
      </dgm:t>
    </dgm:pt>
    <dgm:pt modelId="{F1856C4D-3EF7-4EE3-97BB-902C59B5DDBE}" type="pres">
      <dgm:prSet presAssocID="{B3D15EA7-1392-4F45-96B6-36B1C05EA023}" presName="connectorText" presStyleLbl="sibTrans2D1" presStyleIdx="4" presStyleCnt="5"/>
      <dgm:spPr/>
      <dgm:t>
        <a:bodyPr/>
        <a:lstStyle/>
        <a:p>
          <a:endParaRPr lang="de-DE"/>
        </a:p>
      </dgm:t>
    </dgm:pt>
    <dgm:pt modelId="{614839F7-5363-4326-AE53-29E3D1B42F75}" type="pres">
      <dgm:prSet presAssocID="{51D32984-E50B-4A87-A7C9-028B72F4E84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8404160-DA81-42B8-8446-762B35B3C637}" srcId="{F9A7026D-2CE5-4E80-91E8-94C966CFA13A}" destId="{B496238A-747B-4A86-AEBE-C5BCEB9C2462}" srcOrd="1" destOrd="0" parTransId="{80E60589-3B31-4E90-A977-CE5CB4720A26}" sibTransId="{E5B1B85B-17FD-41D9-8A62-F30E133968B2}"/>
    <dgm:cxn modelId="{9BE5915F-155A-4DA9-A0BE-4BD1AC5DF43C}" type="presOf" srcId="{811C1212-0F9B-4DB9-A2A6-6C97FDD2FFA2}" destId="{97E29FC3-68DF-4DC8-8891-01F7A670DF92}" srcOrd="0" destOrd="0" presId="urn:microsoft.com/office/officeart/2005/8/layout/radial5"/>
    <dgm:cxn modelId="{52A7C291-4A22-4F41-9198-2A2E6CEED99C}" type="presOf" srcId="{80E60589-3B31-4E90-A977-CE5CB4720A26}" destId="{EE4A7880-626D-4693-B3DE-31E7BC7811B7}" srcOrd="1" destOrd="0" presId="urn:microsoft.com/office/officeart/2005/8/layout/radial5"/>
    <dgm:cxn modelId="{6E6AE824-DF16-4192-B74C-FB5CF8CC659D}" type="presOf" srcId="{811C1212-0F9B-4DB9-A2A6-6C97FDD2FFA2}" destId="{C1C6F37A-6CC5-416C-B48C-CEC2C7BF5483}" srcOrd="1" destOrd="0" presId="urn:microsoft.com/office/officeart/2005/8/layout/radial5"/>
    <dgm:cxn modelId="{9D69F0C6-E452-472C-91D3-5E960C0D3174}" type="presOf" srcId="{B3D15EA7-1392-4F45-96B6-36B1C05EA023}" destId="{F1856C4D-3EF7-4EE3-97BB-902C59B5DDBE}" srcOrd="1" destOrd="0" presId="urn:microsoft.com/office/officeart/2005/8/layout/radial5"/>
    <dgm:cxn modelId="{9CDECFD2-6D7B-4F73-9607-6F992B38E9DD}" type="presOf" srcId="{F4DBAEDB-D040-4C44-A757-E93C033D2D12}" destId="{745F3733-649E-45EC-BC02-4B70EDDBBF97}" srcOrd="1" destOrd="0" presId="urn:microsoft.com/office/officeart/2005/8/layout/radial5"/>
    <dgm:cxn modelId="{C5512BDB-5451-430D-B44E-18D65A5F5082}" type="presOf" srcId="{B3D15EA7-1392-4F45-96B6-36B1C05EA023}" destId="{3F073234-FEE4-4447-BE67-5996E1CA927B}" srcOrd="0" destOrd="0" presId="urn:microsoft.com/office/officeart/2005/8/layout/radial5"/>
    <dgm:cxn modelId="{8ECAB370-5B0C-4919-9B95-36E5ABE12EEE}" type="presOf" srcId="{29F2E907-7F18-4090-BAE1-6BF865789CC5}" destId="{C2963F1B-5532-4833-8148-C794F75078EC}" srcOrd="0" destOrd="0" presId="urn:microsoft.com/office/officeart/2005/8/layout/radial5"/>
    <dgm:cxn modelId="{044E5C2A-0780-4216-9693-94BD03D74D9F}" type="presOf" srcId="{91F69D07-CB91-4DDD-875C-6817EFEA6461}" destId="{A768546A-354A-4586-8AA7-C33A648D5D8E}" srcOrd="0" destOrd="0" presId="urn:microsoft.com/office/officeart/2005/8/layout/radial5"/>
    <dgm:cxn modelId="{FE6133E5-56C8-47C6-A9CA-61235AACB786}" srcId="{29F2E907-7F18-4090-BAE1-6BF865789CC5}" destId="{F9A7026D-2CE5-4E80-91E8-94C966CFA13A}" srcOrd="0" destOrd="0" parTransId="{0E6C7C6E-389E-446B-B558-58A47873A433}" sibTransId="{DF5D2093-2232-493E-911C-92A5AE9A3758}"/>
    <dgm:cxn modelId="{29E66747-F2EB-4FA4-B613-925052B7B6CC}" srcId="{F9A7026D-2CE5-4E80-91E8-94C966CFA13A}" destId="{A6EFCCA3-D5C7-4DF6-A7F7-47C3A6F64790}" srcOrd="3" destOrd="0" parTransId="{F4DBAEDB-D040-4C44-A757-E93C033D2D12}" sibTransId="{CC66B261-DD01-4250-B7E3-AA71C4CB1A23}"/>
    <dgm:cxn modelId="{F321FD48-1764-4C6D-8B14-356DBAFFB5C7}" type="presOf" srcId="{51D32984-E50B-4A87-A7C9-028B72F4E842}" destId="{614839F7-5363-4326-AE53-29E3D1B42F75}" srcOrd="0" destOrd="0" presId="urn:microsoft.com/office/officeart/2005/8/layout/radial5"/>
    <dgm:cxn modelId="{292F78FF-DCEC-44F3-9094-69BD8FB9F285}" type="presOf" srcId="{4E89E512-E1AA-474C-A2D5-BD06CACD9F2B}" destId="{B725608F-236B-4CB3-8E05-C2E1BE52016E}" srcOrd="0" destOrd="0" presId="urn:microsoft.com/office/officeart/2005/8/layout/radial5"/>
    <dgm:cxn modelId="{7EA56E2E-8BEA-46F1-9611-783013521B24}" srcId="{F9A7026D-2CE5-4E80-91E8-94C966CFA13A}" destId="{4E89E512-E1AA-474C-A2D5-BD06CACD9F2B}" srcOrd="0" destOrd="0" parTransId="{811C1212-0F9B-4DB9-A2A6-6C97FDD2FFA2}" sibTransId="{177E2293-170E-42E3-8DB6-109463F8B83E}"/>
    <dgm:cxn modelId="{1D4BB041-3405-4A5D-89E9-E11DA9269C04}" srcId="{F9A7026D-2CE5-4E80-91E8-94C966CFA13A}" destId="{BBFD3CC7-318A-4DF7-A986-0B45A53C3B20}" srcOrd="2" destOrd="0" parTransId="{91F69D07-CB91-4DDD-875C-6817EFEA6461}" sibTransId="{186CA619-9766-4CCC-A72B-7E4871BC46A3}"/>
    <dgm:cxn modelId="{F73DC8D2-CF57-4D04-978A-E9D6BCADA336}" type="presOf" srcId="{91F69D07-CB91-4DDD-875C-6817EFEA6461}" destId="{063F8F17-38B9-4817-BDD1-61196AA48C53}" srcOrd="1" destOrd="0" presId="urn:microsoft.com/office/officeart/2005/8/layout/radial5"/>
    <dgm:cxn modelId="{464122E9-52CE-401E-A1C0-715790FB0D00}" type="presOf" srcId="{F4DBAEDB-D040-4C44-A757-E93C033D2D12}" destId="{59E70633-534B-4A90-8C59-32305F851A9A}" srcOrd="0" destOrd="0" presId="urn:microsoft.com/office/officeart/2005/8/layout/radial5"/>
    <dgm:cxn modelId="{BCC9B013-5140-435F-8BEE-26725F100C60}" srcId="{F9A7026D-2CE5-4E80-91E8-94C966CFA13A}" destId="{51D32984-E50B-4A87-A7C9-028B72F4E842}" srcOrd="4" destOrd="0" parTransId="{B3D15EA7-1392-4F45-96B6-36B1C05EA023}" sibTransId="{CA6758BB-3FE3-47AB-9B71-9415CF1A2458}"/>
    <dgm:cxn modelId="{9A197DDA-624A-45FB-98F3-F8B82B44CB61}" type="presOf" srcId="{BBFD3CC7-318A-4DF7-A986-0B45A53C3B20}" destId="{B4E73C8F-15BC-476A-B8A3-500CAB7A3447}" srcOrd="0" destOrd="0" presId="urn:microsoft.com/office/officeart/2005/8/layout/radial5"/>
    <dgm:cxn modelId="{ED6924B7-AB6C-4A99-B228-1A39CA091B9D}" type="presOf" srcId="{F9A7026D-2CE5-4E80-91E8-94C966CFA13A}" destId="{B0E6AD7D-8901-44AD-AAD7-350A30C64FE8}" srcOrd="0" destOrd="0" presId="urn:microsoft.com/office/officeart/2005/8/layout/radial5"/>
    <dgm:cxn modelId="{39236B1D-6208-4CDD-92A5-6D1442577B8B}" type="presOf" srcId="{80E60589-3B31-4E90-A977-CE5CB4720A26}" destId="{E8D0E165-EBA0-4860-86B2-7FEF33612714}" srcOrd="0" destOrd="0" presId="urn:microsoft.com/office/officeart/2005/8/layout/radial5"/>
    <dgm:cxn modelId="{F69F4884-AD44-4817-B2E3-F689220409AA}" type="presOf" srcId="{B496238A-747B-4A86-AEBE-C5BCEB9C2462}" destId="{BB102A57-FFE6-439F-B176-16528771B5BA}" srcOrd="0" destOrd="0" presId="urn:microsoft.com/office/officeart/2005/8/layout/radial5"/>
    <dgm:cxn modelId="{1AE9D70D-5652-4216-855E-864A36675B7F}" type="presOf" srcId="{A6EFCCA3-D5C7-4DF6-A7F7-47C3A6F64790}" destId="{DD2CF334-1FF8-468A-88D3-A8C25E8D4F29}" srcOrd="0" destOrd="0" presId="urn:microsoft.com/office/officeart/2005/8/layout/radial5"/>
    <dgm:cxn modelId="{5410DDB0-D5C1-4CD5-A7D0-920000CD20F6}" type="presParOf" srcId="{C2963F1B-5532-4833-8148-C794F75078EC}" destId="{B0E6AD7D-8901-44AD-AAD7-350A30C64FE8}" srcOrd="0" destOrd="0" presId="urn:microsoft.com/office/officeart/2005/8/layout/radial5"/>
    <dgm:cxn modelId="{E461CF0B-9906-4766-BAD9-B9512879AEA2}" type="presParOf" srcId="{C2963F1B-5532-4833-8148-C794F75078EC}" destId="{97E29FC3-68DF-4DC8-8891-01F7A670DF92}" srcOrd="1" destOrd="0" presId="urn:microsoft.com/office/officeart/2005/8/layout/radial5"/>
    <dgm:cxn modelId="{0268DB8A-0431-4B57-A958-706F7D9D0FAC}" type="presParOf" srcId="{97E29FC3-68DF-4DC8-8891-01F7A670DF92}" destId="{C1C6F37A-6CC5-416C-B48C-CEC2C7BF5483}" srcOrd="0" destOrd="0" presId="urn:microsoft.com/office/officeart/2005/8/layout/radial5"/>
    <dgm:cxn modelId="{19272AE9-1A1A-4418-B6AA-3E8139FC6B08}" type="presParOf" srcId="{C2963F1B-5532-4833-8148-C794F75078EC}" destId="{B725608F-236B-4CB3-8E05-C2E1BE52016E}" srcOrd="2" destOrd="0" presId="urn:microsoft.com/office/officeart/2005/8/layout/radial5"/>
    <dgm:cxn modelId="{19021164-EF4F-461B-9E64-7689B4F3A8BD}" type="presParOf" srcId="{C2963F1B-5532-4833-8148-C794F75078EC}" destId="{E8D0E165-EBA0-4860-86B2-7FEF33612714}" srcOrd="3" destOrd="0" presId="urn:microsoft.com/office/officeart/2005/8/layout/radial5"/>
    <dgm:cxn modelId="{13A72629-5272-4612-B22E-03C87DDF5682}" type="presParOf" srcId="{E8D0E165-EBA0-4860-86B2-7FEF33612714}" destId="{EE4A7880-626D-4693-B3DE-31E7BC7811B7}" srcOrd="0" destOrd="0" presId="urn:microsoft.com/office/officeart/2005/8/layout/radial5"/>
    <dgm:cxn modelId="{CF3FED9D-068C-41C6-A5D1-2110E6518A75}" type="presParOf" srcId="{C2963F1B-5532-4833-8148-C794F75078EC}" destId="{BB102A57-FFE6-439F-B176-16528771B5BA}" srcOrd="4" destOrd="0" presId="urn:microsoft.com/office/officeart/2005/8/layout/radial5"/>
    <dgm:cxn modelId="{C20459AD-911F-4DD5-B926-E41C38FE2FCF}" type="presParOf" srcId="{C2963F1B-5532-4833-8148-C794F75078EC}" destId="{A768546A-354A-4586-8AA7-C33A648D5D8E}" srcOrd="5" destOrd="0" presId="urn:microsoft.com/office/officeart/2005/8/layout/radial5"/>
    <dgm:cxn modelId="{FA600435-68F2-4036-B5F9-442C99DB2EB8}" type="presParOf" srcId="{A768546A-354A-4586-8AA7-C33A648D5D8E}" destId="{063F8F17-38B9-4817-BDD1-61196AA48C53}" srcOrd="0" destOrd="0" presId="urn:microsoft.com/office/officeart/2005/8/layout/radial5"/>
    <dgm:cxn modelId="{CD2A1F69-5E66-4C6C-B864-740D40C4E1C5}" type="presParOf" srcId="{C2963F1B-5532-4833-8148-C794F75078EC}" destId="{B4E73C8F-15BC-476A-B8A3-500CAB7A3447}" srcOrd="6" destOrd="0" presId="urn:microsoft.com/office/officeart/2005/8/layout/radial5"/>
    <dgm:cxn modelId="{A5E3557A-43C9-4C2C-8365-E3B357A827D9}" type="presParOf" srcId="{C2963F1B-5532-4833-8148-C794F75078EC}" destId="{59E70633-534B-4A90-8C59-32305F851A9A}" srcOrd="7" destOrd="0" presId="urn:microsoft.com/office/officeart/2005/8/layout/radial5"/>
    <dgm:cxn modelId="{21B7F9F2-34B1-4CEA-9E63-B975DAEAF64A}" type="presParOf" srcId="{59E70633-534B-4A90-8C59-32305F851A9A}" destId="{745F3733-649E-45EC-BC02-4B70EDDBBF97}" srcOrd="0" destOrd="0" presId="urn:microsoft.com/office/officeart/2005/8/layout/radial5"/>
    <dgm:cxn modelId="{808E0506-2DE2-4D5A-BD6D-C5FC51489C06}" type="presParOf" srcId="{C2963F1B-5532-4833-8148-C794F75078EC}" destId="{DD2CF334-1FF8-468A-88D3-A8C25E8D4F29}" srcOrd="8" destOrd="0" presId="urn:microsoft.com/office/officeart/2005/8/layout/radial5"/>
    <dgm:cxn modelId="{5F88AA4E-555F-40AB-A2AC-0CAA85C9C6F5}" type="presParOf" srcId="{C2963F1B-5532-4833-8148-C794F75078EC}" destId="{3F073234-FEE4-4447-BE67-5996E1CA927B}" srcOrd="9" destOrd="0" presId="urn:microsoft.com/office/officeart/2005/8/layout/radial5"/>
    <dgm:cxn modelId="{5D421845-9077-4C22-960E-CE1BFD090F37}" type="presParOf" srcId="{3F073234-FEE4-4447-BE67-5996E1CA927B}" destId="{F1856C4D-3EF7-4EE3-97BB-902C59B5DDBE}" srcOrd="0" destOrd="0" presId="urn:microsoft.com/office/officeart/2005/8/layout/radial5"/>
    <dgm:cxn modelId="{7B67444D-4F5D-4667-8ADC-FFAFC70FF40E}" type="presParOf" srcId="{C2963F1B-5532-4833-8148-C794F75078EC}" destId="{614839F7-5363-4326-AE53-29E3D1B42F75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F2E907-7F18-4090-BAE1-6BF865789CC5}" type="doc">
      <dgm:prSet loTypeId="urn:microsoft.com/office/officeart/2005/8/layout/radial5" loCatId="relationship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de-DE"/>
        </a:p>
      </dgm:t>
    </dgm:pt>
    <dgm:pt modelId="{F9A7026D-2CE5-4E80-91E8-94C966CFA13A}">
      <dgm:prSet phldrT="[Text]"/>
      <dgm:spPr/>
      <dgm:t>
        <a:bodyPr/>
        <a:lstStyle/>
        <a:p>
          <a:r>
            <a:rPr lang="en-US" dirty="0" smtClean="0"/>
            <a:t>Researcher</a:t>
          </a:r>
          <a:endParaRPr lang="de-DE" dirty="0"/>
        </a:p>
      </dgm:t>
    </dgm:pt>
    <dgm:pt modelId="{0E6C7C6E-389E-446B-B558-58A47873A433}" type="parTrans" cxnId="{FE6133E5-56C8-47C6-A9CA-61235AACB786}">
      <dgm:prSet/>
      <dgm:spPr/>
      <dgm:t>
        <a:bodyPr/>
        <a:lstStyle/>
        <a:p>
          <a:endParaRPr lang="de-DE"/>
        </a:p>
      </dgm:t>
    </dgm:pt>
    <dgm:pt modelId="{DF5D2093-2232-493E-911C-92A5AE9A3758}" type="sibTrans" cxnId="{FE6133E5-56C8-47C6-A9CA-61235AACB786}">
      <dgm:prSet/>
      <dgm:spPr/>
      <dgm:t>
        <a:bodyPr/>
        <a:lstStyle/>
        <a:p>
          <a:endParaRPr lang="de-DE"/>
        </a:p>
      </dgm:t>
    </dgm:pt>
    <dgm:pt modelId="{4E89E512-E1AA-474C-A2D5-BD06CACD9F2B}">
      <dgm:prSet phldrT="[Text]"/>
      <dgm:spPr>
        <a:solidFill>
          <a:schemeClr val="accent2">
            <a:alpha val="25000"/>
          </a:schemeClr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r>
            <a:rPr lang="en-US" dirty="0" smtClean="0"/>
            <a:t>Geographical Information Systems</a:t>
          </a:r>
          <a:endParaRPr lang="de-DE" dirty="0"/>
        </a:p>
      </dgm:t>
    </dgm:pt>
    <dgm:pt modelId="{811C1212-0F9B-4DB9-A2A6-6C97FDD2FFA2}" type="parTrans" cxnId="{7EA56E2E-8BEA-46F1-9611-783013521B24}">
      <dgm:prSet/>
      <dgm:spPr>
        <a:solidFill>
          <a:schemeClr val="accent2">
            <a:alpha val="25000"/>
          </a:schemeClr>
        </a:solidFill>
      </dgm:spPr>
      <dgm:t>
        <a:bodyPr/>
        <a:lstStyle/>
        <a:p>
          <a:endParaRPr lang="de-DE"/>
        </a:p>
      </dgm:t>
    </dgm:pt>
    <dgm:pt modelId="{177E2293-170E-42E3-8DB6-109463F8B83E}" type="sibTrans" cxnId="{7EA56E2E-8BEA-46F1-9611-783013521B24}">
      <dgm:prSet/>
      <dgm:spPr/>
      <dgm:t>
        <a:bodyPr/>
        <a:lstStyle/>
        <a:p>
          <a:endParaRPr lang="de-DE"/>
        </a:p>
      </dgm:t>
    </dgm:pt>
    <dgm:pt modelId="{51D32984-E50B-4A87-A7C9-028B72F4E842}">
      <dgm:prSet phldrT="[Text]"/>
      <dgm:spPr>
        <a:solidFill>
          <a:schemeClr val="accent2">
            <a:alpha val="25000"/>
          </a:schemeClr>
        </a:solidFill>
      </dgm:spPr>
      <dgm:t>
        <a:bodyPr/>
        <a:lstStyle/>
        <a:p>
          <a:r>
            <a:rPr lang="en-US" dirty="0" smtClean="0"/>
            <a:t>Other</a:t>
          </a:r>
          <a:endParaRPr lang="de-DE" dirty="0"/>
        </a:p>
      </dgm:t>
    </dgm:pt>
    <dgm:pt modelId="{CA6758BB-3FE3-47AB-9B71-9415CF1A2458}" type="sibTrans" cxnId="{BCC9B013-5140-435F-8BEE-26725F100C60}">
      <dgm:prSet/>
      <dgm:spPr/>
      <dgm:t>
        <a:bodyPr/>
        <a:lstStyle/>
        <a:p>
          <a:endParaRPr lang="de-DE"/>
        </a:p>
      </dgm:t>
    </dgm:pt>
    <dgm:pt modelId="{B3D15EA7-1392-4F45-96B6-36B1C05EA023}" type="parTrans" cxnId="{BCC9B013-5140-435F-8BEE-26725F100C60}">
      <dgm:prSet/>
      <dgm:spPr>
        <a:solidFill>
          <a:schemeClr val="accent2">
            <a:alpha val="25000"/>
          </a:schemeClr>
        </a:solidFill>
      </dgm:spPr>
      <dgm:t>
        <a:bodyPr/>
        <a:lstStyle/>
        <a:p>
          <a:endParaRPr lang="de-DE"/>
        </a:p>
      </dgm:t>
    </dgm:pt>
    <dgm:pt modelId="{A6EFCCA3-D5C7-4DF6-A7F7-47C3A6F64790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Institutional Resources</a:t>
          </a:r>
          <a:endParaRPr lang="de-DE" dirty="0"/>
        </a:p>
      </dgm:t>
    </dgm:pt>
    <dgm:pt modelId="{CC66B261-DD01-4250-B7E3-AA71C4CB1A23}" type="sibTrans" cxnId="{29E66747-F2EB-4FA4-B613-925052B7B6CC}">
      <dgm:prSet/>
      <dgm:spPr/>
      <dgm:t>
        <a:bodyPr/>
        <a:lstStyle/>
        <a:p>
          <a:endParaRPr lang="de-DE"/>
        </a:p>
      </dgm:t>
    </dgm:pt>
    <dgm:pt modelId="{F4DBAEDB-D040-4C44-A757-E93C033D2D12}" type="parTrans" cxnId="{29E66747-F2EB-4FA4-B613-925052B7B6CC}">
      <dgm:prSet/>
      <dgm:spPr>
        <a:solidFill>
          <a:schemeClr val="accent2"/>
        </a:solidFill>
      </dgm:spPr>
      <dgm:t>
        <a:bodyPr/>
        <a:lstStyle/>
        <a:p>
          <a:endParaRPr lang="de-DE"/>
        </a:p>
      </dgm:t>
    </dgm:pt>
    <dgm:pt modelId="{BBFD3CC7-318A-4DF7-A986-0B45A53C3B20}">
      <dgm:prSet phldrT="[Text]"/>
      <dgm:spPr>
        <a:solidFill>
          <a:schemeClr val="accent2">
            <a:alpha val="25000"/>
          </a:schemeClr>
        </a:solidFill>
      </dgm:spPr>
      <dgm:t>
        <a:bodyPr/>
        <a:lstStyle/>
        <a:p>
          <a:r>
            <a:rPr lang="en-US" dirty="0" smtClean="0"/>
            <a:t>Compute Infrastructures</a:t>
          </a:r>
          <a:endParaRPr lang="de-DE" dirty="0"/>
        </a:p>
      </dgm:t>
    </dgm:pt>
    <dgm:pt modelId="{186CA619-9766-4CCC-A72B-7E4871BC46A3}" type="sibTrans" cxnId="{1D4BB041-3405-4A5D-89E9-E11DA9269C04}">
      <dgm:prSet/>
      <dgm:spPr/>
      <dgm:t>
        <a:bodyPr/>
        <a:lstStyle/>
        <a:p>
          <a:endParaRPr lang="de-DE"/>
        </a:p>
      </dgm:t>
    </dgm:pt>
    <dgm:pt modelId="{91F69D07-CB91-4DDD-875C-6817EFEA6461}" type="parTrans" cxnId="{1D4BB041-3405-4A5D-89E9-E11DA9269C04}">
      <dgm:prSet/>
      <dgm:spPr>
        <a:solidFill>
          <a:schemeClr val="accent2">
            <a:alpha val="25000"/>
          </a:schemeClr>
        </a:solidFill>
      </dgm:spPr>
      <dgm:t>
        <a:bodyPr/>
        <a:lstStyle/>
        <a:p>
          <a:endParaRPr lang="de-DE"/>
        </a:p>
      </dgm:t>
    </dgm:pt>
    <dgm:pt modelId="{B496238A-747B-4A86-AEBE-C5BCEB9C2462}">
      <dgm:prSet phldrT="[Text]"/>
      <dgm:spPr>
        <a:solidFill>
          <a:schemeClr val="accent2">
            <a:alpha val="25000"/>
          </a:schemeClr>
        </a:solidFill>
      </dgm:spPr>
      <dgm:t>
        <a:bodyPr/>
        <a:lstStyle/>
        <a:p>
          <a:r>
            <a:rPr lang="en-US" dirty="0" smtClean="0"/>
            <a:t>Data Centers / SDIs</a:t>
          </a:r>
          <a:endParaRPr lang="de-DE" dirty="0"/>
        </a:p>
      </dgm:t>
    </dgm:pt>
    <dgm:pt modelId="{E5B1B85B-17FD-41D9-8A62-F30E133968B2}" type="sibTrans" cxnId="{78404160-DA81-42B8-8446-762B35B3C637}">
      <dgm:prSet/>
      <dgm:spPr/>
      <dgm:t>
        <a:bodyPr/>
        <a:lstStyle/>
        <a:p>
          <a:endParaRPr lang="de-DE"/>
        </a:p>
      </dgm:t>
    </dgm:pt>
    <dgm:pt modelId="{80E60589-3B31-4E90-A977-CE5CB4720A26}" type="parTrans" cxnId="{78404160-DA81-42B8-8446-762B35B3C637}">
      <dgm:prSet/>
      <dgm:spPr>
        <a:solidFill>
          <a:schemeClr val="accent2">
            <a:alpha val="25000"/>
          </a:schemeClr>
        </a:solidFill>
      </dgm:spPr>
      <dgm:t>
        <a:bodyPr/>
        <a:lstStyle/>
        <a:p>
          <a:endParaRPr lang="de-DE"/>
        </a:p>
      </dgm:t>
    </dgm:pt>
    <dgm:pt modelId="{C2963F1B-5532-4833-8148-C794F75078EC}" type="pres">
      <dgm:prSet presAssocID="{29F2E907-7F18-4090-BAE1-6BF865789CC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B0E6AD7D-8901-44AD-AAD7-350A30C64FE8}" type="pres">
      <dgm:prSet presAssocID="{F9A7026D-2CE5-4E80-91E8-94C966CFA13A}" presName="centerShape" presStyleLbl="node0" presStyleIdx="0" presStyleCnt="1"/>
      <dgm:spPr/>
      <dgm:t>
        <a:bodyPr/>
        <a:lstStyle/>
        <a:p>
          <a:endParaRPr lang="de-DE"/>
        </a:p>
      </dgm:t>
    </dgm:pt>
    <dgm:pt modelId="{97E29FC3-68DF-4DC8-8891-01F7A670DF92}" type="pres">
      <dgm:prSet presAssocID="{811C1212-0F9B-4DB9-A2A6-6C97FDD2FFA2}" presName="parTrans" presStyleLbl="sibTrans2D1" presStyleIdx="0" presStyleCnt="5"/>
      <dgm:spPr/>
      <dgm:t>
        <a:bodyPr/>
        <a:lstStyle/>
        <a:p>
          <a:endParaRPr lang="de-DE"/>
        </a:p>
      </dgm:t>
    </dgm:pt>
    <dgm:pt modelId="{C1C6F37A-6CC5-416C-B48C-CEC2C7BF5483}" type="pres">
      <dgm:prSet presAssocID="{811C1212-0F9B-4DB9-A2A6-6C97FDD2FFA2}" presName="connectorText" presStyleLbl="sibTrans2D1" presStyleIdx="0" presStyleCnt="5"/>
      <dgm:spPr/>
      <dgm:t>
        <a:bodyPr/>
        <a:lstStyle/>
        <a:p>
          <a:endParaRPr lang="de-DE"/>
        </a:p>
      </dgm:t>
    </dgm:pt>
    <dgm:pt modelId="{B725608F-236B-4CB3-8E05-C2E1BE52016E}" type="pres">
      <dgm:prSet presAssocID="{4E89E512-E1AA-474C-A2D5-BD06CACD9F2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8D0E165-EBA0-4860-86B2-7FEF33612714}" type="pres">
      <dgm:prSet presAssocID="{80E60589-3B31-4E90-A977-CE5CB4720A26}" presName="parTrans" presStyleLbl="sibTrans2D1" presStyleIdx="1" presStyleCnt="5"/>
      <dgm:spPr/>
      <dgm:t>
        <a:bodyPr/>
        <a:lstStyle/>
        <a:p>
          <a:endParaRPr lang="de-DE"/>
        </a:p>
      </dgm:t>
    </dgm:pt>
    <dgm:pt modelId="{EE4A7880-626D-4693-B3DE-31E7BC7811B7}" type="pres">
      <dgm:prSet presAssocID="{80E60589-3B31-4E90-A977-CE5CB4720A26}" presName="connectorText" presStyleLbl="sibTrans2D1" presStyleIdx="1" presStyleCnt="5"/>
      <dgm:spPr/>
      <dgm:t>
        <a:bodyPr/>
        <a:lstStyle/>
        <a:p>
          <a:endParaRPr lang="de-DE"/>
        </a:p>
      </dgm:t>
    </dgm:pt>
    <dgm:pt modelId="{BB102A57-FFE6-439F-B176-16528771B5BA}" type="pres">
      <dgm:prSet presAssocID="{B496238A-747B-4A86-AEBE-C5BCEB9C246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768546A-354A-4586-8AA7-C33A648D5D8E}" type="pres">
      <dgm:prSet presAssocID="{91F69D07-CB91-4DDD-875C-6817EFEA6461}" presName="parTrans" presStyleLbl="sibTrans2D1" presStyleIdx="2" presStyleCnt="5"/>
      <dgm:spPr/>
      <dgm:t>
        <a:bodyPr/>
        <a:lstStyle/>
        <a:p>
          <a:endParaRPr lang="de-DE"/>
        </a:p>
      </dgm:t>
    </dgm:pt>
    <dgm:pt modelId="{063F8F17-38B9-4817-BDD1-61196AA48C53}" type="pres">
      <dgm:prSet presAssocID="{91F69D07-CB91-4DDD-875C-6817EFEA6461}" presName="connectorText" presStyleLbl="sibTrans2D1" presStyleIdx="2" presStyleCnt="5"/>
      <dgm:spPr/>
      <dgm:t>
        <a:bodyPr/>
        <a:lstStyle/>
        <a:p>
          <a:endParaRPr lang="de-DE"/>
        </a:p>
      </dgm:t>
    </dgm:pt>
    <dgm:pt modelId="{B4E73C8F-15BC-476A-B8A3-500CAB7A3447}" type="pres">
      <dgm:prSet presAssocID="{BBFD3CC7-318A-4DF7-A986-0B45A53C3B2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9E70633-534B-4A90-8C59-32305F851A9A}" type="pres">
      <dgm:prSet presAssocID="{F4DBAEDB-D040-4C44-A757-E93C033D2D12}" presName="parTrans" presStyleLbl="sibTrans2D1" presStyleIdx="3" presStyleCnt="5"/>
      <dgm:spPr/>
      <dgm:t>
        <a:bodyPr/>
        <a:lstStyle/>
        <a:p>
          <a:endParaRPr lang="de-DE"/>
        </a:p>
      </dgm:t>
    </dgm:pt>
    <dgm:pt modelId="{745F3733-649E-45EC-BC02-4B70EDDBBF97}" type="pres">
      <dgm:prSet presAssocID="{F4DBAEDB-D040-4C44-A757-E93C033D2D12}" presName="connectorText" presStyleLbl="sibTrans2D1" presStyleIdx="3" presStyleCnt="5"/>
      <dgm:spPr/>
      <dgm:t>
        <a:bodyPr/>
        <a:lstStyle/>
        <a:p>
          <a:endParaRPr lang="de-DE"/>
        </a:p>
      </dgm:t>
    </dgm:pt>
    <dgm:pt modelId="{DD2CF334-1FF8-468A-88D3-A8C25E8D4F29}" type="pres">
      <dgm:prSet presAssocID="{A6EFCCA3-D5C7-4DF6-A7F7-47C3A6F6479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F073234-FEE4-4447-BE67-5996E1CA927B}" type="pres">
      <dgm:prSet presAssocID="{B3D15EA7-1392-4F45-96B6-36B1C05EA023}" presName="parTrans" presStyleLbl="sibTrans2D1" presStyleIdx="4" presStyleCnt="5"/>
      <dgm:spPr/>
      <dgm:t>
        <a:bodyPr/>
        <a:lstStyle/>
        <a:p>
          <a:endParaRPr lang="de-DE"/>
        </a:p>
      </dgm:t>
    </dgm:pt>
    <dgm:pt modelId="{F1856C4D-3EF7-4EE3-97BB-902C59B5DDBE}" type="pres">
      <dgm:prSet presAssocID="{B3D15EA7-1392-4F45-96B6-36B1C05EA023}" presName="connectorText" presStyleLbl="sibTrans2D1" presStyleIdx="4" presStyleCnt="5"/>
      <dgm:spPr/>
      <dgm:t>
        <a:bodyPr/>
        <a:lstStyle/>
        <a:p>
          <a:endParaRPr lang="de-DE"/>
        </a:p>
      </dgm:t>
    </dgm:pt>
    <dgm:pt modelId="{614839F7-5363-4326-AE53-29E3D1B42F75}" type="pres">
      <dgm:prSet presAssocID="{51D32984-E50B-4A87-A7C9-028B72F4E84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5EF1CD0-0EA7-4F60-BD36-88DCE4037467}" type="presOf" srcId="{51D32984-E50B-4A87-A7C9-028B72F4E842}" destId="{614839F7-5363-4326-AE53-29E3D1B42F75}" srcOrd="0" destOrd="0" presId="urn:microsoft.com/office/officeart/2005/8/layout/radial5"/>
    <dgm:cxn modelId="{6594CF73-EFFD-49D5-8178-498FCBC4DF1E}" type="presOf" srcId="{A6EFCCA3-D5C7-4DF6-A7F7-47C3A6F64790}" destId="{DD2CF334-1FF8-468A-88D3-A8C25E8D4F29}" srcOrd="0" destOrd="0" presId="urn:microsoft.com/office/officeart/2005/8/layout/radial5"/>
    <dgm:cxn modelId="{396577CF-2679-43D8-85C6-B0117D8E726C}" type="presOf" srcId="{B496238A-747B-4A86-AEBE-C5BCEB9C2462}" destId="{BB102A57-FFE6-439F-B176-16528771B5BA}" srcOrd="0" destOrd="0" presId="urn:microsoft.com/office/officeart/2005/8/layout/radial5"/>
    <dgm:cxn modelId="{828D3672-FFC1-46CE-99CD-EB871C48C94B}" type="presOf" srcId="{80E60589-3B31-4E90-A977-CE5CB4720A26}" destId="{EE4A7880-626D-4693-B3DE-31E7BC7811B7}" srcOrd="1" destOrd="0" presId="urn:microsoft.com/office/officeart/2005/8/layout/radial5"/>
    <dgm:cxn modelId="{48293B3D-45D0-4D99-9880-7C660B0A3DCD}" type="presOf" srcId="{F9A7026D-2CE5-4E80-91E8-94C966CFA13A}" destId="{B0E6AD7D-8901-44AD-AAD7-350A30C64FE8}" srcOrd="0" destOrd="0" presId="urn:microsoft.com/office/officeart/2005/8/layout/radial5"/>
    <dgm:cxn modelId="{08AF0748-DFDA-419B-AD74-BAFEECF12DDA}" type="presOf" srcId="{811C1212-0F9B-4DB9-A2A6-6C97FDD2FFA2}" destId="{97E29FC3-68DF-4DC8-8891-01F7A670DF92}" srcOrd="0" destOrd="0" presId="urn:microsoft.com/office/officeart/2005/8/layout/radial5"/>
    <dgm:cxn modelId="{FF99D5E3-EF90-4E40-846E-928D4623B14C}" type="presOf" srcId="{91F69D07-CB91-4DDD-875C-6817EFEA6461}" destId="{A768546A-354A-4586-8AA7-C33A648D5D8E}" srcOrd="0" destOrd="0" presId="urn:microsoft.com/office/officeart/2005/8/layout/radial5"/>
    <dgm:cxn modelId="{ECE401D5-D276-4522-B5B1-19D832B577CE}" type="presOf" srcId="{80E60589-3B31-4E90-A977-CE5CB4720A26}" destId="{E8D0E165-EBA0-4860-86B2-7FEF33612714}" srcOrd="0" destOrd="0" presId="urn:microsoft.com/office/officeart/2005/8/layout/radial5"/>
    <dgm:cxn modelId="{D23AA64A-FB19-410B-8C33-DB12C3A5E555}" type="presOf" srcId="{811C1212-0F9B-4DB9-A2A6-6C97FDD2FFA2}" destId="{C1C6F37A-6CC5-416C-B48C-CEC2C7BF5483}" srcOrd="1" destOrd="0" presId="urn:microsoft.com/office/officeart/2005/8/layout/radial5"/>
    <dgm:cxn modelId="{FCE0A17F-1043-4196-AF5C-3AF5D317C787}" type="presOf" srcId="{4E89E512-E1AA-474C-A2D5-BD06CACD9F2B}" destId="{B725608F-236B-4CB3-8E05-C2E1BE52016E}" srcOrd="0" destOrd="0" presId="urn:microsoft.com/office/officeart/2005/8/layout/radial5"/>
    <dgm:cxn modelId="{6EE88C29-9C99-4C5A-AE7C-5BEBB4FAB27C}" type="presOf" srcId="{F4DBAEDB-D040-4C44-A757-E93C033D2D12}" destId="{745F3733-649E-45EC-BC02-4B70EDDBBF97}" srcOrd="1" destOrd="0" presId="urn:microsoft.com/office/officeart/2005/8/layout/radial5"/>
    <dgm:cxn modelId="{29E66747-F2EB-4FA4-B613-925052B7B6CC}" srcId="{F9A7026D-2CE5-4E80-91E8-94C966CFA13A}" destId="{A6EFCCA3-D5C7-4DF6-A7F7-47C3A6F64790}" srcOrd="3" destOrd="0" parTransId="{F4DBAEDB-D040-4C44-A757-E93C033D2D12}" sibTransId="{CC66B261-DD01-4250-B7E3-AA71C4CB1A23}"/>
    <dgm:cxn modelId="{68DBFA0B-624E-431A-B1B4-0ED4B13F70EB}" type="presOf" srcId="{B3D15EA7-1392-4F45-96B6-36B1C05EA023}" destId="{3F073234-FEE4-4447-BE67-5996E1CA927B}" srcOrd="0" destOrd="0" presId="urn:microsoft.com/office/officeart/2005/8/layout/radial5"/>
    <dgm:cxn modelId="{C3E491C2-2C6E-442A-B220-595D324EDD31}" type="presOf" srcId="{29F2E907-7F18-4090-BAE1-6BF865789CC5}" destId="{C2963F1B-5532-4833-8148-C794F75078EC}" srcOrd="0" destOrd="0" presId="urn:microsoft.com/office/officeart/2005/8/layout/radial5"/>
    <dgm:cxn modelId="{FE6133E5-56C8-47C6-A9CA-61235AACB786}" srcId="{29F2E907-7F18-4090-BAE1-6BF865789CC5}" destId="{F9A7026D-2CE5-4E80-91E8-94C966CFA13A}" srcOrd="0" destOrd="0" parTransId="{0E6C7C6E-389E-446B-B558-58A47873A433}" sibTransId="{DF5D2093-2232-493E-911C-92A5AE9A3758}"/>
    <dgm:cxn modelId="{78404160-DA81-42B8-8446-762B35B3C637}" srcId="{F9A7026D-2CE5-4E80-91E8-94C966CFA13A}" destId="{B496238A-747B-4A86-AEBE-C5BCEB9C2462}" srcOrd="1" destOrd="0" parTransId="{80E60589-3B31-4E90-A977-CE5CB4720A26}" sibTransId="{E5B1B85B-17FD-41D9-8A62-F30E133968B2}"/>
    <dgm:cxn modelId="{7EA56E2E-8BEA-46F1-9611-783013521B24}" srcId="{F9A7026D-2CE5-4E80-91E8-94C966CFA13A}" destId="{4E89E512-E1AA-474C-A2D5-BD06CACD9F2B}" srcOrd="0" destOrd="0" parTransId="{811C1212-0F9B-4DB9-A2A6-6C97FDD2FFA2}" sibTransId="{177E2293-170E-42E3-8DB6-109463F8B83E}"/>
    <dgm:cxn modelId="{E6E645ED-F9D6-451E-8E57-92822740BA80}" type="presOf" srcId="{BBFD3CC7-318A-4DF7-A986-0B45A53C3B20}" destId="{B4E73C8F-15BC-476A-B8A3-500CAB7A3447}" srcOrd="0" destOrd="0" presId="urn:microsoft.com/office/officeart/2005/8/layout/radial5"/>
    <dgm:cxn modelId="{B34B8614-F52D-4199-AB3D-35E5BB14AE33}" type="presOf" srcId="{91F69D07-CB91-4DDD-875C-6817EFEA6461}" destId="{063F8F17-38B9-4817-BDD1-61196AA48C53}" srcOrd="1" destOrd="0" presId="urn:microsoft.com/office/officeart/2005/8/layout/radial5"/>
    <dgm:cxn modelId="{1D4BB041-3405-4A5D-89E9-E11DA9269C04}" srcId="{F9A7026D-2CE5-4E80-91E8-94C966CFA13A}" destId="{BBFD3CC7-318A-4DF7-A986-0B45A53C3B20}" srcOrd="2" destOrd="0" parTransId="{91F69D07-CB91-4DDD-875C-6817EFEA6461}" sibTransId="{186CA619-9766-4CCC-A72B-7E4871BC46A3}"/>
    <dgm:cxn modelId="{BCC9B013-5140-435F-8BEE-26725F100C60}" srcId="{F9A7026D-2CE5-4E80-91E8-94C966CFA13A}" destId="{51D32984-E50B-4A87-A7C9-028B72F4E842}" srcOrd="4" destOrd="0" parTransId="{B3D15EA7-1392-4F45-96B6-36B1C05EA023}" sibTransId="{CA6758BB-3FE3-47AB-9B71-9415CF1A2458}"/>
    <dgm:cxn modelId="{FEFB1423-839F-4D5D-972C-2350A4FCE82B}" type="presOf" srcId="{B3D15EA7-1392-4F45-96B6-36B1C05EA023}" destId="{F1856C4D-3EF7-4EE3-97BB-902C59B5DDBE}" srcOrd="1" destOrd="0" presId="urn:microsoft.com/office/officeart/2005/8/layout/radial5"/>
    <dgm:cxn modelId="{0F369D02-A150-4360-9578-A2A5B5993828}" type="presOf" srcId="{F4DBAEDB-D040-4C44-A757-E93C033D2D12}" destId="{59E70633-534B-4A90-8C59-32305F851A9A}" srcOrd="0" destOrd="0" presId="urn:microsoft.com/office/officeart/2005/8/layout/radial5"/>
    <dgm:cxn modelId="{920613EE-EBD8-472D-AEA1-453B510CFDF1}" type="presParOf" srcId="{C2963F1B-5532-4833-8148-C794F75078EC}" destId="{B0E6AD7D-8901-44AD-AAD7-350A30C64FE8}" srcOrd="0" destOrd="0" presId="urn:microsoft.com/office/officeart/2005/8/layout/radial5"/>
    <dgm:cxn modelId="{05FD6AA0-1AFE-47D9-B468-F44631E308B3}" type="presParOf" srcId="{C2963F1B-5532-4833-8148-C794F75078EC}" destId="{97E29FC3-68DF-4DC8-8891-01F7A670DF92}" srcOrd="1" destOrd="0" presId="urn:microsoft.com/office/officeart/2005/8/layout/radial5"/>
    <dgm:cxn modelId="{E397AE47-2797-4A46-9A43-46667BCA15E7}" type="presParOf" srcId="{97E29FC3-68DF-4DC8-8891-01F7A670DF92}" destId="{C1C6F37A-6CC5-416C-B48C-CEC2C7BF5483}" srcOrd="0" destOrd="0" presId="urn:microsoft.com/office/officeart/2005/8/layout/radial5"/>
    <dgm:cxn modelId="{591CCF9F-4475-4A1D-97D4-271AD7CEA0EE}" type="presParOf" srcId="{C2963F1B-5532-4833-8148-C794F75078EC}" destId="{B725608F-236B-4CB3-8E05-C2E1BE52016E}" srcOrd="2" destOrd="0" presId="urn:microsoft.com/office/officeart/2005/8/layout/radial5"/>
    <dgm:cxn modelId="{06181B55-65EA-4AF5-9A5A-5CFB285E72D0}" type="presParOf" srcId="{C2963F1B-5532-4833-8148-C794F75078EC}" destId="{E8D0E165-EBA0-4860-86B2-7FEF33612714}" srcOrd="3" destOrd="0" presId="urn:microsoft.com/office/officeart/2005/8/layout/radial5"/>
    <dgm:cxn modelId="{0EDD812C-474B-4C19-B505-40F06DF8EE54}" type="presParOf" srcId="{E8D0E165-EBA0-4860-86B2-7FEF33612714}" destId="{EE4A7880-626D-4693-B3DE-31E7BC7811B7}" srcOrd="0" destOrd="0" presId="urn:microsoft.com/office/officeart/2005/8/layout/radial5"/>
    <dgm:cxn modelId="{59BEECCA-AD51-48BA-B4C7-4513B35B44AC}" type="presParOf" srcId="{C2963F1B-5532-4833-8148-C794F75078EC}" destId="{BB102A57-FFE6-439F-B176-16528771B5BA}" srcOrd="4" destOrd="0" presId="urn:microsoft.com/office/officeart/2005/8/layout/radial5"/>
    <dgm:cxn modelId="{7D28CDD5-5188-46C3-B042-1093CB88D803}" type="presParOf" srcId="{C2963F1B-5532-4833-8148-C794F75078EC}" destId="{A768546A-354A-4586-8AA7-C33A648D5D8E}" srcOrd="5" destOrd="0" presId="urn:microsoft.com/office/officeart/2005/8/layout/radial5"/>
    <dgm:cxn modelId="{3E1592E5-EF4E-439C-8558-DD0B8ED704FC}" type="presParOf" srcId="{A768546A-354A-4586-8AA7-C33A648D5D8E}" destId="{063F8F17-38B9-4817-BDD1-61196AA48C53}" srcOrd="0" destOrd="0" presId="urn:microsoft.com/office/officeart/2005/8/layout/radial5"/>
    <dgm:cxn modelId="{38D2B159-67B7-4E06-8FAB-EE371A81131D}" type="presParOf" srcId="{C2963F1B-5532-4833-8148-C794F75078EC}" destId="{B4E73C8F-15BC-476A-B8A3-500CAB7A3447}" srcOrd="6" destOrd="0" presId="urn:microsoft.com/office/officeart/2005/8/layout/radial5"/>
    <dgm:cxn modelId="{6A6F777C-1981-4686-88CD-A86B3E2A4CF4}" type="presParOf" srcId="{C2963F1B-5532-4833-8148-C794F75078EC}" destId="{59E70633-534B-4A90-8C59-32305F851A9A}" srcOrd="7" destOrd="0" presId="urn:microsoft.com/office/officeart/2005/8/layout/radial5"/>
    <dgm:cxn modelId="{1E46A2E9-DA4E-4000-A4D9-693A3EFA087F}" type="presParOf" srcId="{59E70633-534B-4A90-8C59-32305F851A9A}" destId="{745F3733-649E-45EC-BC02-4B70EDDBBF97}" srcOrd="0" destOrd="0" presId="urn:microsoft.com/office/officeart/2005/8/layout/radial5"/>
    <dgm:cxn modelId="{9B3E01F6-F615-45C5-A433-745CD643BAD8}" type="presParOf" srcId="{C2963F1B-5532-4833-8148-C794F75078EC}" destId="{DD2CF334-1FF8-468A-88D3-A8C25E8D4F29}" srcOrd="8" destOrd="0" presId="urn:microsoft.com/office/officeart/2005/8/layout/radial5"/>
    <dgm:cxn modelId="{212B07E6-05B8-46C5-85FD-45009CD2EBD4}" type="presParOf" srcId="{C2963F1B-5532-4833-8148-C794F75078EC}" destId="{3F073234-FEE4-4447-BE67-5996E1CA927B}" srcOrd="9" destOrd="0" presId="urn:microsoft.com/office/officeart/2005/8/layout/radial5"/>
    <dgm:cxn modelId="{400C346F-29CC-4E44-823C-1BCAE9EC892F}" type="presParOf" srcId="{3F073234-FEE4-4447-BE67-5996E1CA927B}" destId="{F1856C4D-3EF7-4EE3-97BB-902C59B5DDBE}" srcOrd="0" destOrd="0" presId="urn:microsoft.com/office/officeart/2005/8/layout/radial5"/>
    <dgm:cxn modelId="{72CFFD2D-8641-49C9-8518-389A04F2ED6F}" type="presParOf" srcId="{C2963F1B-5532-4833-8148-C794F75078EC}" destId="{614839F7-5363-4326-AE53-29E3D1B42F75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F2E907-7F18-4090-BAE1-6BF865789CC5}" type="doc">
      <dgm:prSet loTypeId="urn:microsoft.com/office/officeart/2005/8/layout/radial5" loCatId="relationship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de-DE"/>
        </a:p>
      </dgm:t>
    </dgm:pt>
    <dgm:pt modelId="{F9A7026D-2CE5-4E80-91E8-94C966CFA13A}">
      <dgm:prSet phldrT="[Text]"/>
      <dgm:spPr/>
      <dgm:t>
        <a:bodyPr/>
        <a:lstStyle/>
        <a:p>
          <a:r>
            <a:rPr lang="en-US" dirty="0" smtClean="0"/>
            <a:t>Researcher</a:t>
          </a:r>
          <a:endParaRPr lang="de-DE" dirty="0"/>
        </a:p>
      </dgm:t>
    </dgm:pt>
    <dgm:pt modelId="{0E6C7C6E-389E-446B-B558-58A47873A433}" type="parTrans" cxnId="{FE6133E5-56C8-47C6-A9CA-61235AACB786}">
      <dgm:prSet/>
      <dgm:spPr/>
      <dgm:t>
        <a:bodyPr/>
        <a:lstStyle/>
        <a:p>
          <a:endParaRPr lang="de-DE"/>
        </a:p>
      </dgm:t>
    </dgm:pt>
    <dgm:pt modelId="{DF5D2093-2232-493E-911C-92A5AE9A3758}" type="sibTrans" cxnId="{FE6133E5-56C8-47C6-A9CA-61235AACB786}">
      <dgm:prSet/>
      <dgm:spPr/>
      <dgm:t>
        <a:bodyPr/>
        <a:lstStyle/>
        <a:p>
          <a:endParaRPr lang="de-DE"/>
        </a:p>
      </dgm:t>
    </dgm:pt>
    <dgm:pt modelId="{4E89E512-E1AA-474C-A2D5-BD06CACD9F2B}">
      <dgm:prSet phldrT="[Text]"/>
      <dgm:spPr>
        <a:solidFill>
          <a:schemeClr val="accent2">
            <a:alpha val="25000"/>
          </a:schemeClr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r>
            <a:rPr lang="en-US" dirty="0" smtClean="0"/>
            <a:t>Geographical Information Systems</a:t>
          </a:r>
          <a:endParaRPr lang="de-DE" dirty="0"/>
        </a:p>
      </dgm:t>
    </dgm:pt>
    <dgm:pt modelId="{811C1212-0F9B-4DB9-A2A6-6C97FDD2FFA2}" type="parTrans" cxnId="{7EA56E2E-8BEA-46F1-9611-783013521B24}">
      <dgm:prSet/>
      <dgm:spPr>
        <a:solidFill>
          <a:schemeClr val="accent2">
            <a:alpha val="25000"/>
          </a:schemeClr>
        </a:solidFill>
      </dgm:spPr>
      <dgm:t>
        <a:bodyPr/>
        <a:lstStyle/>
        <a:p>
          <a:endParaRPr lang="de-DE"/>
        </a:p>
      </dgm:t>
    </dgm:pt>
    <dgm:pt modelId="{177E2293-170E-42E3-8DB6-109463F8B83E}" type="sibTrans" cxnId="{7EA56E2E-8BEA-46F1-9611-783013521B24}">
      <dgm:prSet/>
      <dgm:spPr/>
      <dgm:t>
        <a:bodyPr/>
        <a:lstStyle/>
        <a:p>
          <a:endParaRPr lang="de-DE"/>
        </a:p>
      </dgm:t>
    </dgm:pt>
    <dgm:pt modelId="{51D32984-E50B-4A87-A7C9-028B72F4E842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Other</a:t>
          </a:r>
          <a:endParaRPr lang="de-DE" dirty="0"/>
        </a:p>
      </dgm:t>
    </dgm:pt>
    <dgm:pt modelId="{CA6758BB-3FE3-47AB-9B71-9415CF1A2458}" type="sibTrans" cxnId="{BCC9B013-5140-435F-8BEE-26725F100C60}">
      <dgm:prSet/>
      <dgm:spPr/>
      <dgm:t>
        <a:bodyPr/>
        <a:lstStyle/>
        <a:p>
          <a:endParaRPr lang="de-DE"/>
        </a:p>
      </dgm:t>
    </dgm:pt>
    <dgm:pt modelId="{B3D15EA7-1392-4F45-96B6-36B1C05EA023}" type="parTrans" cxnId="{BCC9B013-5140-435F-8BEE-26725F100C60}">
      <dgm:prSet/>
      <dgm:spPr>
        <a:solidFill>
          <a:schemeClr val="accent2"/>
        </a:solidFill>
      </dgm:spPr>
      <dgm:t>
        <a:bodyPr/>
        <a:lstStyle/>
        <a:p>
          <a:endParaRPr lang="de-DE"/>
        </a:p>
      </dgm:t>
    </dgm:pt>
    <dgm:pt modelId="{A6EFCCA3-D5C7-4DF6-A7F7-47C3A6F64790}">
      <dgm:prSet phldrT="[Text]"/>
      <dgm:spPr>
        <a:solidFill>
          <a:schemeClr val="accent2">
            <a:alpha val="25000"/>
          </a:schemeClr>
        </a:solidFill>
      </dgm:spPr>
      <dgm:t>
        <a:bodyPr/>
        <a:lstStyle/>
        <a:p>
          <a:r>
            <a:rPr lang="en-US" dirty="0" smtClean="0"/>
            <a:t>Institutional Resources</a:t>
          </a:r>
          <a:endParaRPr lang="de-DE" dirty="0"/>
        </a:p>
      </dgm:t>
    </dgm:pt>
    <dgm:pt modelId="{CC66B261-DD01-4250-B7E3-AA71C4CB1A23}" type="sibTrans" cxnId="{29E66747-F2EB-4FA4-B613-925052B7B6CC}">
      <dgm:prSet/>
      <dgm:spPr/>
      <dgm:t>
        <a:bodyPr/>
        <a:lstStyle/>
        <a:p>
          <a:endParaRPr lang="de-DE"/>
        </a:p>
      </dgm:t>
    </dgm:pt>
    <dgm:pt modelId="{F4DBAEDB-D040-4C44-A757-E93C033D2D12}" type="parTrans" cxnId="{29E66747-F2EB-4FA4-B613-925052B7B6CC}">
      <dgm:prSet/>
      <dgm:spPr>
        <a:solidFill>
          <a:schemeClr val="accent2">
            <a:alpha val="25000"/>
          </a:schemeClr>
        </a:solidFill>
      </dgm:spPr>
      <dgm:t>
        <a:bodyPr/>
        <a:lstStyle/>
        <a:p>
          <a:endParaRPr lang="de-DE"/>
        </a:p>
      </dgm:t>
    </dgm:pt>
    <dgm:pt modelId="{BBFD3CC7-318A-4DF7-A986-0B45A53C3B20}">
      <dgm:prSet phldrT="[Text]"/>
      <dgm:spPr>
        <a:solidFill>
          <a:schemeClr val="accent2">
            <a:alpha val="25000"/>
          </a:schemeClr>
        </a:solidFill>
      </dgm:spPr>
      <dgm:t>
        <a:bodyPr/>
        <a:lstStyle/>
        <a:p>
          <a:r>
            <a:rPr lang="en-US" dirty="0" smtClean="0"/>
            <a:t>Compute Infrastructures</a:t>
          </a:r>
          <a:endParaRPr lang="de-DE" dirty="0"/>
        </a:p>
      </dgm:t>
    </dgm:pt>
    <dgm:pt modelId="{186CA619-9766-4CCC-A72B-7E4871BC46A3}" type="sibTrans" cxnId="{1D4BB041-3405-4A5D-89E9-E11DA9269C04}">
      <dgm:prSet/>
      <dgm:spPr/>
      <dgm:t>
        <a:bodyPr/>
        <a:lstStyle/>
        <a:p>
          <a:endParaRPr lang="de-DE"/>
        </a:p>
      </dgm:t>
    </dgm:pt>
    <dgm:pt modelId="{91F69D07-CB91-4DDD-875C-6817EFEA6461}" type="parTrans" cxnId="{1D4BB041-3405-4A5D-89E9-E11DA9269C04}">
      <dgm:prSet/>
      <dgm:spPr>
        <a:solidFill>
          <a:schemeClr val="accent2">
            <a:alpha val="25000"/>
          </a:schemeClr>
        </a:solidFill>
      </dgm:spPr>
      <dgm:t>
        <a:bodyPr/>
        <a:lstStyle/>
        <a:p>
          <a:endParaRPr lang="de-DE"/>
        </a:p>
      </dgm:t>
    </dgm:pt>
    <dgm:pt modelId="{B496238A-747B-4A86-AEBE-C5BCEB9C2462}">
      <dgm:prSet phldrT="[Text]"/>
      <dgm:spPr>
        <a:solidFill>
          <a:schemeClr val="accent2">
            <a:alpha val="25000"/>
          </a:schemeClr>
        </a:solidFill>
      </dgm:spPr>
      <dgm:t>
        <a:bodyPr/>
        <a:lstStyle/>
        <a:p>
          <a:r>
            <a:rPr lang="en-US" dirty="0" smtClean="0"/>
            <a:t>Data Centers / SDIs</a:t>
          </a:r>
          <a:endParaRPr lang="de-DE" dirty="0"/>
        </a:p>
      </dgm:t>
    </dgm:pt>
    <dgm:pt modelId="{E5B1B85B-17FD-41D9-8A62-F30E133968B2}" type="sibTrans" cxnId="{78404160-DA81-42B8-8446-762B35B3C637}">
      <dgm:prSet/>
      <dgm:spPr/>
      <dgm:t>
        <a:bodyPr/>
        <a:lstStyle/>
        <a:p>
          <a:endParaRPr lang="de-DE"/>
        </a:p>
      </dgm:t>
    </dgm:pt>
    <dgm:pt modelId="{80E60589-3B31-4E90-A977-CE5CB4720A26}" type="parTrans" cxnId="{78404160-DA81-42B8-8446-762B35B3C637}">
      <dgm:prSet/>
      <dgm:spPr>
        <a:solidFill>
          <a:schemeClr val="accent2">
            <a:alpha val="25000"/>
          </a:schemeClr>
        </a:solidFill>
      </dgm:spPr>
      <dgm:t>
        <a:bodyPr/>
        <a:lstStyle/>
        <a:p>
          <a:endParaRPr lang="de-DE"/>
        </a:p>
      </dgm:t>
    </dgm:pt>
    <dgm:pt modelId="{C2963F1B-5532-4833-8148-C794F75078EC}" type="pres">
      <dgm:prSet presAssocID="{29F2E907-7F18-4090-BAE1-6BF865789CC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B0E6AD7D-8901-44AD-AAD7-350A30C64FE8}" type="pres">
      <dgm:prSet presAssocID="{F9A7026D-2CE5-4E80-91E8-94C966CFA13A}" presName="centerShape" presStyleLbl="node0" presStyleIdx="0" presStyleCnt="1"/>
      <dgm:spPr/>
      <dgm:t>
        <a:bodyPr/>
        <a:lstStyle/>
        <a:p>
          <a:endParaRPr lang="de-DE"/>
        </a:p>
      </dgm:t>
    </dgm:pt>
    <dgm:pt modelId="{97E29FC3-68DF-4DC8-8891-01F7A670DF92}" type="pres">
      <dgm:prSet presAssocID="{811C1212-0F9B-4DB9-A2A6-6C97FDD2FFA2}" presName="parTrans" presStyleLbl="sibTrans2D1" presStyleIdx="0" presStyleCnt="5"/>
      <dgm:spPr/>
      <dgm:t>
        <a:bodyPr/>
        <a:lstStyle/>
        <a:p>
          <a:endParaRPr lang="de-DE"/>
        </a:p>
      </dgm:t>
    </dgm:pt>
    <dgm:pt modelId="{C1C6F37A-6CC5-416C-B48C-CEC2C7BF5483}" type="pres">
      <dgm:prSet presAssocID="{811C1212-0F9B-4DB9-A2A6-6C97FDD2FFA2}" presName="connectorText" presStyleLbl="sibTrans2D1" presStyleIdx="0" presStyleCnt="5"/>
      <dgm:spPr/>
      <dgm:t>
        <a:bodyPr/>
        <a:lstStyle/>
        <a:p>
          <a:endParaRPr lang="de-DE"/>
        </a:p>
      </dgm:t>
    </dgm:pt>
    <dgm:pt modelId="{B725608F-236B-4CB3-8E05-C2E1BE52016E}" type="pres">
      <dgm:prSet presAssocID="{4E89E512-E1AA-474C-A2D5-BD06CACD9F2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8D0E165-EBA0-4860-86B2-7FEF33612714}" type="pres">
      <dgm:prSet presAssocID="{80E60589-3B31-4E90-A977-CE5CB4720A26}" presName="parTrans" presStyleLbl="sibTrans2D1" presStyleIdx="1" presStyleCnt="5"/>
      <dgm:spPr/>
      <dgm:t>
        <a:bodyPr/>
        <a:lstStyle/>
        <a:p>
          <a:endParaRPr lang="de-DE"/>
        </a:p>
      </dgm:t>
    </dgm:pt>
    <dgm:pt modelId="{EE4A7880-626D-4693-B3DE-31E7BC7811B7}" type="pres">
      <dgm:prSet presAssocID="{80E60589-3B31-4E90-A977-CE5CB4720A26}" presName="connectorText" presStyleLbl="sibTrans2D1" presStyleIdx="1" presStyleCnt="5"/>
      <dgm:spPr/>
      <dgm:t>
        <a:bodyPr/>
        <a:lstStyle/>
        <a:p>
          <a:endParaRPr lang="de-DE"/>
        </a:p>
      </dgm:t>
    </dgm:pt>
    <dgm:pt modelId="{BB102A57-FFE6-439F-B176-16528771B5BA}" type="pres">
      <dgm:prSet presAssocID="{B496238A-747B-4A86-AEBE-C5BCEB9C246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768546A-354A-4586-8AA7-C33A648D5D8E}" type="pres">
      <dgm:prSet presAssocID="{91F69D07-CB91-4DDD-875C-6817EFEA6461}" presName="parTrans" presStyleLbl="sibTrans2D1" presStyleIdx="2" presStyleCnt="5"/>
      <dgm:spPr/>
      <dgm:t>
        <a:bodyPr/>
        <a:lstStyle/>
        <a:p>
          <a:endParaRPr lang="de-DE"/>
        </a:p>
      </dgm:t>
    </dgm:pt>
    <dgm:pt modelId="{063F8F17-38B9-4817-BDD1-61196AA48C53}" type="pres">
      <dgm:prSet presAssocID="{91F69D07-CB91-4DDD-875C-6817EFEA6461}" presName="connectorText" presStyleLbl="sibTrans2D1" presStyleIdx="2" presStyleCnt="5"/>
      <dgm:spPr/>
      <dgm:t>
        <a:bodyPr/>
        <a:lstStyle/>
        <a:p>
          <a:endParaRPr lang="de-DE"/>
        </a:p>
      </dgm:t>
    </dgm:pt>
    <dgm:pt modelId="{B4E73C8F-15BC-476A-B8A3-500CAB7A3447}" type="pres">
      <dgm:prSet presAssocID="{BBFD3CC7-318A-4DF7-A986-0B45A53C3B2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9E70633-534B-4A90-8C59-32305F851A9A}" type="pres">
      <dgm:prSet presAssocID="{F4DBAEDB-D040-4C44-A757-E93C033D2D12}" presName="parTrans" presStyleLbl="sibTrans2D1" presStyleIdx="3" presStyleCnt="5"/>
      <dgm:spPr/>
      <dgm:t>
        <a:bodyPr/>
        <a:lstStyle/>
        <a:p>
          <a:endParaRPr lang="de-DE"/>
        </a:p>
      </dgm:t>
    </dgm:pt>
    <dgm:pt modelId="{745F3733-649E-45EC-BC02-4B70EDDBBF97}" type="pres">
      <dgm:prSet presAssocID="{F4DBAEDB-D040-4C44-A757-E93C033D2D12}" presName="connectorText" presStyleLbl="sibTrans2D1" presStyleIdx="3" presStyleCnt="5"/>
      <dgm:spPr/>
      <dgm:t>
        <a:bodyPr/>
        <a:lstStyle/>
        <a:p>
          <a:endParaRPr lang="de-DE"/>
        </a:p>
      </dgm:t>
    </dgm:pt>
    <dgm:pt modelId="{DD2CF334-1FF8-468A-88D3-A8C25E8D4F29}" type="pres">
      <dgm:prSet presAssocID="{A6EFCCA3-D5C7-4DF6-A7F7-47C3A6F6479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F073234-FEE4-4447-BE67-5996E1CA927B}" type="pres">
      <dgm:prSet presAssocID="{B3D15EA7-1392-4F45-96B6-36B1C05EA023}" presName="parTrans" presStyleLbl="sibTrans2D1" presStyleIdx="4" presStyleCnt="5"/>
      <dgm:spPr/>
      <dgm:t>
        <a:bodyPr/>
        <a:lstStyle/>
        <a:p>
          <a:endParaRPr lang="de-DE"/>
        </a:p>
      </dgm:t>
    </dgm:pt>
    <dgm:pt modelId="{F1856C4D-3EF7-4EE3-97BB-902C59B5DDBE}" type="pres">
      <dgm:prSet presAssocID="{B3D15EA7-1392-4F45-96B6-36B1C05EA023}" presName="connectorText" presStyleLbl="sibTrans2D1" presStyleIdx="4" presStyleCnt="5"/>
      <dgm:spPr/>
      <dgm:t>
        <a:bodyPr/>
        <a:lstStyle/>
        <a:p>
          <a:endParaRPr lang="de-DE"/>
        </a:p>
      </dgm:t>
    </dgm:pt>
    <dgm:pt modelId="{614839F7-5363-4326-AE53-29E3D1B42F75}" type="pres">
      <dgm:prSet presAssocID="{51D32984-E50B-4A87-A7C9-028B72F4E84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E8D7CD9-7858-46A0-A15E-09E92DD1C3E5}" type="presOf" srcId="{F4DBAEDB-D040-4C44-A757-E93C033D2D12}" destId="{59E70633-534B-4A90-8C59-32305F851A9A}" srcOrd="0" destOrd="0" presId="urn:microsoft.com/office/officeart/2005/8/layout/radial5"/>
    <dgm:cxn modelId="{6FE052A1-4384-4566-A356-FAD3D2168E83}" type="presOf" srcId="{91F69D07-CB91-4DDD-875C-6817EFEA6461}" destId="{063F8F17-38B9-4817-BDD1-61196AA48C53}" srcOrd="1" destOrd="0" presId="urn:microsoft.com/office/officeart/2005/8/layout/radial5"/>
    <dgm:cxn modelId="{5335AF4D-DBA5-4416-86D6-FE4EFAB12102}" type="presOf" srcId="{80E60589-3B31-4E90-A977-CE5CB4720A26}" destId="{E8D0E165-EBA0-4860-86B2-7FEF33612714}" srcOrd="0" destOrd="0" presId="urn:microsoft.com/office/officeart/2005/8/layout/radial5"/>
    <dgm:cxn modelId="{E8DF8577-0B0F-41FF-B0CB-9D79FF6BB840}" type="presOf" srcId="{F4DBAEDB-D040-4C44-A757-E93C033D2D12}" destId="{745F3733-649E-45EC-BC02-4B70EDDBBF97}" srcOrd="1" destOrd="0" presId="urn:microsoft.com/office/officeart/2005/8/layout/radial5"/>
    <dgm:cxn modelId="{7E37505F-6EF6-4C23-9829-297215FC22A2}" type="presOf" srcId="{80E60589-3B31-4E90-A977-CE5CB4720A26}" destId="{EE4A7880-626D-4693-B3DE-31E7BC7811B7}" srcOrd="1" destOrd="0" presId="urn:microsoft.com/office/officeart/2005/8/layout/radial5"/>
    <dgm:cxn modelId="{43A637A5-9E7E-46D4-8931-A16C154A6A70}" type="presOf" srcId="{811C1212-0F9B-4DB9-A2A6-6C97FDD2FFA2}" destId="{97E29FC3-68DF-4DC8-8891-01F7A670DF92}" srcOrd="0" destOrd="0" presId="urn:microsoft.com/office/officeart/2005/8/layout/radial5"/>
    <dgm:cxn modelId="{1485E99D-FC23-444A-8C7E-1BF1B0886C14}" type="presOf" srcId="{811C1212-0F9B-4DB9-A2A6-6C97FDD2FFA2}" destId="{C1C6F37A-6CC5-416C-B48C-CEC2C7BF5483}" srcOrd="1" destOrd="0" presId="urn:microsoft.com/office/officeart/2005/8/layout/radial5"/>
    <dgm:cxn modelId="{C0339D22-F436-4F7A-A62A-70BF80C8ADD8}" type="presOf" srcId="{F9A7026D-2CE5-4E80-91E8-94C966CFA13A}" destId="{B0E6AD7D-8901-44AD-AAD7-350A30C64FE8}" srcOrd="0" destOrd="0" presId="urn:microsoft.com/office/officeart/2005/8/layout/radial5"/>
    <dgm:cxn modelId="{28A8754E-B023-4A62-B66F-EEE3946EA045}" type="presOf" srcId="{A6EFCCA3-D5C7-4DF6-A7F7-47C3A6F64790}" destId="{DD2CF334-1FF8-468A-88D3-A8C25E8D4F29}" srcOrd="0" destOrd="0" presId="urn:microsoft.com/office/officeart/2005/8/layout/radial5"/>
    <dgm:cxn modelId="{E1A8B6B9-A617-4BF0-A101-FB258BAA1AF3}" type="presOf" srcId="{B496238A-747B-4A86-AEBE-C5BCEB9C2462}" destId="{BB102A57-FFE6-439F-B176-16528771B5BA}" srcOrd="0" destOrd="0" presId="urn:microsoft.com/office/officeart/2005/8/layout/radial5"/>
    <dgm:cxn modelId="{22EF51EB-060C-4A6D-B99C-8AE239711CD9}" type="presOf" srcId="{29F2E907-7F18-4090-BAE1-6BF865789CC5}" destId="{C2963F1B-5532-4833-8148-C794F75078EC}" srcOrd="0" destOrd="0" presId="urn:microsoft.com/office/officeart/2005/8/layout/radial5"/>
    <dgm:cxn modelId="{29E66747-F2EB-4FA4-B613-925052B7B6CC}" srcId="{F9A7026D-2CE5-4E80-91E8-94C966CFA13A}" destId="{A6EFCCA3-D5C7-4DF6-A7F7-47C3A6F64790}" srcOrd="3" destOrd="0" parTransId="{F4DBAEDB-D040-4C44-A757-E93C033D2D12}" sibTransId="{CC66B261-DD01-4250-B7E3-AA71C4CB1A23}"/>
    <dgm:cxn modelId="{FE6133E5-56C8-47C6-A9CA-61235AACB786}" srcId="{29F2E907-7F18-4090-BAE1-6BF865789CC5}" destId="{F9A7026D-2CE5-4E80-91E8-94C966CFA13A}" srcOrd="0" destOrd="0" parTransId="{0E6C7C6E-389E-446B-B558-58A47873A433}" sibTransId="{DF5D2093-2232-493E-911C-92A5AE9A3758}"/>
    <dgm:cxn modelId="{C4C712F0-85AE-4A0F-A12A-1D994399BE67}" type="presOf" srcId="{4E89E512-E1AA-474C-A2D5-BD06CACD9F2B}" destId="{B725608F-236B-4CB3-8E05-C2E1BE52016E}" srcOrd="0" destOrd="0" presId="urn:microsoft.com/office/officeart/2005/8/layout/radial5"/>
    <dgm:cxn modelId="{E2695C91-451F-4775-B791-B6D773D4F1AA}" type="presOf" srcId="{BBFD3CC7-318A-4DF7-A986-0B45A53C3B20}" destId="{B4E73C8F-15BC-476A-B8A3-500CAB7A3447}" srcOrd="0" destOrd="0" presId="urn:microsoft.com/office/officeart/2005/8/layout/radial5"/>
    <dgm:cxn modelId="{78404160-DA81-42B8-8446-762B35B3C637}" srcId="{F9A7026D-2CE5-4E80-91E8-94C966CFA13A}" destId="{B496238A-747B-4A86-AEBE-C5BCEB9C2462}" srcOrd="1" destOrd="0" parTransId="{80E60589-3B31-4E90-A977-CE5CB4720A26}" sibTransId="{E5B1B85B-17FD-41D9-8A62-F30E133968B2}"/>
    <dgm:cxn modelId="{7EA56E2E-8BEA-46F1-9611-783013521B24}" srcId="{F9A7026D-2CE5-4E80-91E8-94C966CFA13A}" destId="{4E89E512-E1AA-474C-A2D5-BD06CACD9F2B}" srcOrd="0" destOrd="0" parTransId="{811C1212-0F9B-4DB9-A2A6-6C97FDD2FFA2}" sibTransId="{177E2293-170E-42E3-8DB6-109463F8B83E}"/>
    <dgm:cxn modelId="{0F8ADDB1-5B2A-422B-849B-9B8C8DAE53D3}" type="presOf" srcId="{B3D15EA7-1392-4F45-96B6-36B1C05EA023}" destId="{F1856C4D-3EF7-4EE3-97BB-902C59B5DDBE}" srcOrd="1" destOrd="0" presId="urn:microsoft.com/office/officeart/2005/8/layout/radial5"/>
    <dgm:cxn modelId="{EC5646AE-B3BD-49A1-A1F4-85FE7C5B69B9}" type="presOf" srcId="{51D32984-E50B-4A87-A7C9-028B72F4E842}" destId="{614839F7-5363-4326-AE53-29E3D1B42F75}" srcOrd="0" destOrd="0" presId="urn:microsoft.com/office/officeart/2005/8/layout/radial5"/>
    <dgm:cxn modelId="{F39DC446-0D3C-4837-A869-0D4DBC15FEC3}" type="presOf" srcId="{91F69D07-CB91-4DDD-875C-6817EFEA6461}" destId="{A768546A-354A-4586-8AA7-C33A648D5D8E}" srcOrd="0" destOrd="0" presId="urn:microsoft.com/office/officeart/2005/8/layout/radial5"/>
    <dgm:cxn modelId="{1D4BB041-3405-4A5D-89E9-E11DA9269C04}" srcId="{F9A7026D-2CE5-4E80-91E8-94C966CFA13A}" destId="{BBFD3CC7-318A-4DF7-A986-0B45A53C3B20}" srcOrd="2" destOrd="0" parTransId="{91F69D07-CB91-4DDD-875C-6817EFEA6461}" sibTransId="{186CA619-9766-4CCC-A72B-7E4871BC46A3}"/>
    <dgm:cxn modelId="{73270E66-C620-4532-95EB-32C740953A5B}" type="presOf" srcId="{B3D15EA7-1392-4F45-96B6-36B1C05EA023}" destId="{3F073234-FEE4-4447-BE67-5996E1CA927B}" srcOrd="0" destOrd="0" presId="urn:microsoft.com/office/officeart/2005/8/layout/radial5"/>
    <dgm:cxn modelId="{BCC9B013-5140-435F-8BEE-26725F100C60}" srcId="{F9A7026D-2CE5-4E80-91E8-94C966CFA13A}" destId="{51D32984-E50B-4A87-A7C9-028B72F4E842}" srcOrd="4" destOrd="0" parTransId="{B3D15EA7-1392-4F45-96B6-36B1C05EA023}" sibTransId="{CA6758BB-3FE3-47AB-9B71-9415CF1A2458}"/>
    <dgm:cxn modelId="{519F0186-ED01-454B-9CD3-1B224603DD85}" type="presParOf" srcId="{C2963F1B-5532-4833-8148-C794F75078EC}" destId="{B0E6AD7D-8901-44AD-AAD7-350A30C64FE8}" srcOrd="0" destOrd="0" presId="urn:microsoft.com/office/officeart/2005/8/layout/radial5"/>
    <dgm:cxn modelId="{E38E5B41-22E1-483B-B8AE-CD4D56F58957}" type="presParOf" srcId="{C2963F1B-5532-4833-8148-C794F75078EC}" destId="{97E29FC3-68DF-4DC8-8891-01F7A670DF92}" srcOrd="1" destOrd="0" presId="urn:microsoft.com/office/officeart/2005/8/layout/radial5"/>
    <dgm:cxn modelId="{65B16C8C-8D57-467F-934F-96CC72D84269}" type="presParOf" srcId="{97E29FC3-68DF-4DC8-8891-01F7A670DF92}" destId="{C1C6F37A-6CC5-416C-B48C-CEC2C7BF5483}" srcOrd="0" destOrd="0" presId="urn:microsoft.com/office/officeart/2005/8/layout/radial5"/>
    <dgm:cxn modelId="{D7063A4A-825F-440E-9D5D-AEB3F86706DB}" type="presParOf" srcId="{C2963F1B-5532-4833-8148-C794F75078EC}" destId="{B725608F-236B-4CB3-8E05-C2E1BE52016E}" srcOrd="2" destOrd="0" presId="urn:microsoft.com/office/officeart/2005/8/layout/radial5"/>
    <dgm:cxn modelId="{0911B5CB-3662-49BC-962B-91EEE48FBF37}" type="presParOf" srcId="{C2963F1B-5532-4833-8148-C794F75078EC}" destId="{E8D0E165-EBA0-4860-86B2-7FEF33612714}" srcOrd="3" destOrd="0" presId="urn:microsoft.com/office/officeart/2005/8/layout/radial5"/>
    <dgm:cxn modelId="{5F7B3260-DF10-4C0D-BE4E-9E59EDFD2A7E}" type="presParOf" srcId="{E8D0E165-EBA0-4860-86B2-7FEF33612714}" destId="{EE4A7880-626D-4693-B3DE-31E7BC7811B7}" srcOrd="0" destOrd="0" presId="urn:microsoft.com/office/officeart/2005/8/layout/radial5"/>
    <dgm:cxn modelId="{F18BCEBE-0CFE-4EAC-AA63-674B1AC17847}" type="presParOf" srcId="{C2963F1B-5532-4833-8148-C794F75078EC}" destId="{BB102A57-FFE6-439F-B176-16528771B5BA}" srcOrd="4" destOrd="0" presId="urn:microsoft.com/office/officeart/2005/8/layout/radial5"/>
    <dgm:cxn modelId="{06DCF08E-6C12-4654-9433-49F81ACF7E22}" type="presParOf" srcId="{C2963F1B-5532-4833-8148-C794F75078EC}" destId="{A768546A-354A-4586-8AA7-C33A648D5D8E}" srcOrd="5" destOrd="0" presId="urn:microsoft.com/office/officeart/2005/8/layout/radial5"/>
    <dgm:cxn modelId="{0B7D09EA-73CB-4B38-BC13-42263777C942}" type="presParOf" srcId="{A768546A-354A-4586-8AA7-C33A648D5D8E}" destId="{063F8F17-38B9-4817-BDD1-61196AA48C53}" srcOrd="0" destOrd="0" presId="urn:microsoft.com/office/officeart/2005/8/layout/radial5"/>
    <dgm:cxn modelId="{D2E10EB1-0981-4F66-8D37-8CD5B6D6715A}" type="presParOf" srcId="{C2963F1B-5532-4833-8148-C794F75078EC}" destId="{B4E73C8F-15BC-476A-B8A3-500CAB7A3447}" srcOrd="6" destOrd="0" presId="urn:microsoft.com/office/officeart/2005/8/layout/radial5"/>
    <dgm:cxn modelId="{271FFDCC-938F-47A8-82B8-771CF4F5E284}" type="presParOf" srcId="{C2963F1B-5532-4833-8148-C794F75078EC}" destId="{59E70633-534B-4A90-8C59-32305F851A9A}" srcOrd="7" destOrd="0" presId="urn:microsoft.com/office/officeart/2005/8/layout/radial5"/>
    <dgm:cxn modelId="{26634E9E-1475-4EB1-9427-5698D194A0FF}" type="presParOf" srcId="{59E70633-534B-4A90-8C59-32305F851A9A}" destId="{745F3733-649E-45EC-BC02-4B70EDDBBF97}" srcOrd="0" destOrd="0" presId="urn:microsoft.com/office/officeart/2005/8/layout/radial5"/>
    <dgm:cxn modelId="{83FCA886-AB88-4B5A-AB76-F5A733E77D52}" type="presParOf" srcId="{C2963F1B-5532-4833-8148-C794F75078EC}" destId="{DD2CF334-1FF8-468A-88D3-A8C25E8D4F29}" srcOrd="8" destOrd="0" presId="urn:microsoft.com/office/officeart/2005/8/layout/radial5"/>
    <dgm:cxn modelId="{7558FA44-3D74-42DE-9CF7-15B4CA491B87}" type="presParOf" srcId="{C2963F1B-5532-4833-8148-C794F75078EC}" destId="{3F073234-FEE4-4447-BE67-5996E1CA927B}" srcOrd="9" destOrd="0" presId="urn:microsoft.com/office/officeart/2005/8/layout/radial5"/>
    <dgm:cxn modelId="{1856AE49-9B35-42AD-B946-7C28391F14C2}" type="presParOf" srcId="{3F073234-FEE4-4447-BE67-5996E1CA927B}" destId="{F1856C4D-3EF7-4EE3-97BB-902C59B5DDBE}" srcOrd="0" destOrd="0" presId="urn:microsoft.com/office/officeart/2005/8/layout/radial5"/>
    <dgm:cxn modelId="{7C699C88-F19B-468D-8C11-46CF6F32109D}" type="presParOf" srcId="{C2963F1B-5532-4833-8148-C794F75078EC}" destId="{614839F7-5363-4326-AE53-29E3D1B42F75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6AD7D-8901-44AD-AAD7-350A30C64FE8}">
      <dsp:nvSpPr>
        <dsp:cNvPr id="0" name=""/>
        <dsp:cNvSpPr/>
      </dsp:nvSpPr>
      <dsp:spPr>
        <a:xfrm>
          <a:off x="4106330" y="1982401"/>
          <a:ext cx="1415003" cy="1415003"/>
        </a:xfrm>
        <a:prstGeom prst="ellipse">
          <a:avLst/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Researcher</a:t>
          </a:r>
          <a:endParaRPr lang="de-DE" sz="1400" kern="1200" dirty="0"/>
        </a:p>
      </dsp:txBody>
      <dsp:txXfrm>
        <a:off x="4313552" y="2189623"/>
        <a:ext cx="1000559" cy="1000559"/>
      </dsp:txXfrm>
    </dsp:sp>
    <dsp:sp modelId="{97E29FC3-68DF-4DC8-8891-01F7A670DF92}">
      <dsp:nvSpPr>
        <dsp:cNvPr id="0" name=""/>
        <dsp:cNvSpPr/>
      </dsp:nvSpPr>
      <dsp:spPr>
        <a:xfrm rot="16200000">
          <a:off x="4663948" y="1467534"/>
          <a:ext cx="299767" cy="4811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>
        <a:off x="4708913" y="1608719"/>
        <a:ext cx="209837" cy="288661"/>
      </dsp:txXfrm>
    </dsp:sp>
    <dsp:sp modelId="{B725608F-236B-4CB3-8E05-C2E1BE52016E}">
      <dsp:nvSpPr>
        <dsp:cNvPr id="0" name=""/>
        <dsp:cNvSpPr/>
      </dsp:nvSpPr>
      <dsp:spPr>
        <a:xfrm>
          <a:off x="4106330" y="1797"/>
          <a:ext cx="1415003" cy="1415003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Geographical Information Systems</a:t>
          </a:r>
          <a:endParaRPr lang="de-DE" sz="1100" kern="1200" dirty="0"/>
        </a:p>
      </dsp:txBody>
      <dsp:txXfrm>
        <a:off x="4313552" y="209019"/>
        <a:ext cx="1000559" cy="1000559"/>
      </dsp:txXfrm>
    </dsp:sp>
    <dsp:sp modelId="{E8D0E165-EBA0-4860-86B2-7FEF33612714}">
      <dsp:nvSpPr>
        <dsp:cNvPr id="0" name=""/>
        <dsp:cNvSpPr/>
      </dsp:nvSpPr>
      <dsp:spPr>
        <a:xfrm rot="20520000">
          <a:off x="5597712" y="2145953"/>
          <a:ext cx="299767" cy="4811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>
        <a:off x="5599913" y="2256068"/>
        <a:ext cx="209837" cy="288661"/>
      </dsp:txXfrm>
    </dsp:sp>
    <dsp:sp modelId="{BB102A57-FFE6-439F-B176-16528771B5BA}">
      <dsp:nvSpPr>
        <dsp:cNvPr id="0" name=""/>
        <dsp:cNvSpPr/>
      </dsp:nvSpPr>
      <dsp:spPr>
        <a:xfrm>
          <a:off x="5989996" y="1370360"/>
          <a:ext cx="1415003" cy="1415003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Data Centers / SDIs</a:t>
          </a:r>
          <a:endParaRPr lang="de-DE" sz="1100" kern="1200" dirty="0"/>
        </a:p>
      </dsp:txBody>
      <dsp:txXfrm>
        <a:off x="6197218" y="1577582"/>
        <a:ext cx="1000559" cy="1000559"/>
      </dsp:txXfrm>
    </dsp:sp>
    <dsp:sp modelId="{A768546A-354A-4586-8AA7-C33A648D5D8E}">
      <dsp:nvSpPr>
        <dsp:cNvPr id="0" name=""/>
        <dsp:cNvSpPr/>
      </dsp:nvSpPr>
      <dsp:spPr>
        <a:xfrm rot="3240000">
          <a:off x="5241046" y="3243659"/>
          <a:ext cx="299767" cy="4811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>
        <a:off x="5259581" y="3303502"/>
        <a:ext cx="209837" cy="288661"/>
      </dsp:txXfrm>
    </dsp:sp>
    <dsp:sp modelId="{B4E73C8F-15BC-476A-B8A3-500CAB7A3447}">
      <dsp:nvSpPr>
        <dsp:cNvPr id="0" name=""/>
        <dsp:cNvSpPr/>
      </dsp:nvSpPr>
      <dsp:spPr>
        <a:xfrm>
          <a:off x="5270500" y="3584742"/>
          <a:ext cx="1415003" cy="1415003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Compute Infrastructures</a:t>
          </a:r>
          <a:endParaRPr lang="de-DE" sz="1100" kern="1200" dirty="0"/>
        </a:p>
      </dsp:txBody>
      <dsp:txXfrm>
        <a:off x="5477722" y="3791964"/>
        <a:ext cx="1000559" cy="1000559"/>
      </dsp:txXfrm>
    </dsp:sp>
    <dsp:sp modelId="{59E70633-534B-4A90-8C59-32305F851A9A}">
      <dsp:nvSpPr>
        <dsp:cNvPr id="0" name=""/>
        <dsp:cNvSpPr/>
      </dsp:nvSpPr>
      <dsp:spPr>
        <a:xfrm rot="7560000">
          <a:off x="4086850" y="3243659"/>
          <a:ext cx="299767" cy="4811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 rot="10800000">
        <a:off x="4158245" y="3303502"/>
        <a:ext cx="209837" cy="288661"/>
      </dsp:txXfrm>
    </dsp:sp>
    <dsp:sp modelId="{DD2CF334-1FF8-468A-88D3-A8C25E8D4F29}">
      <dsp:nvSpPr>
        <dsp:cNvPr id="0" name=""/>
        <dsp:cNvSpPr/>
      </dsp:nvSpPr>
      <dsp:spPr>
        <a:xfrm>
          <a:off x="2942161" y="3584742"/>
          <a:ext cx="1415003" cy="1415003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Institutional Resources</a:t>
          </a:r>
          <a:endParaRPr lang="de-DE" sz="1100" kern="1200" dirty="0"/>
        </a:p>
      </dsp:txBody>
      <dsp:txXfrm>
        <a:off x="3149383" y="3791964"/>
        <a:ext cx="1000559" cy="1000559"/>
      </dsp:txXfrm>
    </dsp:sp>
    <dsp:sp modelId="{3F073234-FEE4-4447-BE67-5996E1CA927B}">
      <dsp:nvSpPr>
        <dsp:cNvPr id="0" name=""/>
        <dsp:cNvSpPr/>
      </dsp:nvSpPr>
      <dsp:spPr>
        <a:xfrm rot="11880000">
          <a:off x="3730184" y="2145953"/>
          <a:ext cx="299767" cy="4811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 rot="10800000">
        <a:off x="3817913" y="2256068"/>
        <a:ext cx="209837" cy="288661"/>
      </dsp:txXfrm>
    </dsp:sp>
    <dsp:sp modelId="{614839F7-5363-4326-AE53-29E3D1B42F75}">
      <dsp:nvSpPr>
        <dsp:cNvPr id="0" name=""/>
        <dsp:cNvSpPr/>
      </dsp:nvSpPr>
      <dsp:spPr>
        <a:xfrm>
          <a:off x="2222664" y="1370360"/>
          <a:ext cx="1415003" cy="1415003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Other</a:t>
          </a:r>
          <a:endParaRPr lang="de-DE" sz="1100" kern="1200" dirty="0"/>
        </a:p>
      </dsp:txBody>
      <dsp:txXfrm>
        <a:off x="2429886" y="1577582"/>
        <a:ext cx="1000559" cy="10005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6AD7D-8901-44AD-AAD7-350A30C64FE8}">
      <dsp:nvSpPr>
        <dsp:cNvPr id="0" name=""/>
        <dsp:cNvSpPr/>
      </dsp:nvSpPr>
      <dsp:spPr>
        <a:xfrm>
          <a:off x="4106330" y="1982401"/>
          <a:ext cx="1415003" cy="1415003"/>
        </a:xfrm>
        <a:prstGeom prst="ellipse">
          <a:avLst/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Researcher</a:t>
          </a:r>
          <a:endParaRPr lang="de-DE" sz="1400" kern="1200" dirty="0"/>
        </a:p>
      </dsp:txBody>
      <dsp:txXfrm>
        <a:off x="4313552" y="2189623"/>
        <a:ext cx="1000559" cy="1000559"/>
      </dsp:txXfrm>
    </dsp:sp>
    <dsp:sp modelId="{97E29FC3-68DF-4DC8-8891-01F7A670DF92}">
      <dsp:nvSpPr>
        <dsp:cNvPr id="0" name=""/>
        <dsp:cNvSpPr/>
      </dsp:nvSpPr>
      <dsp:spPr>
        <a:xfrm rot="16200000">
          <a:off x="4663948" y="1467534"/>
          <a:ext cx="299767" cy="4811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>
        <a:off x="4708913" y="1608719"/>
        <a:ext cx="209837" cy="288661"/>
      </dsp:txXfrm>
    </dsp:sp>
    <dsp:sp modelId="{B725608F-236B-4CB3-8E05-C2E1BE52016E}">
      <dsp:nvSpPr>
        <dsp:cNvPr id="0" name=""/>
        <dsp:cNvSpPr/>
      </dsp:nvSpPr>
      <dsp:spPr>
        <a:xfrm>
          <a:off x="4106330" y="1797"/>
          <a:ext cx="1415003" cy="1415003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Geographical Information Systems</a:t>
          </a:r>
          <a:endParaRPr lang="de-DE" sz="1100" kern="1200" dirty="0"/>
        </a:p>
      </dsp:txBody>
      <dsp:txXfrm>
        <a:off x="4313552" y="209019"/>
        <a:ext cx="1000559" cy="1000559"/>
      </dsp:txXfrm>
    </dsp:sp>
    <dsp:sp modelId="{E8D0E165-EBA0-4860-86B2-7FEF33612714}">
      <dsp:nvSpPr>
        <dsp:cNvPr id="0" name=""/>
        <dsp:cNvSpPr/>
      </dsp:nvSpPr>
      <dsp:spPr>
        <a:xfrm rot="20520000">
          <a:off x="5597712" y="2145953"/>
          <a:ext cx="299767" cy="4811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alpha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>
        <a:off x="5599913" y="2256068"/>
        <a:ext cx="209837" cy="288661"/>
      </dsp:txXfrm>
    </dsp:sp>
    <dsp:sp modelId="{BB102A57-FFE6-439F-B176-16528771B5BA}">
      <dsp:nvSpPr>
        <dsp:cNvPr id="0" name=""/>
        <dsp:cNvSpPr/>
      </dsp:nvSpPr>
      <dsp:spPr>
        <a:xfrm>
          <a:off x="5989996" y="1370360"/>
          <a:ext cx="1415003" cy="1415003"/>
        </a:xfrm>
        <a:prstGeom prst="ellipse">
          <a:avLst/>
        </a:prstGeom>
        <a:solidFill>
          <a:schemeClr val="accent2">
            <a:alpha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Data Centers / SDIs</a:t>
          </a:r>
          <a:endParaRPr lang="de-DE" sz="1100" kern="1200" dirty="0"/>
        </a:p>
      </dsp:txBody>
      <dsp:txXfrm>
        <a:off x="6197218" y="1577582"/>
        <a:ext cx="1000559" cy="1000559"/>
      </dsp:txXfrm>
    </dsp:sp>
    <dsp:sp modelId="{A768546A-354A-4586-8AA7-C33A648D5D8E}">
      <dsp:nvSpPr>
        <dsp:cNvPr id="0" name=""/>
        <dsp:cNvSpPr/>
      </dsp:nvSpPr>
      <dsp:spPr>
        <a:xfrm rot="3240000">
          <a:off x="5241046" y="3243659"/>
          <a:ext cx="299767" cy="4811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alpha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>
        <a:off x="5259581" y="3303502"/>
        <a:ext cx="209837" cy="288661"/>
      </dsp:txXfrm>
    </dsp:sp>
    <dsp:sp modelId="{B4E73C8F-15BC-476A-B8A3-500CAB7A3447}">
      <dsp:nvSpPr>
        <dsp:cNvPr id="0" name=""/>
        <dsp:cNvSpPr/>
      </dsp:nvSpPr>
      <dsp:spPr>
        <a:xfrm>
          <a:off x="5270500" y="3584742"/>
          <a:ext cx="1415003" cy="1415003"/>
        </a:xfrm>
        <a:prstGeom prst="ellipse">
          <a:avLst/>
        </a:prstGeom>
        <a:solidFill>
          <a:schemeClr val="accent2">
            <a:alpha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Compute Infrastructures</a:t>
          </a:r>
          <a:endParaRPr lang="de-DE" sz="1100" kern="1200" dirty="0"/>
        </a:p>
      </dsp:txBody>
      <dsp:txXfrm>
        <a:off x="5477722" y="3791964"/>
        <a:ext cx="1000559" cy="1000559"/>
      </dsp:txXfrm>
    </dsp:sp>
    <dsp:sp modelId="{59E70633-534B-4A90-8C59-32305F851A9A}">
      <dsp:nvSpPr>
        <dsp:cNvPr id="0" name=""/>
        <dsp:cNvSpPr/>
      </dsp:nvSpPr>
      <dsp:spPr>
        <a:xfrm rot="7560000">
          <a:off x="4086850" y="3243659"/>
          <a:ext cx="299767" cy="4811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alpha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 rot="10800000">
        <a:off x="4158245" y="3303502"/>
        <a:ext cx="209837" cy="288661"/>
      </dsp:txXfrm>
    </dsp:sp>
    <dsp:sp modelId="{DD2CF334-1FF8-468A-88D3-A8C25E8D4F29}">
      <dsp:nvSpPr>
        <dsp:cNvPr id="0" name=""/>
        <dsp:cNvSpPr/>
      </dsp:nvSpPr>
      <dsp:spPr>
        <a:xfrm>
          <a:off x="2942161" y="3584742"/>
          <a:ext cx="1415003" cy="1415003"/>
        </a:xfrm>
        <a:prstGeom prst="ellipse">
          <a:avLst/>
        </a:prstGeom>
        <a:solidFill>
          <a:schemeClr val="accent2">
            <a:alpha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Institutional Resources</a:t>
          </a:r>
          <a:endParaRPr lang="de-DE" sz="1100" kern="1200" dirty="0"/>
        </a:p>
      </dsp:txBody>
      <dsp:txXfrm>
        <a:off x="3149383" y="3791964"/>
        <a:ext cx="1000559" cy="1000559"/>
      </dsp:txXfrm>
    </dsp:sp>
    <dsp:sp modelId="{3F073234-FEE4-4447-BE67-5996E1CA927B}">
      <dsp:nvSpPr>
        <dsp:cNvPr id="0" name=""/>
        <dsp:cNvSpPr/>
      </dsp:nvSpPr>
      <dsp:spPr>
        <a:xfrm rot="11880000">
          <a:off x="3730184" y="2145953"/>
          <a:ext cx="299767" cy="4811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alpha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 rot="10800000">
        <a:off x="3817913" y="2256068"/>
        <a:ext cx="209837" cy="288661"/>
      </dsp:txXfrm>
    </dsp:sp>
    <dsp:sp modelId="{614839F7-5363-4326-AE53-29E3D1B42F75}">
      <dsp:nvSpPr>
        <dsp:cNvPr id="0" name=""/>
        <dsp:cNvSpPr/>
      </dsp:nvSpPr>
      <dsp:spPr>
        <a:xfrm>
          <a:off x="2222664" y="1370360"/>
          <a:ext cx="1415003" cy="1415003"/>
        </a:xfrm>
        <a:prstGeom prst="ellipse">
          <a:avLst/>
        </a:prstGeom>
        <a:solidFill>
          <a:schemeClr val="accent2">
            <a:alpha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Other</a:t>
          </a:r>
          <a:endParaRPr lang="de-DE" sz="1100" kern="1200" dirty="0"/>
        </a:p>
      </dsp:txBody>
      <dsp:txXfrm>
        <a:off x="2429886" y="1577582"/>
        <a:ext cx="1000559" cy="10005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6AD7D-8901-44AD-AAD7-350A30C64FE8}">
      <dsp:nvSpPr>
        <dsp:cNvPr id="0" name=""/>
        <dsp:cNvSpPr/>
      </dsp:nvSpPr>
      <dsp:spPr>
        <a:xfrm>
          <a:off x="4105155" y="1986192"/>
          <a:ext cx="1417354" cy="1417354"/>
        </a:xfrm>
        <a:prstGeom prst="ellipse">
          <a:avLst/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Researcher</a:t>
          </a:r>
          <a:endParaRPr lang="de-DE" sz="1400" kern="1200" dirty="0"/>
        </a:p>
      </dsp:txBody>
      <dsp:txXfrm>
        <a:off x="4312722" y="2193759"/>
        <a:ext cx="1002220" cy="1002220"/>
      </dsp:txXfrm>
    </dsp:sp>
    <dsp:sp modelId="{97E29FC3-68DF-4DC8-8891-01F7A670DF92}">
      <dsp:nvSpPr>
        <dsp:cNvPr id="0" name=""/>
        <dsp:cNvSpPr/>
      </dsp:nvSpPr>
      <dsp:spPr>
        <a:xfrm rot="16200000">
          <a:off x="4664005" y="1471030"/>
          <a:ext cx="299653" cy="481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alpha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>
        <a:off x="4708953" y="1612358"/>
        <a:ext cx="209757" cy="289140"/>
      </dsp:txXfrm>
    </dsp:sp>
    <dsp:sp modelId="{B725608F-236B-4CB3-8E05-C2E1BE52016E}">
      <dsp:nvSpPr>
        <dsp:cNvPr id="0" name=""/>
        <dsp:cNvSpPr/>
      </dsp:nvSpPr>
      <dsp:spPr>
        <a:xfrm>
          <a:off x="4105155" y="3454"/>
          <a:ext cx="1417354" cy="1417354"/>
        </a:xfrm>
        <a:prstGeom prst="ellipse">
          <a:avLst/>
        </a:prstGeom>
        <a:solidFill>
          <a:schemeClr val="accent2">
            <a:alpha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Geographical Information Systems</a:t>
          </a:r>
          <a:endParaRPr lang="de-DE" sz="1100" kern="1200" dirty="0"/>
        </a:p>
      </dsp:txBody>
      <dsp:txXfrm>
        <a:off x="4312722" y="211021"/>
        <a:ext cx="1002220" cy="1002220"/>
      </dsp:txXfrm>
    </dsp:sp>
    <dsp:sp modelId="{E8D0E165-EBA0-4860-86B2-7FEF33612714}">
      <dsp:nvSpPr>
        <dsp:cNvPr id="0" name=""/>
        <dsp:cNvSpPr/>
      </dsp:nvSpPr>
      <dsp:spPr>
        <a:xfrm rot="20520000">
          <a:off x="5598787" y="2150189"/>
          <a:ext cx="299653" cy="481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>
        <a:off x="5600987" y="2260459"/>
        <a:ext cx="209757" cy="289140"/>
      </dsp:txXfrm>
    </dsp:sp>
    <dsp:sp modelId="{BB102A57-FFE6-439F-B176-16528771B5BA}">
      <dsp:nvSpPr>
        <dsp:cNvPr id="0" name=""/>
        <dsp:cNvSpPr/>
      </dsp:nvSpPr>
      <dsp:spPr>
        <a:xfrm>
          <a:off x="5990851" y="1373492"/>
          <a:ext cx="1417354" cy="1417354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Data Centers / SDIs</a:t>
          </a:r>
          <a:endParaRPr lang="de-DE" sz="1100" kern="1200" dirty="0"/>
        </a:p>
      </dsp:txBody>
      <dsp:txXfrm>
        <a:off x="6198418" y="1581059"/>
        <a:ext cx="1002220" cy="1002220"/>
      </dsp:txXfrm>
    </dsp:sp>
    <dsp:sp modelId="{A768546A-354A-4586-8AA7-C33A648D5D8E}">
      <dsp:nvSpPr>
        <dsp:cNvPr id="0" name=""/>
        <dsp:cNvSpPr/>
      </dsp:nvSpPr>
      <dsp:spPr>
        <a:xfrm rot="3240000">
          <a:off x="5241732" y="3249092"/>
          <a:ext cx="299653" cy="481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alpha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>
        <a:off x="5260260" y="3309108"/>
        <a:ext cx="209757" cy="289140"/>
      </dsp:txXfrm>
    </dsp:sp>
    <dsp:sp modelId="{B4E73C8F-15BC-476A-B8A3-500CAB7A3447}">
      <dsp:nvSpPr>
        <dsp:cNvPr id="0" name=""/>
        <dsp:cNvSpPr/>
      </dsp:nvSpPr>
      <dsp:spPr>
        <a:xfrm>
          <a:off x="5270579" y="3590260"/>
          <a:ext cx="1417354" cy="1417354"/>
        </a:xfrm>
        <a:prstGeom prst="ellipse">
          <a:avLst/>
        </a:prstGeom>
        <a:solidFill>
          <a:schemeClr val="accent2">
            <a:alpha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Compute Infrastructures</a:t>
          </a:r>
          <a:endParaRPr lang="de-DE" sz="1100" kern="1200" dirty="0"/>
        </a:p>
      </dsp:txBody>
      <dsp:txXfrm>
        <a:off x="5478146" y="3797827"/>
        <a:ext cx="1002220" cy="1002220"/>
      </dsp:txXfrm>
    </dsp:sp>
    <dsp:sp modelId="{59E70633-534B-4A90-8C59-32305F851A9A}">
      <dsp:nvSpPr>
        <dsp:cNvPr id="0" name=""/>
        <dsp:cNvSpPr/>
      </dsp:nvSpPr>
      <dsp:spPr>
        <a:xfrm rot="7560000">
          <a:off x="4086278" y="3249092"/>
          <a:ext cx="299653" cy="481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alpha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 rot="10800000">
        <a:off x="4157646" y="3309108"/>
        <a:ext cx="209757" cy="289140"/>
      </dsp:txXfrm>
    </dsp:sp>
    <dsp:sp modelId="{DD2CF334-1FF8-468A-88D3-A8C25E8D4F29}">
      <dsp:nvSpPr>
        <dsp:cNvPr id="0" name=""/>
        <dsp:cNvSpPr/>
      </dsp:nvSpPr>
      <dsp:spPr>
        <a:xfrm>
          <a:off x="2939731" y="3590260"/>
          <a:ext cx="1417354" cy="1417354"/>
        </a:xfrm>
        <a:prstGeom prst="ellipse">
          <a:avLst/>
        </a:prstGeom>
        <a:solidFill>
          <a:schemeClr val="accent2">
            <a:alpha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Institutional Resources</a:t>
          </a:r>
          <a:endParaRPr lang="de-DE" sz="1100" kern="1200" dirty="0"/>
        </a:p>
      </dsp:txBody>
      <dsp:txXfrm>
        <a:off x="3147298" y="3797827"/>
        <a:ext cx="1002220" cy="1002220"/>
      </dsp:txXfrm>
    </dsp:sp>
    <dsp:sp modelId="{3F073234-FEE4-4447-BE67-5996E1CA927B}">
      <dsp:nvSpPr>
        <dsp:cNvPr id="0" name=""/>
        <dsp:cNvSpPr/>
      </dsp:nvSpPr>
      <dsp:spPr>
        <a:xfrm rot="11880000">
          <a:off x="3729223" y="2150189"/>
          <a:ext cx="299653" cy="481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alpha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 rot="10800000">
        <a:off x="3816919" y="2260459"/>
        <a:ext cx="209757" cy="289140"/>
      </dsp:txXfrm>
    </dsp:sp>
    <dsp:sp modelId="{614839F7-5363-4326-AE53-29E3D1B42F75}">
      <dsp:nvSpPr>
        <dsp:cNvPr id="0" name=""/>
        <dsp:cNvSpPr/>
      </dsp:nvSpPr>
      <dsp:spPr>
        <a:xfrm>
          <a:off x="2219459" y="1373492"/>
          <a:ext cx="1417354" cy="1417354"/>
        </a:xfrm>
        <a:prstGeom prst="ellipse">
          <a:avLst/>
        </a:prstGeom>
        <a:solidFill>
          <a:schemeClr val="accent2">
            <a:alpha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Other</a:t>
          </a:r>
          <a:endParaRPr lang="de-DE" sz="1100" kern="1200" dirty="0"/>
        </a:p>
      </dsp:txBody>
      <dsp:txXfrm>
        <a:off x="2427026" y="1581059"/>
        <a:ext cx="1002220" cy="10022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6AD7D-8901-44AD-AAD7-350A30C64FE8}">
      <dsp:nvSpPr>
        <dsp:cNvPr id="0" name=""/>
        <dsp:cNvSpPr/>
      </dsp:nvSpPr>
      <dsp:spPr>
        <a:xfrm>
          <a:off x="4108681" y="1979621"/>
          <a:ext cx="1410302" cy="1410302"/>
        </a:xfrm>
        <a:prstGeom prst="ellipse">
          <a:avLst/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Researcher</a:t>
          </a:r>
          <a:endParaRPr lang="de-DE" sz="1400" kern="1200" dirty="0"/>
        </a:p>
      </dsp:txBody>
      <dsp:txXfrm>
        <a:off x="4315215" y="2186155"/>
        <a:ext cx="997234" cy="997234"/>
      </dsp:txXfrm>
    </dsp:sp>
    <dsp:sp modelId="{97E29FC3-68DF-4DC8-8891-01F7A670DF92}">
      <dsp:nvSpPr>
        <dsp:cNvPr id="0" name=""/>
        <dsp:cNvSpPr/>
      </dsp:nvSpPr>
      <dsp:spPr>
        <a:xfrm rot="16200000">
          <a:off x="4663723" y="1465141"/>
          <a:ext cx="300218" cy="4795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alpha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>
        <a:off x="4708756" y="1606074"/>
        <a:ext cx="210153" cy="287702"/>
      </dsp:txXfrm>
    </dsp:sp>
    <dsp:sp modelId="{B725608F-236B-4CB3-8E05-C2E1BE52016E}">
      <dsp:nvSpPr>
        <dsp:cNvPr id="0" name=""/>
        <dsp:cNvSpPr/>
      </dsp:nvSpPr>
      <dsp:spPr>
        <a:xfrm>
          <a:off x="4108681" y="2868"/>
          <a:ext cx="1410302" cy="1410302"/>
        </a:xfrm>
        <a:prstGeom prst="ellipse">
          <a:avLst/>
        </a:prstGeom>
        <a:solidFill>
          <a:schemeClr val="accent2">
            <a:alpha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Geographical Information Systems</a:t>
          </a:r>
          <a:endParaRPr lang="de-DE" sz="1100" kern="1200" dirty="0"/>
        </a:p>
      </dsp:txBody>
      <dsp:txXfrm>
        <a:off x="4315215" y="209402"/>
        <a:ext cx="997234" cy="997234"/>
      </dsp:txXfrm>
    </dsp:sp>
    <dsp:sp modelId="{E8D0E165-EBA0-4860-86B2-7FEF33612714}">
      <dsp:nvSpPr>
        <dsp:cNvPr id="0" name=""/>
        <dsp:cNvSpPr/>
      </dsp:nvSpPr>
      <dsp:spPr>
        <a:xfrm rot="20520000">
          <a:off x="5595644" y="2142221"/>
          <a:ext cx="300218" cy="4795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alpha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>
        <a:off x="5597848" y="2252037"/>
        <a:ext cx="210153" cy="287702"/>
      </dsp:txXfrm>
    </dsp:sp>
    <dsp:sp modelId="{BB102A57-FFE6-439F-B176-16528771B5BA}">
      <dsp:nvSpPr>
        <dsp:cNvPr id="0" name=""/>
        <dsp:cNvSpPr/>
      </dsp:nvSpPr>
      <dsp:spPr>
        <a:xfrm>
          <a:off x="5988685" y="1368771"/>
          <a:ext cx="1410302" cy="1410302"/>
        </a:xfrm>
        <a:prstGeom prst="ellipse">
          <a:avLst/>
        </a:prstGeom>
        <a:solidFill>
          <a:schemeClr val="accent2">
            <a:alpha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Data Centers / SDIs</a:t>
          </a:r>
          <a:endParaRPr lang="de-DE" sz="1100" kern="1200" dirty="0"/>
        </a:p>
      </dsp:txBody>
      <dsp:txXfrm>
        <a:off x="6195219" y="1575305"/>
        <a:ext cx="997234" cy="997234"/>
      </dsp:txXfrm>
    </dsp:sp>
    <dsp:sp modelId="{A768546A-354A-4586-8AA7-C33A648D5D8E}">
      <dsp:nvSpPr>
        <dsp:cNvPr id="0" name=""/>
        <dsp:cNvSpPr/>
      </dsp:nvSpPr>
      <dsp:spPr>
        <a:xfrm rot="3240000">
          <a:off x="5239681" y="3237760"/>
          <a:ext cx="300218" cy="4795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>
        <a:off x="5258244" y="3297228"/>
        <a:ext cx="210153" cy="287702"/>
      </dsp:txXfrm>
    </dsp:sp>
    <dsp:sp modelId="{B4E73C8F-15BC-476A-B8A3-500CAB7A3447}">
      <dsp:nvSpPr>
        <dsp:cNvPr id="0" name=""/>
        <dsp:cNvSpPr/>
      </dsp:nvSpPr>
      <dsp:spPr>
        <a:xfrm>
          <a:off x="5270587" y="3578848"/>
          <a:ext cx="1410302" cy="1410302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Compute Infrastructures</a:t>
          </a:r>
          <a:endParaRPr lang="de-DE" sz="1100" kern="1200" dirty="0"/>
        </a:p>
      </dsp:txBody>
      <dsp:txXfrm>
        <a:off x="5477121" y="3785382"/>
        <a:ext cx="997234" cy="997234"/>
      </dsp:txXfrm>
    </dsp:sp>
    <dsp:sp modelId="{59E70633-534B-4A90-8C59-32305F851A9A}">
      <dsp:nvSpPr>
        <dsp:cNvPr id="0" name=""/>
        <dsp:cNvSpPr/>
      </dsp:nvSpPr>
      <dsp:spPr>
        <a:xfrm rot="7560000">
          <a:off x="4087764" y="3237760"/>
          <a:ext cx="300218" cy="4795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alpha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 rot="10800000">
        <a:off x="4159266" y="3297228"/>
        <a:ext cx="210153" cy="287702"/>
      </dsp:txXfrm>
    </dsp:sp>
    <dsp:sp modelId="{DD2CF334-1FF8-468A-88D3-A8C25E8D4F29}">
      <dsp:nvSpPr>
        <dsp:cNvPr id="0" name=""/>
        <dsp:cNvSpPr/>
      </dsp:nvSpPr>
      <dsp:spPr>
        <a:xfrm>
          <a:off x="2946775" y="3578848"/>
          <a:ext cx="1410302" cy="1410302"/>
        </a:xfrm>
        <a:prstGeom prst="ellipse">
          <a:avLst/>
        </a:prstGeom>
        <a:solidFill>
          <a:schemeClr val="accent2">
            <a:alpha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Institutional Resources</a:t>
          </a:r>
          <a:endParaRPr lang="de-DE" sz="1100" kern="1200" dirty="0"/>
        </a:p>
      </dsp:txBody>
      <dsp:txXfrm>
        <a:off x="3153309" y="3785382"/>
        <a:ext cx="997234" cy="997234"/>
      </dsp:txXfrm>
    </dsp:sp>
    <dsp:sp modelId="{3F073234-FEE4-4447-BE67-5996E1CA927B}">
      <dsp:nvSpPr>
        <dsp:cNvPr id="0" name=""/>
        <dsp:cNvSpPr/>
      </dsp:nvSpPr>
      <dsp:spPr>
        <a:xfrm rot="11880000">
          <a:off x="3731802" y="2142221"/>
          <a:ext cx="300218" cy="4795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alpha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 rot="10800000">
        <a:off x="3819663" y="2252037"/>
        <a:ext cx="210153" cy="287702"/>
      </dsp:txXfrm>
    </dsp:sp>
    <dsp:sp modelId="{614839F7-5363-4326-AE53-29E3D1B42F75}">
      <dsp:nvSpPr>
        <dsp:cNvPr id="0" name=""/>
        <dsp:cNvSpPr/>
      </dsp:nvSpPr>
      <dsp:spPr>
        <a:xfrm>
          <a:off x="2228677" y="1368771"/>
          <a:ext cx="1410302" cy="1410302"/>
        </a:xfrm>
        <a:prstGeom prst="ellipse">
          <a:avLst/>
        </a:prstGeom>
        <a:solidFill>
          <a:schemeClr val="accent2">
            <a:alpha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Other</a:t>
          </a:r>
          <a:endParaRPr lang="de-DE" sz="1100" kern="1200" dirty="0"/>
        </a:p>
      </dsp:txBody>
      <dsp:txXfrm>
        <a:off x="2435211" y="1575305"/>
        <a:ext cx="997234" cy="9972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6AD7D-8901-44AD-AAD7-350A30C64FE8}">
      <dsp:nvSpPr>
        <dsp:cNvPr id="0" name=""/>
        <dsp:cNvSpPr/>
      </dsp:nvSpPr>
      <dsp:spPr>
        <a:xfrm>
          <a:off x="4108681" y="1979621"/>
          <a:ext cx="1410302" cy="1410302"/>
        </a:xfrm>
        <a:prstGeom prst="ellipse">
          <a:avLst/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Researcher</a:t>
          </a:r>
          <a:endParaRPr lang="de-DE" sz="1400" kern="1200" dirty="0"/>
        </a:p>
      </dsp:txBody>
      <dsp:txXfrm>
        <a:off x="4315215" y="2186155"/>
        <a:ext cx="997234" cy="997234"/>
      </dsp:txXfrm>
    </dsp:sp>
    <dsp:sp modelId="{97E29FC3-68DF-4DC8-8891-01F7A670DF92}">
      <dsp:nvSpPr>
        <dsp:cNvPr id="0" name=""/>
        <dsp:cNvSpPr/>
      </dsp:nvSpPr>
      <dsp:spPr>
        <a:xfrm rot="16200000">
          <a:off x="4663723" y="1465141"/>
          <a:ext cx="300218" cy="4795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alpha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>
        <a:off x="4708756" y="1606074"/>
        <a:ext cx="210153" cy="287702"/>
      </dsp:txXfrm>
    </dsp:sp>
    <dsp:sp modelId="{B725608F-236B-4CB3-8E05-C2E1BE52016E}">
      <dsp:nvSpPr>
        <dsp:cNvPr id="0" name=""/>
        <dsp:cNvSpPr/>
      </dsp:nvSpPr>
      <dsp:spPr>
        <a:xfrm>
          <a:off x="4108681" y="2868"/>
          <a:ext cx="1410302" cy="1410302"/>
        </a:xfrm>
        <a:prstGeom prst="ellipse">
          <a:avLst/>
        </a:prstGeom>
        <a:solidFill>
          <a:schemeClr val="accent2">
            <a:alpha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Geographical Information Systems</a:t>
          </a:r>
          <a:endParaRPr lang="de-DE" sz="1100" kern="1200" dirty="0"/>
        </a:p>
      </dsp:txBody>
      <dsp:txXfrm>
        <a:off x="4315215" y="209402"/>
        <a:ext cx="997234" cy="997234"/>
      </dsp:txXfrm>
    </dsp:sp>
    <dsp:sp modelId="{E8D0E165-EBA0-4860-86B2-7FEF33612714}">
      <dsp:nvSpPr>
        <dsp:cNvPr id="0" name=""/>
        <dsp:cNvSpPr/>
      </dsp:nvSpPr>
      <dsp:spPr>
        <a:xfrm rot="20520000">
          <a:off x="5595644" y="2142221"/>
          <a:ext cx="300218" cy="4795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alpha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>
        <a:off x="5597848" y="2252037"/>
        <a:ext cx="210153" cy="287702"/>
      </dsp:txXfrm>
    </dsp:sp>
    <dsp:sp modelId="{BB102A57-FFE6-439F-B176-16528771B5BA}">
      <dsp:nvSpPr>
        <dsp:cNvPr id="0" name=""/>
        <dsp:cNvSpPr/>
      </dsp:nvSpPr>
      <dsp:spPr>
        <a:xfrm>
          <a:off x="5988685" y="1368771"/>
          <a:ext cx="1410302" cy="1410302"/>
        </a:xfrm>
        <a:prstGeom prst="ellipse">
          <a:avLst/>
        </a:prstGeom>
        <a:solidFill>
          <a:schemeClr val="accent2">
            <a:alpha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Data Centers / SDIs</a:t>
          </a:r>
          <a:endParaRPr lang="de-DE" sz="1100" kern="1200" dirty="0"/>
        </a:p>
      </dsp:txBody>
      <dsp:txXfrm>
        <a:off x="6195219" y="1575305"/>
        <a:ext cx="997234" cy="997234"/>
      </dsp:txXfrm>
    </dsp:sp>
    <dsp:sp modelId="{A768546A-354A-4586-8AA7-C33A648D5D8E}">
      <dsp:nvSpPr>
        <dsp:cNvPr id="0" name=""/>
        <dsp:cNvSpPr/>
      </dsp:nvSpPr>
      <dsp:spPr>
        <a:xfrm rot="3240000">
          <a:off x="5239681" y="3237760"/>
          <a:ext cx="300218" cy="4795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alpha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>
        <a:off x="5258244" y="3297228"/>
        <a:ext cx="210153" cy="287702"/>
      </dsp:txXfrm>
    </dsp:sp>
    <dsp:sp modelId="{B4E73C8F-15BC-476A-B8A3-500CAB7A3447}">
      <dsp:nvSpPr>
        <dsp:cNvPr id="0" name=""/>
        <dsp:cNvSpPr/>
      </dsp:nvSpPr>
      <dsp:spPr>
        <a:xfrm>
          <a:off x="5270587" y="3578848"/>
          <a:ext cx="1410302" cy="1410302"/>
        </a:xfrm>
        <a:prstGeom prst="ellipse">
          <a:avLst/>
        </a:prstGeom>
        <a:solidFill>
          <a:schemeClr val="accent2">
            <a:alpha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Compute Infrastructures</a:t>
          </a:r>
          <a:endParaRPr lang="de-DE" sz="1100" kern="1200" dirty="0"/>
        </a:p>
      </dsp:txBody>
      <dsp:txXfrm>
        <a:off x="5477121" y="3785382"/>
        <a:ext cx="997234" cy="997234"/>
      </dsp:txXfrm>
    </dsp:sp>
    <dsp:sp modelId="{59E70633-534B-4A90-8C59-32305F851A9A}">
      <dsp:nvSpPr>
        <dsp:cNvPr id="0" name=""/>
        <dsp:cNvSpPr/>
      </dsp:nvSpPr>
      <dsp:spPr>
        <a:xfrm rot="7560000">
          <a:off x="4087764" y="3237760"/>
          <a:ext cx="300218" cy="4795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 rot="10800000">
        <a:off x="4159266" y="3297228"/>
        <a:ext cx="210153" cy="287702"/>
      </dsp:txXfrm>
    </dsp:sp>
    <dsp:sp modelId="{DD2CF334-1FF8-468A-88D3-A8C25E8D4F29}">
      <dsp:nvSpPr>
        <dsp:cNvPr id="0" name=""/>
        <dsp:cNvSpPr/>
      </dsp:nvSpPr>
      <dsp:spPr>
        <a:xfrm>
          <a:off x="2946775" y="3578848"/>
          <a:ext cx="1410302" cy="1410302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Institutional Resources</a:t>
          </a:r>
          <a:endParaRPr lang="de-DE" sz="1100" kern="1200" dirty="0"/>
        </a:p>
      </dsp:txBody>
      <dsp:txXfrm>
        <a:off x="3153309" y="3785382"/>
        <a:ext cx="997234" cy="997234"/>
      </dsp:txXfrm>
    </dsp:sp>
    <dsp:sp modelId="{3F073234-FEE4-4447-BE67-5996E1CA927B}">
      <dsp:nvSpPr>
        <dsp:cNvPr id="0" name=""/>
        <dsp:cNvSpPr/>
      </dsp:nvSpPr>
      <dsp:spPr>
        <a:xfrm rot="11880000">
          <a:off x="3731802" y="2142221"/>
          <a:ext cx="300218" cy="4795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alpha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 rot="10800000">
        <a:off x="3819663" y="2252037"/>
        <a:ext cx="210153" cy="287702"/>
      </dsp:txXfrm>
    </dsp:sp>
    <dsp:sp modelId="{614839F7-5363-4326-AE53-29E3D1B42F75}">
      <dsp:nvSpPr>
        <dsp:cNvPr id="0" name=""/>
        <dsp:cNvSpPr/>
      </dsp:nvSpPr>
      <dsp:spPr>
        <a:xfrm>
          <a:off x="2228677" y="1368771"/>
          <a:ext cx="1410302" cy="1410302"/>
        </a:xfrm>
        <a:prstGeom prst="ellipse">
          <a:avLst/>
        </a:prstGeom>
        <a:solidFill>
          <a:schemeClr val="accent2">
            <a:alpha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Other</a:t>
          </a:r>
          <a:endParaRPr lang="de-DE" sz="1100" kern="1200" dirty="0"/>
        </a:p>
      </dsp:txBody>
      <dsp:txXfrm>
        <a:off x="2435211" y="1575305"/>
        <a:ext cx="997234" cy="9972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6AD7D-8901-44AD-AAD7-350A30C64FE8}">
      <dsp:nvSpPr>
        <dsp:cNvPr id="0" name=""/>
        <dsp:cNvSpPr/>
      </dsp:nvSpPr>
      <dsp:spPr>
        <a:xfrm>
          <a:off x="4100454" y="2001915"/>
          <a:ext cx="1426756" cy="1426756"/>
        </a:xfrm>
        <a:prstGeom prst="ellipse">
          <a:avLst/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Researcher</a:t>
          </a:r>
          <a:endParaRPr lang="de-DE" sz="1400" kern="1200" dirty="0"/>
        </a:p>
      </dsp:txBody>
      <dsp:txXfrm>
        <a:off x="4309398" y="2210859"/>
        <a:ext cx="1008868" cy="1008868"/>
      </dsp:txXfrm>
    </dsp:sp>
    <dsp:sp modelId="{97E29FC3-68DF-4DC8-8891-01F7A670DF92}">
      <dsp:nvSpPr>
        <dsp:cNvPr id="0" name=""/>
        <dsp:cNvSpPr/>
      </dsp:nvSpPr>
      <dsp:spPr>
        <a:xfrm rot="16200000">
          <a:off x="4662317" y="1482066"/>
          <a:ext cx="303029" cy="4850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alpha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/>
        </a:p>
      </dsp:txBody>
      <dsp:txXfrm>
        <a:off x="4707772" y="1624540"/>
        <a:ext cx="212120" cy="291059"/>
      </dsp:txXfrm>
    </dsp:sp>
    <dsp:sp modelId="{B725608F-236B-4CB3-8E05-C2E1BE52016E}">
      <dsp:nvSpPr>
        <dsp:cNvPr id="0" name=""/>
        <dsp:cNvSpPr/>
      </dsp:nvSpPr>
      <dsp:spPr>
        <a:xfrm>
          <a:off x="4100454" y="3405"/>
          <a:ext cx="1426756" cy="1426756"/>
        </a:xfrm>
        <a:prstGeom prst="ellipse">
          <a:avLst/>
        </a:prstGeom>
        <a:solidFill>
          <a:schemeClr val="accent2">
            <a:alpha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Geographical Information Systems</a:t>
          </a:r>
          <a:endParaRPr lang="de-DE" sz="1200" kern="1200" dirty="0"/>
        </a:p>
      </dsp:txBody>
      <dsp:txXfrm>
        <a:off x="4309398" y="212349"/>
        <a:ext cx="1008868" cy="1008868"/>
      </dsp:txXfrm>
    </dsp:sp>
    <dsp:sp modelId="{E8D0E165-EBA0-4860-86B2-7FEF33612714}">
      <dsp:nvSpPr>
        <dsp:cNvPr id="0" name=""/>
        <dsp:cNvSpPr/>
      </dsp:nvSpPr>
      <dsp:spPr>
        <a:xfrm rot="20520000">
          <a:off x="5604508" y="2166608"/>
          <a:ext cx="303029" cy="4850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alpha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/>
        </a:p>
      </dsp:txBody>
      <dsp:txXfrm>
        <a:off x="5606733" y="2277673"/>
        <a:ext cx="212120" cy="291059"/>
      </dsp:txXfrm>
    </dsp:sp>
    <dsp:sp modelId="{BB102A57-FFE6-439F-B176-16528771B5BA}">
      <dsp:nvSpPr>
        <dsp:cNvPr id="0" name=""/>
        <dsp:cNvSpPr/>
      </dsp:nvSpPr>
      <dsp:spPr>
        <a:xfrm>
          <a:off x="6001149" y="1384341"/>
          <a:ext cx="1426756" cy="1426756"/>
        </a:xfrm>
        <a:prstGeom prst="ellipse">
          <a:avLst/>
        </a:prstGeom>
        <a:solidFill>
          <a:schemeClr val="accent2">
            <a:alpha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Data Centers / SDIs</a:t>
          </a:r>
          <a:endParaRPr lang="de-DE" sz="1200" kern="1200" dirty="0"/>
        </a:p>
      </dsp:txBody>
      <dsp:txXfrm>
        <a:off x="6210093" y="1593285"/>
        <a:ext cx="1008868" cy="1008868"/>
      </dsp:txXfrm>
    </dsp:sp>
    <dsp:sp modelId="{A768546A-354A-4586-8AA7-C33A648D5D8E}">
      <dsp:nvSpPr>
        <dsp:cNvPr id="0" name=""/>
        <dsp:cNvSpPr/>
      </dsp:nvSpPr>
      <dsp:spPr>
        <a:xfrm rot="3240000">
          <a:off x="5244624" y="3274220"/>
          <a:ext cx="303029" cy="4850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alpha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/>
        </a:p>
      </dsp:txBody>
      <dsp:txXfrm>
        <a:off x="5263361" y="3334466"/>
        <a:ext cx="212120" cy="291059"/>
      </dsp:txXfrm>
    </dsp:sp>
    <dsp:sp modelId="{B4E73C8F-15BC-476A-B8A3-500CAB7A3447}">
      <dsp:nvSpPr>
        <dsp:cNvPr id="0" name=""/>
        <dsp:cNvSpPr/>
      </dsp:nvSpPr>
      <dsp:spPr>
        <a:xfrm>
          <a:off x="5275148" y="3618743"/>
          <a:ext cx="1426756" cy="1426756"/>
        </a:xfrm>
        <a:prstGeom prst="ellipse">
          <a:avLst/>
        </a:prstGeom>
        <a:solidFill>
          <a:schemeClr val="accent2">
            <a:alpha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Compute Infrastructures</a:t>
          </a:r>
          <a:endParaRPr lang="de-DE" sz="1200" kern="1200" dirty="0"/>
        </a:p>
      </dsp:txBody>
      <dsp:txXfrm>
        <a:off x="5484092" y="3827687"/>
        <a:ext cx="1008868" cy="1008868"/>
      </dsp:txXfrm>
    </dsp:sp>
    <dsp:sp modelId="{59E70633-534B-4A90-8C59-32305F851A9A}">
      <dsp:nvSpPr>
        <dsp:cNvPr id="0" name=""/>
        <dsp:cNvSpPr/>
      </dsp:nvSpPr>
      <dsp:spPr>
        <a:xfrm rot="7560000">
          <a:off x="4080011" y="3274220"/>
          <a:ext cx="303029" cy="4850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alpha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/>
        </a:p>
      </dsp:txBody>
      <dsp:txXfrm rot="10800000">
        <a:off x="4152183" y="3334466"/>
        <a:ext cx="212120" cy="291059"/>
      </dsp:txXfrm>
    </dsp:sp>
    <dsp:sp modelId="{DD2CF334-1FF8-468A-88D3-A8C25E8D4F29}">
      <dsp:nvSpPr>
        <dsp:cNvPr id="0" name=""/>
        <dsp:cNvSpPr/>
      </dsp:nvSpPr>
      <dsp:spPr>
        <a:xfrm>
          <a:off x="2925760" y="3618743"/>
          <a:ext cx="1426756" cy="1426756"/>
        </a:xfrm>
        <a:prstGeom prst="ellipse">
          <a:avLst/>
        </a:prstGeom>
        <a:solidFill>
          <a:schemeClr val="accent2">
            <a:alpha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Institutional Resources</a:t>
          </a:r>
          <a:endParaRPr lang="de-DE" sz="1200" kern="1200" dirty="0"/>
        </a:p>
      </dsp:txBody>
      <dsp:txXfrm>
        <a:off x="3134704" y="3827687"/>
        <a:ext cx="1008868" cy="1008868"/>
      </dsp:txXfrm>
    </dsp:sp>
    <dsp:sp modelId="{3F073234-FEE4-4447-BE67-5996E1CA927B}">
      <dsp:nvSpPr>
        <dsp:cNvPr id="0" name=""/>
        <dsp:cNvSpPr/>
      </dsp:nvSpPr>
      <dsp:spPr>
        <a:xfrm rot="11880000">
          <a:off x="3720126" y="2166608"/>
          <a:ext cx="303029" cy="4850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/>
        </a:p>
      </dsp:txBody>
      <dsp:txXfrm rot="10800000">
        <a:off x="3808810" y="2277673"/>
        <a:ext cx="212120" cy="291059"/>
      </dsp:txXfrm>
    </dsp:sp>
    <dsp:sp modelId="{614839F7-5363-4326-AE53-29E3D1B42F75}">
      <dsp:nvSpPr>
        <dsp:cNvPr id="0" name=""/>
        <dsp:cNvSpPr/>
      </dsp:nvSpPr>
      <dsp:spPr>
        <a:xfrm>
          <a:off x="2199759" y="1384341"/>
          <a:ext cx="1426756" cy="1426756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Other</a:t>
          </a:r>
          <a:endParaRPr lang="de-DE" sz="1200" kern="1200" dirty="0"/>
        </a:p>
      </dsp:txBody>
      <dsp:txXfrm>
        <a:off x="2408703" y="1593285"/>
        <a:ext cx="1008868" cy="1008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525"/>
            <a:ext cx="29686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40" tIns="0" rIns="19040" bIns="0" numCol="1" anchor="t" anchorCtr="0" compatLnSpc="1">
            <a:prstTxWarp prst="textNoShape">
              <a:avLst/>
            </a:prstTxWarp>
          </a:bodyPr>
          <a:lstStyle>
            <a:lvl1pPr defTabSz="760413">
              <a:lnSpc>
                <a:spcPct val="100000"/>
              </a:lnSpc>
              <a:spcBef>
                <a:spcPct val="0"/>
              </a:spcBef>
              <a:defRPr sz="10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6675" y="9525"/>
            <a:ext cx="29686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40" tIns="0" rIns="19040" bIns="0" numCol="1" anchor="t" anchorCtr="0" compatLnSpc="1">
            <a:prstTxWarp prst="textNoShape">
              <a:avLst/>
            </a:prstTxWarp>
          </a:bodyPr>
          <a:lstStyle>
            <a:lvl1pPr algn="r" defTabSz="760413">
              <a:lnSpc>
                <a:spcPct val="100000"/>
              </a:lnSpc>
              <a:spcBef>
                <a:spcPct val="0"/>
              </a:spcBef>
              <a:defRPr sz="10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686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40" tIns="0" rIns="19040" bIns="0" numCol="1" anchor="b" anchorCtr="0" compatLnSpc="1">
            <a:prstTxWarp prst="textNoShape">
              <a:avLst/>
            </a:prstTxWarp>
          </a:bodyPr>
          <a:lstStyle>
            <a:lvl1pPr defTabSz="760413">
              <a:lnSpc>
                <a:spcPct val="100000"/>
              </a:lnSpc>
              <a:spcBef>
                <a:spcPct val="0"/>
              </a:spcBef>
              <a:defRPr sz="10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6675" y="9429750"/>
            <a:ext cx="29686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40" tIns="0" rIns="19040" bIns="0" numCol="1" anchor="b" anchorCtr="0" compatLnSpc="1">
            <a:prstTxWarp prst="textNoShape">
              <a:avLst/>
            </a:prstTxWarp>
          </a:bodyPr>
          <a:lstStyle>
            <a:lvl1pPr algn="r" defTabSz="760413">
              <a:lnSpc>
                <a:spcPct val="100000"/>
              </a:lnSpc>
              <a:spcBef>
                <a:spcPct val="0"/>
              </a:spcBef>
              <a:defRPr sz="10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243F29-B472-4C8D-B2A9-4AD4272795C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020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525"/>
            <a:ext cx="29686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40" tIns="0" rIns="19040" bIns="0" numCol="1" anchor="t" anchorCtr="0" compatLnSpc="1">
            <a:prstTxWarp prst="textNoShape">
              <a:avLst/>
            </a:prstTxWarp>
          </a:bodyPr>
          <a:lstStyle>
            <a:lvl1pPr defTabSz="760413">
              <a:lnSpc>
                <a:spcPct val="100000"/>
              </a:lnSpc>
              <a:spcBef>
                <a:spcPct val="0"/>
              </a:spcBef>
              <a:defRPr sz="10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6675" y="9525"/>
            <a:ext cx="29686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40" tIns="0" rIns="19040" bIns="0" numCol="1" anchor="t" anchorCtr="0" compatLnSpc="1">
            <a:prstTxWarp prst="textNoShape">
              <a:avLst/>
            </a:prstTxWarp>
          </a:bodyPr>
          <a:lstStyle>
            <a:lvl1pPr algn="r" defTabSz="760413">
              <a:lnSpc>
                <a:spcPct val="100000"/>
              </a:lnSpc>
              <a:spcBef>
                <a:spcPct val="0"/>
              </a:spcBef>
              <a:defRPr sz="10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686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40" tIns="0" rIns="19040" bIns="0" numCol="1" anchor="b" anchorCtr="0" compatLnSpc="1">
            <a:prstTxWarp prst="textNoShape">
              <a:avLst/>
            </a:prstTxWarp>
          </a:bodyPr>
          <a:lstStyle>
            <a:lvl1pPr defTabSz="760413">
              <a:lnSpc>
                <a:spcPct val="100000"/>
              </a:lnSpc>
              <a:spcBef>
                <a:spcPct val="0"/>
              </a:spcBef>
              <a:defRPr sz="10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6675" y="9429750"/>
            <a:ext cx="29686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40" tIns="0" rIns="19040" bIns="0" numCol="1" anchor="b" anchorCtr="0" compatLnSpc="1">
            <a:prstTxWarp prst="textNoShape">
              <a:avLst/>
            </a:prstTxWarp>
          </a:bodyPr>
          <a:lstStyle>
            <a:lvl1pPr algn="r" defTabSz="760413">
              <a:lnSpc>
                <a:spcPct val="100000"/>
              </a:lnSpc>
              <a:spcBef>
                <a:spcPct val="0"/>
              </a:spcBef>
              <a:defRPr sz="10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1E187DE4-3351-41DE-8399-BF82812466F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719638"/>
            <a:ext cx="5019675" cy="447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26" tIns="46013" rIns="92026" bIns="460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9159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74663" y="568325"/>
            <a:ext cx="5918200" cy="40560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8491805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SDI = </a:t>
            </a:r>
            <a:r>
              <a:rPr lang="de-DE" dirty="0" err="1" smtClean="0"/>
              <a:t>Spatial</a:t>
            </a:r>
            <a:r>
              <a:rPr lang="de-DE" dirty="0" smtClean="0"/>
              <a:t> Data </a:t>
            </a:r>
            <a:r>
              <a:rPr lang="de-DE" dirty="0" err="1" smtClean="0"/>
              <a:t>Infrastructures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2A6C26-B4E1-4A91-B00B-1BA6E13FE0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96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GeoXACML</a:t>
            </a:r>
            <a:r>
              <a:rPr lang="de-DE" dirty="0" smtClean="0"/>
              <a:t>: </a:t>
            </a:r>
            <a:r>
              <a:rPr lang="de-DE" dirty="0" err="1" smtClean="0"/>
              <a:t>Geospatial</a:t>
            </a:r>
            <a:r>
              <a:rPr lang="de-DE" dirty="0" smtClean="0"/>
              <a:t> </a:t>
            </a:r>
            <a:r>
              <a:rPr lang="de-DE" dirty="0" err="1" smtClean="0"/>
              <a:t>eXtensible</a:t>
            </a:r>
            <a:r>
              <a:rPr lang="de-DE" dirty="0" smtClean="0"/>
              <a:t> Access </a:t>
            </a:r>
            <a:r>
              <a:rPr lang="de-DE" dirty="0" err="1" smtClean="0"/>
              <a:t>Control</a:t>
            </a:r>
            <a:r>
              <a:rPr lang="de-DE" dirty="0" smtClean="0"/>
              <a:t> Markup Language</a:t>
            </a:r>
          </a:p>
          <a:p>
            <a:r>
              <a:rPr lang="de-DE" dirty="0" smtClean="0"/>
              <a:t>WS-</a:t>
            </a:r>
            <a:r>
              <a:rPr lang="de-DE" dirty="0" err="1" smtClean="0"/>
              <a:t>security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extensible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various</a:t>
            </a:r>
            <a:r>
              <a:rPr lang="de-DE" baseline="0" dirty="0" smtClean="0"/>
              <a:t> AA </a:t>
            </a:r>
            <a:r>
              <a:rPr lang="de-DE" baseline="0" dirty="0" err="1" smtClean="0"/>
              <a:t>mechanisms</a:t>
            </a:r>
            <a:r>
              <a:rPr lang="de-DE" baseline="0" dirty="0" smtClean="0"/>
              <a:t> (SAML, Kerberos, X509 …)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OpenID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baseline="0" dirty="0" smtClean="0"/>
              <a:t> not an SSO, but </a:t>
            </a:r>
            <a:r>
              <a:rPr lang="de-DE" baseline="0" dirty="0" err="1" smtClean="0"/>
              <a:t>favoriesiert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US </a:t>
            </a:r>
            <a:r>
              <a:rPr lang="de-DE" baseline="0" dirty="0" smtClean="0">
                <a:sym typeface="Wingdings" pitchFamily="2" charset="2"/>
              </a:rPr>
              <a:t>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err="1" smtClean="0">
                <a:sym typeface="Wingdings" pitchFamily="2" charset="2"/>
              </a:rPr>
              <a:t>Latlon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globus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project</a:t>
            </a:r>
            <a:r>
              <a:rPr lang="de-DE" sz="1400" baseline="0" dirty="0" smtClean="0">
                <a:sym typeface="Wingdings" pitchFamily="2" charset="2"/>
              </a:rPr>
              <a:t>: http://www.gdi-grid.de/</a:t>
            </a:r>
            <a:endParaRPr lang="de-DE" dirty="0" smtClean="0"/>
          </a:p>
          <a:p>
            <a:r>
              <a:rPr lang="de-DE" dirty="0" smtClean="0"/>
              <a:t>Kerberos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Certificates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Microsoft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2A6C26-B4E1-4A91-B00B-1BA6E13FE0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54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err="1" smtClean="0"/>
              <a:t>EoPortal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client</a:t>
            </a:r>
            <a:r>
              <a:rPr lang="de-DE" baseline="0" dirty="0" smtClean="0"/>
              <a:t>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2A6C26-B4E1-4A91-B00B-1BA6E13FE0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61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Things will </a:t>
            </a:r>
            <a:r>
              <a:rPr lang="de-DE" dirty="0" err="1" smtClean="0"/>
              <a:t>change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cloud</a:t>
            </a:r>
            <a:r>
              <a:rPr lang="de-DE" baseline="0" dirty="0" smtClean="0"/>
              <a:t>,   kürzer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87DE4-3351-41DE-8399-BF82812466FC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1271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Vielleich raus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87DE4-3351-41DE-8399-BF82812466FC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4002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Shibboleth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SAML </a:t>
            </a:r>
            <a:r>
              <a:rPr lang="de-DE" baseline="0" dirty="0" err="1" smtClean="0"/>
              <a:t>relationship</a:t>
            </a:r>
            <a:r>
              <a:rPr lang="de-DE" baseline="0" dirty="0" smtClean="0"/>
              <a:t> </a:t>
            </a:r>
            <a:r>
              <a:rPr lang="de-DE" baseline="0" dirty="0" smtClean="0">
                <a:sym typeface="Wingdings" pitchFamily="2" charset="2"/>
              </a:rPr>
              <a:t> http://shibboleth.internet2.edu/Shibboleth-SAML-FAQ.html</a:t>
            </a:r>
            <a:endParaRPr lang="de-DE" baseline="0" dirty="0" smtClean="0"/>
          </a:p>
          <a:p>
            <a:r>
              <a:rPr lang="de-DE" dirty="0" smtClean="0"/>
              <a:t>List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Shibboleht</a:t>
            </a:r>
            <a:r>
              <a:rPr lang="de-DE" dirty="0" smtClean="0"/>
              <a:t> </a:t>
            </a:r>
            <a:r>
              <a:rPr lang="de-DE" dirty="0" err="1" smtClean="0"/>
              <a:t>enabled</a:t>
            </a:r>
            <a:r>
              <a:rPr lang="de-DE" dirty="0" smtClean="0"/>
              <a:t> </a:t>
            </a:r>
            <a:r>
              <a:rPr lang="de-DE" dirty="0" err="1" smtClean="0"/>
              <a:t>services</a:t>
            </a:r>
            <a:r>
              <a:rPr lang="de-DE" dirty="0" smtClean="0"/>
              <a:t>: https://spaces.internet2.edu/pages/viewpage.action?pageId=11484</a:t>
            </a:r>
          </a:p>
          <a:p>
            <a:r>
              <a:rPr lang="de-DE" dirty="0" smtClean="0"/>
              <a:t>Further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information</a:t>
            </a:r>
            <a:r>
              <a:rPr lang="de-DE" baseline="0" dirty="0" smtClean="0"/>
              <a:t>: http://switch.ch/aai/support/</a:t>
            </a:r>
            <a:endParaRPr lang="de-DE" dirty="0" smtClean="0"/>
          </a:p>
          <a:p>
            <a:r>
              <a:rPr lang="de-DE" dirty="0" err="1" smtClean="0"/>
              <a:t>Oauth</a:t>
            </a:r>
            <a:r>
              <a:rPr lang="de-DE" dirty="0" smtClean="0"/>
              <a:t> </a:t>
            </a:r>
            <a:r>
              <a:rPr lang="de-DE" dirty="0" err="1" smtClean="0"/>
              <a:t>Wrap</a:t>
            </a:r>
            <a:r>
              <a:rPr lang="de-DE" dirty="0" smtClean="0"/>
              <a:t>: </a:t>
            </a:r>
            <a:r>
              <a:rPr lang="de-DE" dirty="0" err="1" smtClean="0"/>
              <a:t>is</a:t>
            </a:r>
            <a:r>
              <a:rPr lang="de-DE" dirty="0" smtClean="0"/>
              <a:t> in RFC 5849; Facebook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Twitter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support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OAuth</a:t>
            </a:r>
            <a:r>
              <a:rPr lang="de-DE" baseline="0" dirty="0" smtClean="0"/>
              <a:t>;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GeoRM</a:t>
            </a:r>
            <a:r>
              <a:rPr lang="de-DE" dirty="0" smtClean="0"/>
              <a:t>?</a:t>
            </a:r>
          </a:p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Robot </a:t>
            </a:r>
            <a:r>
              <a:rPr lang="de-DE" dirty="0" err="1" smtClean="0"/>
              <a:t>certificates</a:t>
            </a:r>
            <a:r>
              <a:rPr lang="de-DE" dirty="0" smtClean="0"/>
              <a:t> (Genius </a:t>
            </a:r>
            <a:r>
              <a:rPr lang="de-DE" dirty="0" err="1" smtClean="0"/>
              <a:t>grid</a:t>
            </a:r>
            <a:r>
              <a:rPr lang="de-DE" dirty="0" smtClean="0"/>
              <a:t> </a:t>
            </a:r>
            <a:r>
              <a:rPr lang="de-DE" dirty="0" err="1" smtClean="0"/>
              <a:t>portal</a:t>
            </a:r>
            <a:r>
              <a:rPr lang="de-DE" dirty="0" smtClean="0"/>
              <a:t>; transparent </a:t>
            </a:r>
            <a:r>
              <a:rPr lang="de-DE" dirty="0" err="1" smtClean="0"/>
              <a:t>access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compute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resources</a:t>
            </a:r>
            <a:r>
              <a:rPr lang="de-DE" dirty="0" smtClean="0"/>
              <a:t>):</a:t>
            </a:r>
            <a:r>
              <a:rPr lang="de-DE" baseline="0" dirty="0" smtClean="0"/>
              <a:t> http://www.biomedcentral.com/1471-2105/10/S6/S21 ; </a:t>
            </a:r>
            <a:r>
              <a:rPr lang="de-DE" baseline="0" dirty="0" err="1" smtClean="0"/>
              <a:t>paper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June 2009.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2A6C26-B4E1-4A91-B00B-1BA6E13FE0D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72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7875" y="2205038"/>
            <a:ext cx="8805863" cy="15208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54163" y="4022725"/>
            <a:ext cx="7253287" cy="18129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447754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696220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27900" y="909638"/>
            <a:ext cx="2179638" cy="42608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84225" y="909638"/>
            <a:ext cx="6391275" cy="42608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851828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pCCI_Logo_3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8" y="642938"/>
            <a:ext cx="168275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FraunhoferSCAI-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5934075"/>
            <a:ext cx="2447925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0"/>
            <a:ext cx="774700" cy="709771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 rot="16200000">
            <a:off x="-2924969" y="3137695"/>
            <a:ext cx="6562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41" tIns="49871" rIns="99741" bIns="49871">
            <a:spAutoFit/>
          </a:bodyPr>
          <a:lstStyle>
            <a:lvl1pPr defTabSz="9969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98475" defTabSz="9969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96950" defTabSz="9969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97013" defTabSz="9969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95488" defTabSz="9969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52688" defTabSz="9969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09888" defTabSz="9969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67088" defTabSz="9969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24288" defTabSz="9969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00000"/>
              </a:lnSpc>
              <a:defRPr/>
            </a:pPr>
            <a:r>
              <a:rPr lang="en-US" sz="2600" b="1" smtClean="0">
                <a:solidFill>
                  <a:srgbClr val="CC0000"/>
                </a:solidFill>
                <a:latin typeface="Arial" pitchFamily="34" charset="0"/>
              </a:rPr>
              <a:t>MpCCI Code Coupling Interface</a:t>
            </a:r>
          </a:p>
        </p:txBody>
      </p:sp>
    </p:spTree>
    <p:extLst>
      <p:ext uri="{BB962C8B-B14F-4D97-AF65-F5344CB8AC3E}">
        <p14:creationId xmlns:p14="http://schemas.microsoft.com/office/powerpoint/2010/main" val="391078122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110862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9150" y="4560888"/>
            <a:ext cx="8807450" cy="14097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19150" y="3008313"/>
            <a:ext cx="8807450" cy="15525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5027672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54188" y="1003300"/>
            <a:ext cx="4125912" cy="4856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32500" y="1003300"/>
            <a:ext cx="4125913" cy="4856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620820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7525" y="284163"/>
            <a:ext cx="9326563" cy="11826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7525" y="1589088"/>
            <a:ext cx="4578350" cy="6619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7525" y="2251075"/>
            <a:ext cx="4578350" cy="4089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264150" y="1589088"/>
            <a:ext cx="4579938" cy="6619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264150" y="2251075"/>
            <a:ext cx="4579938" cy="4089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919559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02794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32949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7525" y="282575"/>
            <a:ext cx="3409950" cy="12033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51300" y="282575"/>
            <a:ext cx="5792788" cy="6057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17525" y="1485900"/>
            <a:ext cx="3409950" cy="48545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4901749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8187197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30413" y="4968875"/>
            <a:ext cx="6218237" cy="5857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30413" y="633413"/>
            <a:ext cx="6218237" cy="42592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30413" y="5554663"/>
            <a:ext cx="6218237" cy="8334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938261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922320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058150" y="120650"/>
            <a:ext cx="2100263" cy="57388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754188" y="120650"/>
            <a:ext cx="6151562" cy="573881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340941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54188" y="120650"/>
            <a:ext cx="7507287" cy="8191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754188" y="1003300"/>
            <a:ext cx="4125912" cy="48561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32500" y="1003300"/>
            <a:ext cx="4125913" cy="48561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304586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7875" y="2205038"/>
            <a:ext cx="8805863" cy="15208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54163" y="4022725"/>
            <a:ext cx="7253287" cy="18129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304649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8389112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9150" y="4560888"/>
            <a:ext cx="8807450" cy="140970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19150" y="3008313"/>
            <a:ext cx="8807450" cy="15525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06999639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84225" y="1655763"/>
            <a:ext cx="4271963" cy="351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08588" y="1655763"/>
            <a:ext cx="4271962" cy="351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3980654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7525" y="284163"/>
            <a:ext cx="9326563" cy="11826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7525" y="1589088"/>
            <a:ext cx="4578350" cy="6619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7525" y="2251075"/>
            <a:ext cx="4578350" cy="4089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264150" y="1589088"/>
            <a:ext cx="4579938" cy="6619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264150" y="2251075"/>
            <a:ext cx="4579938" cy="4089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9829725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090541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9150" y="4560888"/>
            <a:ext cx="8807450" cy="140970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19150" y="3008313"/>
            <a:ext cx="8807450" cy="15525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39230317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532858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7525" y="282575"/>
            <a:ext cx="3409950" cy="12033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51300" y="282575"/>
            <a:ext cx="5792788" cy="6057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17525" y="1485900"/>
            <a:ext cx="3409950" cy="48545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38447066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30413" y="4968875"/>
            <a:ext cx="6218237" cy="5857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30413" y="633413"/>
            <a:ext cx="6218237" cy="42592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30413" y="5554663"/>
            <a:ext cx="6218237" cy="8334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12598096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5867257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27900" y="909638"/>
            <a:ext cx="2179638" cy="42608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84225" y="909638"/>
            <a:ext cx="6391275" cy="42608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245302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84225" y="1655763"/>
            <a:ext cx="4271963" cy="351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08588" y="1655763"/>
            <a:ext cx="4271962" cy="351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38613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7525" y="284163"/>
            <a:ext cx="9326563" cy="11826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7525" y="1589088"/>
            <a:ext cx="4578350" cy="6619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7525" y="2251075"/>
            <a:ext cx="4578350" cy="4089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264150" y="1589088"/>
            <a:ext cx="4579938" cy="6619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264150" y="2251075"/>
            <a:ext cx="4579938" cy="4089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707260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40758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53211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7525" y="282575"/>
            <a:ext cx="3409950" cy="12033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51300" y="282575"/>
            <a:ext cx="5792788" cy="6057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17525" y="1485900"/>
            <a:ext cx="3409950" cy="48545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0269075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30413" y="4968875"/>
            <a:ext cx="6218237" cy="5857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30413" y="633413"/>
            <a:ext cx="6218237" cy="42592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30413" y="5554663"/>
            <a:ext cx="6218237" cy="8334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5294185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84225" y="909638"/>
            <a:ext cx="8723313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4225" y="1655763"/>
            <a:ext cx="869632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0"/>
            <a:endParaRPr lang="de-DE" smtClean="0"/>
          </a:p>
        </p:txBody>
      </p:sp>
      <p:pic>
        <p:nvPicPr>
          <p:cNvPr id="1028" name="Picture 11" descr="fh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6008688"/>
            <a:ext cx="1878012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Line 12"/>
          <p:cNvSpPr>
            <a:spLocks noChangeShapeType="1"/>
          </p:cNvSpPr>
          <p:nvPr userDrawn="1"/>
        </p:nvSpPr>
        <p:spPr bwMode="auto">
          <a:xfrm>
            <a:off x="431800" y="5934075"/>
            <a:ext cx="95837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defTabSz="669925" rtl="0" eaLnBrk="0" fontAlgn="base" hangingPunct="0">
        <a:lnSpc>
          <a:spcPts val="2463"/>
        </a:lnSpc>
        <a:spcBef>
          <a:spcPct val="0"/>
        </a:spcBef>
        <a:spcAft>
          <a:spcPct val="0"/>
        </a:spcAft>
        <a:tabLst>
          <a:tab pos="250825" algn="l"/>
          <a:tab pos="503238" algn="l"/>
          <a:tab pos="2840038" algn="l"/>
          <a:tab pos="3089275" algn="l"/>
          <a:tab pos="3343275" algn="l"/>
        </a:tabLst>
        <a:defRPr sz="21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669925" rtl="0" eaLnBrk="0" fontAlgn="base" hangingPunct="0">
        <a:lnSpc>
          <a:spcPts val="2463"/>
        </a:lnSpc>
        <a:spcBef>
          <a:spcPct val="0"/>
        </a:spcBef>
        <a:spcAft>
          <a:spcPct val="0"/>
        </a:spcAft>
        <a:tabLst>
          <a:tab pos="250825" algn="l"/>
          <a:tab pos="503238" algn="l"/>
          <a:tab pos="2840038" algn="l"/>
          <a:tab pos="3089275" algn="l"/>
          <a:tab pos="3343275" algn="l"/>
        </a:tabLst>
        <a:defRPr sz="2100" b="1">
          <a:solidFill>
            <a:schemeClr val="tx1"/>
          </a:solidFill>
          <a:latin typeface="Frutiger 45 Light" pitchFamily="64" charset="0"/>
        </a:defRPr>
      </a:lvl2pPr>
      <a:lvl3pPr algn="l" defTabSz="669925" rtl="0" eaLnBrk="0" fontAlgn="base" hangingPunct="0">
        <a:lnSpc>
          <a:spcPts val="2463"/>
        </a:lnSpc>
        <a:spcBef>
          <a:spcPct val="0"/>
        </a:spcBef>
        <a:spcAft>
          <a:spcPct val="0"/>
        </a:spcAft>
        <a:tabLst>
          <a:tab pos="250825" algn="l"/>
          <a:tab pos="503238" algn="l"/>
          <a:tab pos="2840038" algn="l"/>
          <a:tab pos="3089275" algn="l"/>
          <a:tab pos="3343275" algn="l"/>
        </a:tabLst>
        <a:defRPr sz="2100" b="1">
          <a:solidFill>
            <a:schemeClr val="tx1"/>
          </a:solidFill>
          <a:latin typeface="Frutiger 45 Light" pitchFamily="64" charset="0"/>
        </a:defRPr>
      </a:lvl3pPr>
      <a:lvl4pPr algn="l" defTabSz="669925" rtl="0" eaLnBrk="0" fontAlgn="base" hangingPunct="0">
        <a:lnSpc>
          <a:spcPts val="2463"/>
        </a:lnSpc>
        <a:spcBef>
          <a:spcPct val="0"/>
        </a:spcBef>
        <a:spcAft>
          <a:spcPct val="0"/>
        </a:spcAft>
        <a:tabLst>
          <a:tab pos="250825" algn="l"/>
          <a:tab pos="503238" algn="l"/>
          <a:tab pos="2840038" algn="l"/>
          <a:tab pos="3089275" algn="l"/>
          <a:tab pos="3343275" algn="l"/>
        </a:tabLst>
        <a:defRPr sz="2100" b="1">
          <a:solidFill>
            <a:schemeClr val="tx1"/>
          </a:solidFill>
          <a:latin typeface="Frutiger 45 Light" pitchFamily="64" charset="0"/>
        </a:defRPr>
      </a:lvl4pPr>
      <a:lvl5pPr algn="l" defTabSz="669925" rtl="0" eaLnBrk="0" fontAlgn="base" hangingPunct="0">
        <a:lnSpc>
          <a:spcPts val="2463"/>
        </a:lnSpc>
        <a:spcBef>
          <a:spcPct val="0"/>
        </a:spcBef>
        <a:spcAft>
          <a:spcPct val="0"/>
        </a:spcAft>
        <a:tabLst>
          <a:tab pos="250825" algn="l"/>
          <a:tab pos="503238" algn="l"/>
          <a:tab pos="2840038" algn="l"/>
          <a:tab pos="3089275" algn="l"/>
          <a:tab pos="3343275" algn="l"/>
        </a:tabLst>
        <a:defRPr sz="2100" b="1">
          <a:solidFill>
            <a:schemeClr val="tx1"/>
          </a:solidFill>
          <a:latin typeface="Frutiger 45 Light" pitchFamily="64" charset="0"/>
        </a:defRPr>
      </a:lvl5pPr>
      <a:lvl6pPr marL="457200" algn="l" defTabSz="669925" rtl="0" fontAlgn="base">
        <a:lnSpc>
          <a:spcPts val="2463"/>
        </a:lnSpc>
        <a:spcBef>
          <a:spcPct val="0"/>
        </a:spcBef>
        <a:spcAft>
          <a:spcPct val="0"/>
        </a:spcAft>
        <a:tabLst>
          <a:tab pos="250825" algn="l"/>
          <a:tab pos="503238" algn="l"/>
          <a:tab pos="2840038" algn="l"/>
          <a:tab pos="3089275" algn="l"/>
          <a:tab pos="3343275" algn="l"/>
        </a:tabLst>
        <a:defRPr sz="2100" b="1">
          <a:solidFill>
            <a:schemeClr val="tx1"/>
          </a:solidFill>
          <a:latin typeface="Frutiger 45 Light" pitchFamily="64" charset="0"/>
        </a:defRPr>
      </a:lvl6pPr>
      <a:lvl7pPr marL="914400" algn="l" defTabSz="669925" rtl="0" fontAlgn="base">
        <a:lnSpc>
          <a:spcPts val="2463"/>
        </a:lnSpc>
        <a:spcBef>
          <a:spcPct val="0"/>
        </a:spcBef>
        <a:spcAft>
          <a:spcPct val="0"/>
        </a:spcAft>
        <a:tabLst>
          <a:tab pos="250825" algn="l"/>
          <a:tab pos="503238" algn="l"/>
          <a:tab pos="2840038" algn="l"/>
          <a:tab pos="3089275" algn="l"/>
          <a:tab pos="3343275" algn="l"/>
        </a:tabLst>
        <a:defRPr sz="2100" b="1">
          <a:solidFill>
            <a:schemeClr val="tx1"/>
          </a:solidFill>
          <a:latin typeface="Frutiger 45 Light" pitchFamily="64" charset="0"/>
        </a:defRPr>
      </a:lvl7pPr>
      <a:lvl8pPr marL="1371600" algn="l" defTabSz="669925" rtl="0" fontAlgn="base">
        <a:lnSpc>
          <a:spcPts val="2463"/>
        </a:lnSpc>
        <a:spcBef>
          <a:spcPct val="0"/>
        </a:spcBef>
        <a:spcAft>
          <a:spcPct val="0"/>
        </a:spcAft>
        <a:tabLst>
          <a:tab pos="250825" algn="l"/>
          <a:tab pos="503238" algn="l"/>
          <a:tab pos="2840038" algn="l"/>
          <a:tab pos="3089275" algn="l"/>
          <a:tab pos="3343275" algn="l"/>
        </a:tabLst>
        <a:defRPr sz="2100" b="1">
          <a:solidFill>
            <a:schemeClr val="tx1"/>
          </a:solidFill>
          <a:latin typeface="Frutiger 45 Light" pitchFamily="64" charset="0"/>
        </a:defRPr>
      </a:lvl8pPr>
      <a:lvl9pPr marL="1828800" algn="l" defTabSz="669925" rtl="0" fontAlgn="base">
        <a:lnSpc>
          <a:spcPts val="2463"/>
        </a:lnSpc>
        <a:spcBef>
          <a:spcPct val="0"/>
        </a:spcBef>
        <a:spcAft>
          <a:spcPct val="0"/>
        </a:spcAft>
        <a:tabLst>
          <a:tab pos="250825" algn="l"/>
          <a:tab pos="503238" algn="l"/>
          <a:tab pos="2840038" algn="l"/>
          <a:tab pos="3089275" algn="l"/>
          <a:tab pos="3343275" algn="l"/>
        </a:tabLst>
        <a:defRPr sz="2100" b="1">
          <a:solidFill>
            <a:schemeClr val="tx1"/>
          </a:solidFill>
          <a:latin typeface="Frutiger 45 Light" pitchFamily="64" charset="0"/>
        </a:defRPr>
      </a:lvl9pPr>
    </p:titleStyle>
    <p:bodyStyle>
      <a:lvl1pPr marL="250825" indent="-250825" algn="l" defTabSz="669925" rtl="0" eaLnBrk="0" fontAlgn="base" hangingPunct="0">
        <a:lnSpc>
          <a:spcPts val="1863"/>
        </a:lnSpc>
        <a:spcBef>
          <a:spcPct val="70000"/>
        </a:spcBef>
        <a:spcAft>
          <a:spcPct val="0"/>
        </a:spcAft>
        <a:buClr>
          <a:srgbClr val="FF1721"/>
        </a:buClr>
        <a:buSzPct val="115000"/>
        <a:buFont typeface="Wingdings" pitchFamily="2" charset="2"/>
        <a:buChar char="n"/>
        <a:tabLst>
          <a:tab pos="250825" algn="l"/>
          <a:tab pos="503238" algn="l"/>
          <a:tab pos="2840038" algn="l"/>
          <a:tab pos="3089275" algn="l"/>
          <a:tab pos="3343275" algn="l"/>
        </a:tabLst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671513" indent="-255588" algn="l" defTabSz="669925" rtl="0" eaLnBrk="0" fontAlgn="base" hangingPunct="0">
        <a:lnSpc>
          <a:spcPts val="1863"/>
        </a:lnSpc>
        <a:spcBef>
          <a:spcPct val="40000"/>
        </a:spcBef>
        <a:spcAft>
          <a:spcPct val="0"/>
        </a:spcAft>
        <a:buClr>
          <a:srgbClr val="FF1721"/>
        </a:buClr>
        <a:buSzPct val="100000"/>
        <a:buChar char="-"/>
        <a:tabLst>
          <a:tab pos="250825" algn="l"/>
          <a:tab pos="503238" algn="l"/>
          <a:tab pos="2840038" algn="l"/>
          <a:tab pos="3089275" algn="l"/>
          <a:tab pos="3343275" algn="l"/>
        </a:tabLst>
        <a:defRPr sz="1500">
          <a:solidFill>
            <a:schemeClr val="tx1"/>
          </a:solidFill>
          <a:latin typeface="+mn-lt"/>
        </a:defRPr>
      </a:lvl2pPr>
      <a:lvl3pPr marL="1085850" indent="-247650" algn="l" defTabSz="669925" rtl="0" eaLnBrk="0" fontAlgn="base" hangingPunct="0">
        <a:lnSpc>
          <a:spcPts val="1863"/>
        </a:lnSpc>
        <a:spcBef>
          <a:spcPct val="40000"/>
        </a:spcBef>
        <a:spcAft>
          <a:spcPct val="0"/>
        </a:spcAft>
        <a:buClr>
          <a:srgbClr val="FF1721"/>
        </a:buClr>
        <a:buSzPct val="100000"/>
        <a:buFont typeface="Wingdings" pitchFamily="2" charset="2"/>
        <a:buChar char="ž"/>
        <a:tabLst>
          <a:tab pos="250825" algn="l"/>
          <a:tab pos="503238" algn="l"/>
          <a:tab pos="2840038" algn="l"/>
          <a:tab pos="3089275" algn="l"/>
          <a:tab pos="3343275" algn="l"/>
        </a:tabLst>
        <a:defRPr sz="1500">
          <a:solidFill>
            <a:schemeClr val="tx1"/>
          </a:solidFill>
          <a:latin typeface="+mn-lt"/>
        </a:defRPr>
      </a:lvl3pPr>
      <a:lvl4pPr marL="1506538" indent="-254000" algn="l" defTabSz="669925" rtl="0" eaLnBrk="0" fontAlgn="base" hangingPunct="0">
        <a:lnSpc>
          <a:spcPts val="1863"/>
        </a:lnSpc>
        <a:spcBef>
          <a:spcPct val="40000"/>
        </a:spcBef>
        <a:spcAft>
          <a:spcPct val="0"/>
        </a:spcAft>
        <a:buClr>
          <a:srgbClr val="FF1721"/>
        </a:buClr>
        <a:buSzPct val="100000"/>
        <a:buChar char="-"/>
        <a:tabLst>
          <a:tab pos="250825" algn="l"/>
          <a:tab pos="503238" algn="l"/>
          <a:tab pos="2840038" algn="l"/>
          <a:tab pos="3089275" algn="l"/>
          <a:tab pos="3343275" algn="l"/>
        </a:tabLst>
        <a:defRPr sz="1500">
          <a:solidFill>
            <a:schemeClr val="tx1"/>
          </a:solidFill>
          <a:latin typeface="+mn-lt"/>
        </a:defRPr>
      </a:lvl4pPr>
      <a:lvl5pPr marL="1928813" indent="-254000" algn="l" defTabSz="669925" rtl="0" eaLnBrk="0" fontAlgn="base" hangingPunct="0">
        <a:lnSpc>
          <a:spcPts val="1850"/>
        </a:lnSpc>
        <a:spcBef>
          <a:spcPct val="40000"/>
        </a:spcBef>
        <a:spcAft>
          <a:spcPct val="0"/>
        </a:spcAft>
        <a:tabLst>
          <a:tab pos="250825" algn="l"/>
          <a:tab pos="503238" algn="l"/>
          <a:tab pos="2840038" algn="l"/>
          <a:tab pos="3089275" algn="l"/>
          <a:tab pos="3343275" algn="l"/>
        </a:tabLst>
        <a:defRPr sz="1500">
          <a:solidFill>
            <a:schemeClr val="tx1"/>
          </a:solidFill>
          <a:latin typeface="+mn-lt"/>
        </a:defRPr>
      </a:lvl5pPr>
      <a:lvl6pPr marL="2386013" indent="-254000" algn="l" defTabSz="669925" rtl="0" fontAlgn="base">
        <a:lnSpc>
          <a:spcPts val="1850"/>
        </a:lnSpc>
        <a:spcBef>
          <a:spcPct val="40000"/>
        </a:spcBef>
        <a:spcAft>
          <a:spcPct val="0"/>
        </a:spcAft>
        <a:tabLst>
          <a:tab pos="250825" algn="l"/>
          <a:tab pos="503238" algn="l"/>
          <a:tab pos="2840038" algn="l"/>
          <a:tab pos="3089275" algn="l"/>
          <a:tab pos="3343275" algn="l"/>
        </a:tabLst>
        <a:defRPr sz="1500">
          <a:solidFill>
            <a:schemeClr val="tx1"/>
          </a:solidFill>
          <a:latin typeface="+mn-lt"/>
        </a:defRPr>
      </a:lvl6pPr>
      <a:lvl7pPr marL="2843213" indent="-254000" algn="l" defTabSz="669925" rtl="0" fontAlgn="base">
        <a:lnSpc>
          <a:spcPts val="1850"/>
        </a:lnSpc>
        <a:spcBef>
          <a:spcPct val="40000"/>
        </a:spcBef>
        <a:spcAft>
          <a:spcPct val="0"/>
        </a:spcAft>
        <a:tabLst>
          <a:tab pos="250825" algn="l"/>
          <a:tab pos="503238" algn="l"/>
          <a:tab pos="2840038" algn="l"/>
          <a:tab pos="3089275" algn="l"/>
          <a:tab pos="3343275" algn="l"/>
        </a:tabLst>
        <a:defRPr sz="1500">
          <a:solidFill>
            <a:schemeClr val="tx1"/>
          </a:solidFill>
          <a:latin typeface="+mn-lt"/>
        </a:defRPr>
      </a:lvl7pPr>
      <a:lvl8pPr marL="3300413" indent="-254000" algn="l" defTabSz="669925" rtl="0" fontAlgn="base">
        <a:lnSpc>
          <a:spcPts val="1850"/>
        </a:lnSpc>
        <a:spcBef>
          <a:spcPct val="40000"/>
        </a:spcBef>
        <a:spcAft>
          <a:spcPct val="0"/>
        </a:spcAft>
        <a:tabLst>
          <a:tab pos="250825" algn="l"/>
          <a:tab pos="503238" algn="l"/>
          <a:tab pos="2840038" algn="l"/>
          <a:tab pos="3089275" algn="l"/>
          <a:tab pos="3343275" algn="l"/>
        </a:tabLst>
        <a:defRPr sz="1500">
          <a:solidFill>
            <a:schemeClr val="tx1"/>
          </a:solidFill>
          <a:latin typeface="+mn-lt"/>
        </a:defRPr>
      </a:lvl8pPr>
      <a:lvl9pPr marL="3757613" indent="-254000" algn="l" defTabSz="669925" rtl="0" fontAlgn="base">
        <a:lnSpc>
          <a:spcPts val="1850"/>
        </a:lnSpc>
        <a:spcBef>
          <a:spcPct val="40000"/>
        </a:spcBef>
        <a:spcAft>
          <a:spcPct val="0"/>
        </a:spcAft>
        <a:tabLst>
          <a:tab pos="250825" algn="l"/>
          <a:tab pos="503238" algn="l"/>
          <a:tab pos="2840038" algn="l"/>
          <a:tab pos="3089275" algn="l"/>
          <a:tab pos="3343275" algn="l"/>
        </a:tabLst>
        <a:defRPr sz="15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4188" y="120650"/>
            <a:ext cx="7507287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D4D4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741" tIns="49871" rIns="99741" bIns="4987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4188" y="1003300"/>
            <a:ext cx="8404225" cy="485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D4D4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741" tIns="49871" rIns="99741" bIns="498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 (18 Pt)</a:t>
            </a:r>
          </a:p>
          <a:p>
            <a:pPr lvl="0"/>
            <a:endParaRPr lang="en-US" smtClean="0"/>
          </a:p>
          <a:p>
            <a:pPr lvl="1"/>
            <a:r>
              <a:rPr lang="en-US" smtClean="0"/>
              <a:t>Zweite Ebene (16 pt)</a:t>
            </a:r>
          </a:p>
          <a:p>
            <a:pPr lvl="2"/>
            <a:r>
              <a:rPr lang="en-US" smtClean="0"/>
              <a:t>Dritte Ebene (14 pt)</a:t>
            </a:r>
          </a:p>
          <a:p>
            <a:pPr lvl="3"/>
            <a:r>
              <a:rPr lang="en-US" smtClean="0"/>
              <a:t>Vierte Ebene (12 pt)</a:t>
            </a:r>
          </a:p>
          <a:p>
            <a:pPr lvl="4"/>
            <a:r>
              <a:rPr lang="en-US" smtClean="0"/>
              <a:t>Fünfte Ebene (10 pt)</a:t>
            </a:r>
          </a:p>
        </p:txBody>
      </p:sp>
      <p:pic>
        <p:nvPicPr>
          <p:cNvPr id="4100" name="Picture 4" descr="FraunhoferSCAI-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5934075"/>
            <a:ext cx="2447925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ChangeArrowheads="1"/>
          </p:cNvSpPr>
          <p:nvPr userDrawn="1"/>
        </p:nvSpPr>
        <p:spPr bwMode="auto">
          <a:xfrm>
            <a:off x="0" y="0"/>
            <a:ext cx="774700" cy="709771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80870" name="Text Box 6"/>
          <p:cNvSpPr txBox="1">
            <a:spLocks noChangeArrowheads="1"/>
          </p:cNvSpPr>
          <p:nvPr userDrawn="1"/>
        </p:nvSpPr>
        <p:spPr bwMode="auto">
          <a:xfrm>
            <a:off x="611188" y="1312863"/>
            <a:ext cx="135890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41" tIns="49871" rIns="99741" bIns="49871">
            <a:spAutoFit/>
          </a:bodyPr>
          <a:lstStyle>
            <a:lvl1pPr defTabSz="9969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98475" defTabSz="9969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96950" defTabSz="9969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97013" defTabSz="9969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95488" defTabSz="9969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52688" defTabSz="9969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09888" defTabSz="9969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67088" defTabSz="9969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24288" defTabSz="9969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en-US" sz="1300" smtClean="0">
                <a:solidFill>
                  <a:schemeClr val="bg2"/>
                </a:solidFill>
                <a:latin typeface="Arial" pitchFamily="34" charset="0"/>
              </a:rPr>
              <a:t> Concept</a:t>
            </a:r>
          </a:p>
          <a:p>
            <a:pPr eaLnBrk="1" hangingPunct="1">
              <a:lnSpc>
                <a:spcPct val="10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en-US" sz="1300" smtClean="0">
              <a:solidFill>
                <a:schemeClr val="bg2"/>
              </a:solidFill>
              <a:latin typeface="Arial" pitchFamily="34" charset="0"/>
            </a:endParaRPr>
          </a:p>
          <a:p>
            <a:pPr eaLnBrk="1" hangingPunct="1">
              <a:lnSpc>
                <a:spcPct val="10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en-US" sz="1300" smtClean="0">
                <a:solidFill>
                  <a:schemeClr val="bg2"/>
                </a:solidFill>
                <a:latin typeface="Arial" pitchFamily="34" charset="0"/>
              </a:rPr>
              <a:t> MpCCI</a:t>
            </a:r>
          </a:p>
          <a:p>
            <a:pPr eaLnBrk="1" hangingPunct="1">
              <a:lnSpc>
                <a:spcPct val="10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en-US" sz="1300" smtClean="0">
              <a:solidFill>
                <a:schemeClr val="bg2"/>
              </a:solidFill>
              <a:latin typeface="Arial" pitchFamily="34" charset="0"/>
            </a:endParaRPr>
          </a:p>
          <a:p>
            <a:pPr eaLnBrk="1" hangingPunct="1">
              <a:lnSpc>
                <a:spcPct val="10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en-US" sz="1300" smtClean="0">
                <a:solidFill>
                  <a:schemeClr val="bg2"/>
                </a:solidFill>
                <a:latin typeface="Arial" pitchFamily="34" charset="0"/>
              </a:rPr>
              <a:t> Examples</a:t>
            </a:r>
          </a:p>
          <a:p>
            <a:pPr eaLnBrk="1" hangingPunct="1">
              <a:lnSpc>
                <a:spcPct val="10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en-US" sz="1300" smtClean="0">
              <a:solidFill>
                <a:schemeClr val="bg2"/>
              </a:solidFill>
              <a:latin typeface="Arial" pitchFamily="34" charset="0"/>
            </a:endParaRPr>
          </a:p>
          <a:p>
            <a:pPr eaLnBrk="1" hangingPunct="1">
              <a:lnSpc>
                <a:spcPct val="100000"/>
              </a:lnSpc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en-US" sz="1300" smtClean="0">
                <a:solidFill>
                  <a:schemeClr val="bg2"/>
                </a:solidFill>
                <a:latin typeface="Arial" pitchFamily="34" charset="0"/>
              </a:rPr>
              <a:t> Market</a:t>
            </a:r>
          </a:p>
        </p:txBody>
      </p:sp>
      <p:pic>
        <p:nvPicPr>
          <p:cNvPr id="4103" name="Picture 7" descr="MpCCI_Logo_3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850" y="120650"/>
            <a:ext cx="8429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80872" name="Text Box 8"/>
          <p:cNvSpPr txBox="1">
            <a:spLocks noChangeArrowheads="1"/>
          </p:cNvSpPr>
          <p:nvPr userDrawn="1"/>
        </p:nvSpPr>
        <p:spPr bwMode="auto">
          <a:xfrm rot="-5400000">
            <a:off x="8947151" y="5543550"/>
            <a:ext cx="26670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741" tIns="49871" rIns="99741" bIns="49871">
            <a:spAutoFit/>
          </a:bodyPr>
          <a:lstStyle>
            <a:lvl1pPr defTabSz="9969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98475" defTabSz="9969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96950" defTabSz="9969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97013" defTabSz="9969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95488" defTabSz="9969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52688" defTabSz="9969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09888" defTabSz="9969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67088" defTabSz="9969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24288" defTabSz="9969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de-DE" sz="1000" smtClean="0">
                <a:latin typeface="Arial" pitchFamily="34" charset="0"/>
              </a:rPr>
              <a:t>Copyright ©  Fraunhofer SCAI 2007      </a:t>
            </a:r>
            <a:fld id="{6784B8FB-78B9-48B0-9E98-141572761A1F}" type="slidenum">
              <a:rPr lang="de-DE" sz="1000" smtClean="0">
                <a:latin typeface="Arial" pitchFamily="34" charset="0"/>
              </a:rPr>
              <a:pPr eaLnBrk="1" hangingPunct="1">
                <a:lnSpc>
                  <a:spcPct val="100000"/>
                </a:lnSpc>
                <a:defRPr/>
              </a:pPr>
              <a:t>‹Nr.›</a:t>
            </a:fld>
            <a:endParaRPr lang="de-DE" sz="1000" smtClean="0">
              <a:latin typeface="Arial" pitchFamily="34" charset="0"/>
            </a:endParaRPr>
          </a:p>
          <a:p>
            <a:pPr eaLnBrk="1" hangingPunct="1">
              <a:lnSpc>
                <a:spcPct val="100000"/>
              </a:lnSpc>
              <a:defRPr/>
            </a:pPr>
            <a:endParaRPr lang="de-DE" sz="1000" smtClean="0">
              <a:latin typeface="Arial" pitchFamily="34" charset="0"/>
            </a:endParaRPr>
          </a:p>
        </p:txBody>
      </p:sp>
      <p:sp>
        <p:nvSpPr>
          <p:cNvPr id="2980873" name="Text Box 9"/>
          <p:cNvSpPr txBox="1">
            <a:spLocks noChangeArrowheads="1"/>
          </p:cNvSpPr>
          <p:nvPr userDrawn="1"/>
        </p:nvSpPr>
        <p:spPr bwMode="auto">
          <a:xfrm rot="-5400000">
            <a:off x="-2935288" y="3149601"/>
            <a:ext cx="65627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41" tIns="49871" rIns="99741" bIns="49871">
            <a:spAutoFit/>
          </a:bodyPr>
          <a:lstStyle>
            <a:lvl1pPr defTabSz="9969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98475" defTabSz="9969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96950" defTabSz="9969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97013" defTabSz="9969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95488" defTabSz="9969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52688" defTabSz="9969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09888" defTabSz="9969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67088" defTabSz="9969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24288" defTabSz="9969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00000"/>
              </a:lnSpc>
              <a:defRPr/>
            </a:pPr>
            <a:r>
              <a:rPr lang="en-US" sz="2600" b="1" smtClean="0">
                <a:solidFill>
                  <a:srgbClr val="CC0000"/>
                </a:solidFill>
                <a:latin typeface="Arial" pitchFamily="34" charset="0"/>
              </a:rPr>
              <a:t>MpCCI Code Coupling Interface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transition spd="med"/>
  <p:hf hdr="0" dt="0"/>
  <p:txStyles>
    <p:titleStyle>
      <a:lvl1pPr algn="l" defTabSz="688975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258763" algn="l"/>
          <a:tab pos="515938" algn="l"/>
          <a:tab pos="2924175" algn="l"/>
          <a:tab pos="3181350" algn="l"/>
          <a:tab pos="3441700" algn="l"/>
        </a:tabLst>
        <a:defRPr sz="3300">
          <a:solidFill>
            <a:srgbClr val="AF011E"/>
          </a:solidFill>
          <a:latin typeface="+mj-lt"/>
          <a:ea typeface="+mj-ea"/>
          <a:cs typeface="+mj-cs"/>
        </a:defRPr>
      </a:lvl1pPr>
      <a:lvl2pPr algn="l" defTabSz="688975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258763" algn="l"/>
          <a:tab pos="515938" algn="l"/>
          <a:tab pos="2924175" algn="l"/>
          <a:tab pos="3181350" algn="l"/>
          <a:tab pos="3441700" algn="l"/>
        </a:tabLst>
        <a:defRPr sz="3300">
          <a:solidFill>
            <a:srgbClr val="AF011E"/>
          </a:solidFill>
          <a:latin typeface="Arial" pitchFamily="34" charset="0"/>
        </a:defRPr>
      </a:lvl2pPr>
      <a:lvl3pPr algn="l" defTabSz="688975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258763" algn="l"/>
          <a:tab pos="515938" algn="l"/>
          <a:tab pos="2924175" algn="l"/>
          <a:tab pos="3181350" algn="l"/>
          <a:tab pos="3441700" algn="l"/>
        </a:tabLst>
        <a:defRPr sz="3300">
          <a:solidFill>
            <a:srgbClr val="AF011E"/>
          </a:solidFill>
          <a:latin typeface="Arial" pitchFamily="34" charset="0"/>
        </a:defRPr>
      </a:lvl3pPr>
      <a:lvl4pPr algn="l" defTabSz="688975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258763" algn="l"/>
          <a:tab pos="515938" algn="l"/>
          <a:tab pos="2924175" algn="l"/>
          <a:tab pos="3181350" algn="l"/>
          <a:tab pos="3441700" algn="l"/>
        </a:tabLst>
        <a:defRPr sz="3300">
          <a:solidFill>
            <a:srgbClr val="AF011E"/>
          </a:solidFill>
          <a:latin typeface="Arial" pitchFamily="34" charset="0"/>
        </a:defRPr>
      </a:lvl4pPr>
      <a:lvl5pPr algn="l" defTabSz="688975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258763" algn="l"/>
          <a:tab pos="515938" algn="l"/>
          <a:tab pos="2924175" algn="l"/>
          <a:tab pos="3181350" algn="l"/>
          <a:tab pos="3441700" algn="l"/>
        </a:tabLst>
        <a:defRPr sz="3300">
          <a:solidFill>
            <a:srgbClr val="AF011E"/>
          </a:solidFill>
          <a:latin typeface="Arial" pitchFamily="34" charset="0"/>
        </a:defRPr>
      </a:lvl5pPr>
      <a:lvl6pPr marL="457200" algn="l" defTabSz="688975" rtl="0" fontAlgn="base">
        <a:lnSpc>
          <a:spcPct val="90000"/>
        </a:lnSpc>
        <a:spcBef>
          <a:spcPct val="0"/>
        </a:spcBef>
        <a:spcAft>
          <a:spcPct val="0"/>
        </a:spcAft>
        <a:tabLst>
          <a:tab pos="258763" algn="l"/>
          <a:tab pos="515938" algn="l"/>
          <a:tab pos="2924175" algn="l"/>
          <a:tab pos="3181350" algn="l"/>
          <a:tab pos="3441700" algn="l"/>
        </a:tabLst>
        <a:defRPr sz="3300">
          <a:solidFill>
            <a:srgbClr val="AF011E"/>
          </a:solidFill>
          <a:latin typeface="Arial" pitchFamily="34" charset="0"/>
        </a:defRPr>
      </a:lvl6pPr>
      <a:lvl7pPr marL="914400" algn="l" defTabSz="688975" rtl="0" fontAlgn="base">
        <a:lnSpc>
          <a:spcPct val="90000"/>
        </a:lnSpc>
        <a:spcBef>
          <a:spcPct val="0"/>
        </a:spcBef>
        <a:spcAft>
          <a:spcPct val="0"/>
        </a:spcAft>
        <a:tabLst>
          <a:tab pos="258763" algn="l"/>
          <a:tab pos="515938" algn="l"/>
          <a:tab pos="2924175" algn="l"/>
          <a:tab pos="3181350" algn="l"/>
          <a:tab pos="3441700" algn="l"/>
        </a:tabLst>
        <a:defRPr sz="3300">
          <a:solidFill>
            <a:srgbClr val="AF011E"/>
          </a:solidFill>
          <a:latin typeface="Arial" pitchFamily="34" charset="0"/>
        </a:defRPr>
      </a:lvl7pPr>
      <a:lvl8pPr marL="1371600" algn="l" defTabSz="688975" rtl="0" fontAlgn="base">
        <a:lnSpc>
          <a:spcPct val="90000"/>
        </a:lnSpc>
        <a:spcBef>
          <a:spcPct val="0"/>
        </a:spcBef>
        <a:spcAft>
          <a:spcPct val="0"/>
        </a:spcAft>
        <a:tabLst>
          <a:tab pos="258763" algn="l"/>
          <a:tab pos="515938" algn="l"/>
          <a:tab pos="2924175" algn="l"/>
          <a:tab pos="3181350" algn="l"/>
          <a:tab pos="3441700" algn="l"/>
        </a:tabLst>
        <a:defRPr sz="3300">
          <a:solidFill>
            <a:srgbClr val="AF011E"/>
          </a:solidFill>
          <a:latin typeface="Arial" pitchFamily="34" charset="0"/>
        </a:defRPr>
      </a:lvl8pPr>
      <a:lvl9pPr marL="1828800" algn="l" defTabSz="688975" rtl="0" fontAlgn="base">
        <a:lnSpc>
          <a:spcPct val="90000"/>
        </a:lnSpc>
        <a:spcBef>
          <a:spcPct val="0"/>
        </a:spcBef>
        <a:spcAft>
          <a:spcPct val="0"/>
        </a:spcAft>
        <a:tabLst>
          <a:tab pos="258763" algn="l"/>
          <a:tab pos="515938" algn="l"/>
          <a:tab pos="2924175" algn="l"/>
          <a:tab pos="3181350" algn="l"/>
          <a:tab pos="3441700" algn="l"/>
        </a:tabLst>
        <a:defRPr sz="3300">
          <a:solidFill>
            <a:srgbClr val="AF011E"/>
          </a:solidFill>
          <a:latin typeface="Arial" pitchFamily="34" charset="0"/>
        </a:defRPr>
      </a:lvl9pPr>
    </p:titleStyle>
    <p:bodyStyle>
      <a:lvl1pPr marL="342900" indent="-342900" algn="l" defTabSz="688975" rtl="0" eaLnBrk="0" fontAlgn="base" hangingPunct="0">
        <a:lnSpc>
          <a:spcPct val="120000"/>
        </a:lnSpc>
        <a:spcBef>
          <a:spcPct val="0"/>
        </a:spcBef>
        <a:spcAft>
          <a:spcPct val="0"/>
        </a:spcAft>
        <a:tabLst>
          <a:tab pos="258763" algn="l"/>
          <a:tab pos="515938" algn="l"/>
          <a:tab pos="2924175" algn="l"/>
          <a:tab pos="3181350" algn="l"/>
          <a:tab pos="3441700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31800" indent="-260350" algn="l" defTabSz="688975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100000"/>
        <a:buChar char="-"/>
        <a:tabLst>
          <a:tab pos="258763" algn="l"/>
          <a:tab pos="515938" algn="l"/>
          <a:tab pos="2924175" algn="l"/>
          <a:tab pos="3181350" algn="l"/>
          <a:tab pos="3441700" algn="l"/>
        </a:tabLst>
        <a:defRPr sz="1700">
          <a:solidFill>
            <a:schemeClr val="tx1"/>
          </a:solidFill>
          <a:latin typeface="+mn-lt"/>
        </a:defRPr>
      </a:lvl2pPr>
      <a:lvl3pPr marL="857250" indent="-254000" algn="l" defTabSz="688975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100000"/>
        <a:buFont typeface="Wingdings" pitchFamily="2" charset="2"/>
        <a:buChar char="ž"/>
        <a:tabLst>
          <a:tab pos="258763" algn="l"/>
          <a:tab pos="515938" algn="l"/>
          <a:tab pos="2924175" algn="l"/>
          <a:tab pos="3181350" algn="l"/>
          <a:tab pos="3441700" algn="l"/>
        </a:tabLst>
        <a:defRPr sz="1500">
          <a:solidFill>
            <a:schemeClr val="tx1"/>
          </a:solidFill>
          <a:latin typeface="+mn-lt"/>
        </a:defRPr>
      </a:lvl3pPr>
      <a:lvl4pPr marL="1292225" indent="-261938" algn="l" defTabSz="688975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100000"/>
        <a:buChar char="-"/>
        <a:tabLst>
          <a:tab pos="258763" algn="l"/>
          <a:tab pos="515938" algn="l"/>
          <a:tab pos="2924175" algn="l"/>
          <a:tab pos="3181350" algn="l"/>
          <a:tab pos="3441700" algn="l"/>
        </a:tabLst>
        <a:defRPr sz="1300">
          <a:solidFill>
            <a:schemeClr val="tx1"/>
          </a:solidFill>
          <a:latin typeface="+mn-lt"/>
        </a:defRPr>
      </a:lvl4pPr>
      <a:lvl5pPr marL="1727200" indent="-263525" algn="l" defTabSz="688975" rtl="0" eaLnBrk="0" fontAlgn="base" hangingPunct="0">
        <a:lnSpc>
          <a:spcPct val="120000"/>
        </a:lnSpc>
        <a:spcBef>
          <a:spcPct val="0"/>
        </a:spcBef>
        <a:spcAft>
          <a:spcPct val="0"/>
        </a:spcAft>
        <a:tabLst>
          <a:tab pos="258763" algn="l"/>
          <a:tab pos="515938" algn="l"/>
          <a:tab pos="2924175" algn="l"/>
          <a:tab pos="3181350" algn="l"/>
          <a:tab pos="3441700" algn="l"/>
        </a:tabLst>
        <a:defRPr sz="900">
          <a:solidFill>
            <a:srgbClr val="5A5A5A"/>
          </a:solidFill>
          <a:latin typeface="+mn-lt"/>
        </a:defRPr>
      </a:lvl5pPr>
      <a:lvl6pPr marL="2184400" indent="-263525" algn="l" defTabSz="688975" rtl="0" fontAlgn="base">
        <a:lnSpc>
          <a:spcPct val="120000"/>
        </a:lnSpc>
        <a:spcBef>
          <a:spcPct val="0"/>
        </a:spcBef>
        <a:spcAft>
          <a:spcPct val="0"/>
        </a:spcAft>
        <a:tabLst>
          <a:tab pos="258763" algn="l"/>
          <a:tab pos="515938" algn="l"/>
          <a:tab pos="2924175" algn="l"/>
          <a:tab pos="3181350" algn="l"/>
          <a:tab pos="3441700" algn="l"/>
        </a:tabLst>
        <a:defRPr sz="900">
          <a:solidFill>
            <a:srgbClr val="5A5A5A"/>
          </a:solidFill>
          <a:latin typeface="+mn-lt"/>
        </a:defRPr>
      </a:lvl6pPr>
      <a:lvl7pPr marL="2641600" indent="-263525" algn="l" defTabSz="688975" rtl="0" fontAlgn="base">
        <a:lnSpc>
          <a:spcPct val="120000"/>
        </a:lnSpc>
        <a:spcBef>
          <a:spcPct val="0"/>
        </a:spcBef>
        <a:spcAft>
          <a:spcPct val="0"/>
        </a:spcAft>
        <a:tabLst>
          <a:tab pos="258763" algn="l"/>
          <a:tab pos="515938" algn="l"/>
          <a:tab pos="2924175" algn="l"/>
          <a:tab pos="3181350" algn="l"/>
          <a:tab pos="3441700" algn="l"/>
        </a:tabLst>
        <a:defRPr sz="900">
          <a:solidFill>
            <a:srgbClr val="5A5A5A"/>
          </a:solidFill>
          <a:latin typeface="+mn-lt"/>
        </a:defRPr>
      </a:lvl7pPr>
      <a:lvl8pPr marL="3098800" indent="-263525" algn="l" defTabSz="688975" rtl="0" fontAlgn="base">
        <a:lnSpc>
          <a:spcPct val="120000"/>
        </a:lnSpc>
        <a:spcBef>
          <a:spcPct val="0"/>
        </a:spcBef>
        <a:spcAft>
          <a:spcPct val="0"/>
        </a:spcAft>
        <a:tabLst>
          <a:tab pos="258763" algn="l"/>
          <a:tab pos="515938" algn="l"/>
          <a:tab pos="2924175" algn="l"/>
          <a:tab pos="3181350" algn="l"/>
          <a:tab pos="3441700" algn="l"/>
        </a:tabLst>
        <a:defRPr sz="900">
          <a:solidFill>
            <a:srgbClr val="5A5A5A"/>
          </a:solidFill>
          <a:latin typeface="+mn-lt"/>
        </a:defRPr>
      </a:lvl8pPr>
      <a:lvl9pPr marL="3556000" indent="-263525" algn="l" defTabSz="688975" rtl="0" fontAlgn="base">
        <a:lnSpc>
          <a:spcPct val="120000"/>
        </a:lnSpc>
        <a:spcBef>
          <a:spcPct val="0"/>
        </a:spcBef>
        <a:spcAft>
          <a:spcPct val="0"/>
        </a:spcAft>
        <a:tabLst>
          <a:tab pos="258763" algn="l"/>
          <a:tab pos="515938" algn="l"/>
          <a:tab pos="2924175" algn="l"/>
          <a:tab pos="3181350" algn="l"/>
          <a:tab pos="3441700" algn="l"/>
        </a:tabLst>
        <a:defRPr sz="900">
          <a:solidFill>
            <a:srgbClr val="5A5A5A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fh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6008688"/>
            <a:ext cx="1878012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Line 12"/>
          <p:cNvSpPr>
            <a:spLocks noChangeShapeType="1"/>
          </p:cNvSpPr>
          <p:nvPr userDrawn="1"/>
        </p:nvSpPr>
        <p:spPr bwMode="auto">
          <a:xfrm>
            <a:off x="431800" y="5934075"/>
            <a:ext cx="95837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84225" y="909638"/>
            <a:ext cx="8723313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4225" y="1655763"/>
            <a:ext cx="869632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0"/>
            <a:endParaRPr lang="de-D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defTabSz="669925" rtl="0" eaLnBrk="0" fontAlgn="base" hangingPunct="0">
        <a:lnSpc>
          <a:spcPts val="2463"/>
        </a:lnSpc>
        <a:spcBef>
          <a:spcPct val="0"/>
        </a:spcBef>
        <a:spcAft>
          <a:spcPct val="0"/>
        </a:spcAft>
        <a:tabLst>
          <a:tab pos="250825" algn="l"/>
          <a:tab pos="503238" algn="l"/>
          <a:tab pos="2840038" algn="l"/>
          <a:tab pos="3089275" algn="l"/>
          <a:tab pos="3343275" algn="l"/>
        </a:tabLst>
        <a:defRPr sz="21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669925" rtl="0" eaLnBrk="0" fontAlgn="base" hangingPunct="0">
        <a:lnSpc>
          <a:spcPts val="2463"/>
        </a:lnSpc>
        <a:spcBef>
          <a:spcPct val="0"/>
        </a:spcBef>
        <a:spcAft>
          <a:spcPct val="0"/>
        </a:spcAft>
        <a:tabLst>
          <a:tab pos="250825" algn="l"/>
          <a:tab pos="503238" algn="l"/>
          <a:tab pos="2840038" algn="l"/>
          <a:tab pos="3089275" algn="l"/>
          <a:tab pos="3343275" algn="l"/>
        </a:tabLst>
        <a:defRPr sz="2100" b="1">
          <a:solidFill>
            <a:schemeClr val="tx1"/>
          </a:solidFill>
          <a:latin typeface="Frutiger 45 Light" pitchFamily="64" charset="0"/>
        </a:defRPr>
      </a:lvl2pPr>
      <a:lvl3pPr algn="l" defTabSz="669925" rtl="0" eaLnBrk="0" fontAlgn="base" hangingPunct="0">
        <a:lnSpc>
          <a:spcPts val="2463"/>
        </a:lnSpc>
        <a:spcBef>
          <a:spcPct val="0"/>
        </a:spcBef>
        <a:spcAft>
          <a:spcPct val="0"/>
        </a:spcAft>
        <a:tabLst>
          <a:tab pos="250825" algn="l"/>
          <a:tab pos="503238" algn="l"/>
          <a:tab pos="2840038" algn="l"/>
          <a:tab pos="3089275" algn="l"/>
          <a:tab pos="3343275" algn="l"/>
        </a:tabLst>
        <a:defRPr sz="2100" b="1">
          <a:solidFill>
            <a:schemeClr val="tx1"/>
          </a:solidFill>
          <a:latin typeface="Frutiger 45 Light" pitchFamily="64" charset="0"/>
        </a:defRPr>
      </a:lvl3pPr>
      <a:lvl4pPr algn="l" defTabSz="669925" rtl="0" eaLnBrk="0" fontAlgn="base" hangingPunct="0">
        <a:lnSpc>
          <a:spcPts val="2463"/>
        </a:lnSpc>
        <a:spcBef>
          <a:spcPct val="0"/>
        </a:spcBef>
        <a:spcAft>
          <a:spcPct val="0"/>
        </a:spcAft>
        <a:tabLst>
          <a:tab pos="250825" algn="l"/>
          <a:tab pos="503238" algn="l"/>
          <a:tab pos="2840038" algn="l"/>
          <a:tab pos="3089275" algn="l"/>
          <a:tab pos="3343275" algn="l"/>
        </a:tabLst>
        <a:defRPr sz="2100" b="1">
          <a:solidFill>
            <a:schemeClr val="tx1"/>
          </a:solidFill>
          <a:latin typeface="Frutiger 45 Light" pitchFamily="64" charset="0"/>
        </a:defRPr>
      </a:lvl4pPr>
      <a:lvl5pPr algn="l" defTabSz="669925" rtl="0" eaLnBrk="0" fontAlgn="base" hangingPunct="0">
        <a:lnSpc>
          <a:spcPts val="2463"/>
        </a:lnSpc>
        <a:spcBef>
          <a:spcPct val="0"/>
        </a:spcBef>
        <a:spcAft>
          <a:spcPct val="0"/>
        </a:spcAft>
        <a:tabLst>
          <a:tab pos="250825" algn="l"/>
          <a:tab pos="503238" algn="l"/>
          <a:tab pos="2840038" algn="l"/>
          <a:tab pos="3089275" algn="l"/>
          <a:tab pos="3343275" algn="l"/>
        </a:tabLst>
        <a:defRPr sz="2100" b="1">
          <a:solidFill>
            <a:schemeClr val="tx1"/>
          </a:solidFill>
          <a:latin typeface="Frutiger 45 Light" pitchFamily="64" charset="0"/>
        </a:defRPr>
      </a:lvl5pPr>
      <a:lvl6pPr marL="457200" algn="l" defTabSz="669925" rtl="0" eaLnBrk="0" fontAlgn="base" hangingPunct="0">
        <a:lnSpc>
          <a:spcPts val="2463"/>
        </a:lnSpc>
        <a:spcBef>
          <a:spcPct val="0"/>
        </a:spcBef>
        <a:spcAft>
          <a:spcPct val="0"/>
        </a:spcAft>
        <a:tabLst>
          <a:tab pos="250825" algn="l"/>
          <a:tab pos="503238" algn="l"/>
          <a:tab pos="2840038" algn="l"/>
          <a:tab pos="3089275" algn="l"/>
          <a:tab pos="3343275" algn="l"/>
        </a:tabLst>
        <a:defRPr sz="2100" b="1">
          <a:solidFill>
            <a:schemeClr val="tx1"/>
          </a:solidFill>
          <a:latin typeface="Frutiger 45 Light" pitchFamily="64" charset="0"/>
        </a:defRPr>
      </a:lvl6pPr>
      <a:lvl7pPr marL="914400" algn="l" defTabSz="669925" rtl="0" eaLnBrk="0" fontAlgn="base" hangingPunct="0">
        <a:lnSpc>
          <a:spcPts val="2463"/>
        </a:lnSpc>
        <a:spcBef>
          <a:spcPct val="0"/>
        </a:spcBef>
        <a:spcAft>
          <a:spcPct val="0"/>
        </a:spcAft>
        <a:tabLst>
          <a:tab pos="250825" algn="l"/>
          <a:tab pos="503238" algn="l"/>
          <a:tab pos="2840038" algn="l"/>
          <a:tab pos="3089275" algn="l"/>
          <a:tab pos="3343275" algn="l"/>
        </a:tabLst>
        <a:defRPr sz="2100" b="1">
          <a:solidFill>
            <a:schemeClr val="tx1"/>
          </a:solidFill>
          <a:latin typeface="Frutiger 45 Light" pitchFamily="64" charset="0"/>
        </a:defRPr>
      </a:lvl7pPr>
      <a:lvl8pPr marL="1371600" algn="l" defTabSz="669925" rtl="0" eaLnBrk="0" fontAlgn="base" hangingPunct="0">
        <a:lnSpc>
          <a:spcPts val="2463"/>
        </a:lnSpc>
        <a:spcBef>
          <a:spcPct val="0"/>
        </a:spcBef>
        <a:spcAft>
          <a:spcPct val="0"/>
        </a:spcAft>
        <a:tabLst>
          <a:tab pos="250825" algn="l"/>
          <a:tab pos="503238" algn="l"/>
          <a:tab pos="2840038" algn="l"/>
          <a:tab pos="3089275" algn="l"/>
          <a:tab pos="3343275" algn="l"/>
        </a:tabLst>
        <a:defRPr sz="2100" b="1">
          <a:solidFill>
            <a:schemeClr val="tx1"/>
          </a:solidFill>
          <a:latin typeface="Frutiger 45 Light" pitchFamily="64" charset="0"/>
        </a:defRPr>
      </a:lvl8pPr>
      <a:lvl9pPr marL="1828800" algn="l" defTabSz="669925" rtl="0" eaLnBrk="0" fontAlgn="base" hangingPunct="0">
        <a:lnSpc>
          <a:spcPts val="2463"/>
        </a:lnSpc>
        <a:spcBef>
          <a:spcPct val="0"/>
        </a:spcBef>
        <a:spcAft>
          <a:spcPct val="0"/>
        </a:spcAft>
        <a:tabLst>
          <a:tab pos="250825" algn="l"/>
          <a:tab pos="503238" algn="l"/>
          <a:tab pos="2840038" algn="l"/>
          <a:tab pos="3089275" algn="l"/>
          <a:tab pos="3343275" algn="l"/>
        </a:tabLst>
        <a:defRPr sz="2100" b="1">
          <a:solidFill>
            <a:schemeClr val="tx1"/>
          </a:solidFill>
          <a:latin typeface="Frutiger 45 Light" pitchFamily="64" charset="0"/>
        </a:defRPr>
      </a:lvl9pPr>
    </p:titleStyle>
    <p:bodyStyle>
      <a:lvl1pPr marL="250825" indent="-250825" algn="l" defTabSz="669925" rtl="0" eaLnBrk="0" fontAlgn="base" hangingPunct="0">
        <a:lnSpc>
          <a:spcPts val="1863"/>
        </a:lnSpc>
        <a:spcBef>
          <a:spcPct val="70000"/>
        </a:spcBef>
        <a:spcAft>
          <a:spcPct val="0"/>
        </a:spcAft>
        <a:buClr>
          <a:srgbClr val="FF1721"/>
        </a:buClr>
        <a:buSzPct val="115000"/>
        <a:buFont typeface="Wingdings" pitchFamily="2" charset="2"/>
        <a:buChar char="n"/>
        <a:tabLst>
          <a:tab pos="250825" algn="l"/>
          <a:tab pos="503238" algn="l"/>
          <a:tab pos="2840038" algn="l"/>
          <a:tab pos="3089275" algn="l"/>
          <a:tab pos="3343275" algn="l"/>
        </a:tabLst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671513" indent="-255588" algn="l" defTabSz="669925" rtl="0" eaLnBrk="0" fontAlgn="base" hangingPunct="0">
        <a:lnSpc>
          <a:spcPts val="1863"/>
        </a:lnSpc>
        <a:spcBef>
          <a:spcPct val="40000"/>
        </a:spcBef>
        <a:spcAft>
          <a:spcPct val="0"/>
        </a:spcAft>
        <a:buClr>
          <a:srgbClr val="FF1721"/>
        </a:buClr>
        <a:buSzPct val="100000"/>
        <a:buChar char="-"/>
        <a:tabLst>
          <a:tab pos="250825" algn="l"/>
          <a:tab pos="503238" algn="l"/>
          <a:tab pos="2840038" algn="l"/>
          <a:tab pos="3089275" algn="l"/>
          <a:tab pos="3343275" algn="l"/>
        </a:tabLst>
        <a:defRPr sz="1500">
          <a:solidFill>
            <a:schemeClr val="tx1"/>
          </a:solidFill>
          <a:latin typeface="+mn-lt"/>
        </a:defRPr>
      </a:lvl2pPr>
      <a:lvl3pPr marL="1085850" indent="-247650" algn="l" defTabSz="669925" rtl="0" eaLnBrk="0" fontAlgn="base" hangingPunct="0">
        <a:lnSpc>
          <a:spcPts val="1863"/>
        </a:lnSpc>
        <a:spcBef>
          <a:spcPct val="40000"/>
        </a:spcBef>
        <a:spcAft>
          <a:spcPct val="0"/>
        </a:spcAft>
        <a:buClr>
          <a:srgbClr val="FF1721"/>
        </a:buClr>
        <a:buSzPct val="100000"/>
        <a:buFont typeface="Wingdings" pitchFamily="2" charset="2"/>
        <a:buChar char="ž"/>
        <a:tabLst>
          <a:tab pos="250825" algn="l"/>
          <a:tab pos="503238" algn="l"/>
          <a:tab pos="2840038" algn="l"/>
          <a:tab pos="3089275" algn="l"/>
          <a:tab pos="3343275" algn="l"/>
        </a:tabLst>
        <a:defRPr sz="1500">
          <a:solidFill>
            <a:schemeClr val="tx1"/>
          </a:solidFill>
          <a:latin typeface="+mn-lt"/>
        </a:defRPr>
      </a:lvl3pPr>
      <a:lvl4pPr marL="1506538" indent="-254000" algn="l" defTabSz="669925" rtl="0" eaLnBrk="0" fontAlgn="base" hangingPunct="0">
        <a:lnSpc>
          <a:spcPts val="1863"/>
        </a:lnSpc>
        <a:spcBef>
          <a:spcPct val="40000"/>
        </a:spcBef>
        <a:spcAft>
          <a:spcPct val="0"/>
        </a:spcAft>
        <a:buClr>
          <a:srgbClr val="FF1721"/>
        </a:buClr>
        <a:buSzPct val="100000"/>
        <a:buChar char="-"/>
        <a:tabLst>
          <a:tab pos="250825" algn="l"/>
          <a:tab pos="503238" algn="l"/>
          <a:tab pos="2840038" algn="l"/>
          <a:tab pos="3089275" algn="l"/>
          <a:tab pos="3343275" algn="l"/>
        </a:tabLst>
        <a:defRPr sz="1500">
          <a:solidFill>
            <a:schemeClr val="tx1"/>
          </a:solidFill>
          <a:latin typeface="+mn-lt"/>
        </a:defRPr>
      </a:lvl4pPr>
      <a:lvl5pPr marL="1928813" indent="-254000" algn="l" defTabSz="669925" rtl="0" eaLnBrk="0" fontAlgn="base" hangingPunct="0">
        <a:lnSpc>
          <a:spcPts val="1850"/>
        </a:lnSpc>
        <a:spcBef>
          <a:spcPct val="40000"/>
        </a:spcBef>
        <a:spcAft>
          <a:spcPct val="0"/>
        </a:spcAft>
        <a:buChar char="»"/>
        <a:tabLst>
          <a:tab pos="250825" algn="l"/>
          <a:tab pos="503238" algn="l"/>
          <a:tab pos="2840038" algn="l"/>
          <a:tab pos="3089275" algn="l"/>
          <a:tab pos="3343275" algn="l"/>
        </a:tabLst>
        <a:defRPr sz="1500">
          <a:solidFill>
            <a:schemeClr val="tx1"/>
          </a:solidFill>
          <a:latin typeface="+mn-lt"/>
        </a:defRPr>
      </a:lvl5pPr>
      <a:lvl6pPr marL="2386013" indent="-254000" algn="l" defTabSz="669925" rtl="0" eaLnBrk="0" fontAlgn="base" hangingPunct="0">
        <a:lnSpc>
          <a:spcPts val="1850"/>
        </a:lnSpc>
        <a:spcBef>
          <a:spcPct val="40000"/>
        </a:spcBef>
        <a:spcAft>
          <a:spcPct val="0"/>
        </a:spcAft>
        <a:buChar char="»"/>
        <a:tabLst>
          <a:tab pos="250825" algn="l"/>
          <a:tab pos="503238" algn="l"/>
          <a:tab pos="2840038" algn="l"/>
          <a:tab pos="3089275" algn="l"/>
          <a:tab pos="3343275" algn="l"/>
        </a:tabLst>
        <a:defRPr sz="1500">
          <a:solidFill>
            <a:schemeClr val="tx1"/>
          </a:solidFill>
          <a:latin typeface="+mn-lt"/>
        </a:defRPr>
      </a:lvl6pPr>
      <a:lvl7pPr marL="2843213" indent="-254000" algn="l" defTabSz="669925" rtl="0" eaLnBrk="0" fontAlgn="base" hangingPunct="0">
        <a:lnSpc>
          <a:spcPts val="1850"/>
        </a:lnSpc>
        <a:spcBef>
          <a:spcPct val="40000"/>
        </a:spcBef>
        <a:spcAft>
          <a:spcPct val="0"/>
        </a:spcAft>
        <a:buChar char="»"/>
        <a:tabLst>
          <a:tab pos="250825" algn="l"/>
          <a:tab pos="503238" algn="l"/>
          <a:tab pos="2840038" algn="l"/>
          <a:tab pos="3089275" algn="l"/>
          <a:tab pos="3343275" algn="l"/>
        </a:tabLst>
        <a:defRPr sz="1500">
          <a:solidFill>
            <a:schemeClr val="tx1"/>
          </a:solidFill>
          <a:latin typeface="+mn-lt"/>
        </a:defRPr>
      </a:lvl7pPr>
      <a:lvl8pPr marL="3300413" indent="-254000" algn="l" defTabSz="669925" rtl="0" eaLnBrk="0" fontAlgn="base" hangingPunct="0">
        <a:lnSpc>
          <a:spcPts val="1850"/>
        </a:lnSpc>
        <a:spcBef>
          <a:spcPct val="40000"/>
        </a:spcBef>
        <a:spcAft>
          <a:spcPct val="0"/>
        </a:spcAft>
        <a:buChar char="»"/>
        <a:tabLst>
          <a:tab pos="250825" algn="l"/>
          <a:tab pos="503238" algn="l"/>
          <a:tab pos="2840038" algn="l"/>
          <a:tab pos="3089275" algn="l"/>
          <a:tab pos="3343275" algn="l"/>
        </a:tabLst>
        <a:defRPr sz="1500">
          <a:solidFill>
            <a:schemeClr val="tx1"/>
          </a:solidFill>
          <a:latin typeface="+mn-lt"/>
        </a:defRPr>
      </a:lvl8pPr>
      <a:lvl9pPr marL="3757613" indent="-254000" algn="l" defTabSz="669925" rtl="0" eaLnBrk="0" fontAlgn="base" hangingPunct="0">
        <a:lnSpc>
          <a:spcPts val="1850"/>
        </a:lnSpc>
        <a:spcBef>
          <a:spcPct val="40000"/>
        </a:spcBef>
        <a:spcAft>
          <a:spcPct val="0"/>
        </a:spcAft>
        <a:buChar char="»"/>
        <a:tabLst>
          <a:tab pos="250825" algn="l"/>
          <a:tab pos="503238" algn="l"/>
          <a:tab pos="2840038" algn="l"/>
          <a:tab pos="3089275" algn="l"/>
          <a:tab pos="3343275" algn="l"/>
        </a:tabLst>
        <a:defRPr sz="15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mailto:horst.schwichtenberg@scai.fraunhofer.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18" Type="http://schemas.openxmlformats.org/officeDocument/2006/relationships/oleObject" Target="../embeddings/oleObject2.bin"/><Relationship Id="rId3" Type="http://schemas.openxmlformats.org/officeDocument/2006/relationships/image" Target="../media/image9.jpeg"/><Relationship Id="rId21" Type="http://schemas.openxmlformats.org/officeDocument/2006/relationships/image" Target="../media/image23.png"/><Relationship Id="rId7" Type="http://schemas.openxmlformats.org/officeDocument/2006/relationships/image" Target="../media/image6.emf"/><Relationship Id="rId12" Type="http://schemas.openxmlformats.org/officeDocument/2006/relationships/image" Target="../media/image16.wmf"/><Relationship Id="rId17" Type="http://schemas.openxmlformats.org/officeDocument/2006/relationships/image" Target="../media/image21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jpeg"/><Relationship Id="rId20" Type="http://schemas.openxmlformats.org/officeDocument/2006/relationships/image" Target="../media/image22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5.wmf"/><Relationship Id="rId24" Type="http://schemas.openxmlformats.org/officeDocument/2006/relationships/oleObject" Target="../embeddings/oleObject3.bin"/><Relationship Id="rId5" Type="http://schemas.openxmlformats.org/officeDocument/2006/relationships/image" Target="../media/image11.png"/><Relationship Id="rId15" Type="http://schemas.openxmlformats.org/officeDocument/2006/relationships/image" Target="../media/image19.png"/><Relationship Id="rId23" Type="http://schemas.openxmlformats.org/officeDocument/2006/relationships/image" Target="../media/image25.jpeg"/><Relationship Id="rId10" Type="http://schemas.openxmlformats.org/officeDocument/2006/relationships/image" Target="../media/image14.jpeg"/><Relationship Id="rId19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63925" y="2481263"/>
            <a:ext cx="6330950" cy="300355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 smtClean="0"/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endParaRPr lang="de-DE" sz="2000" dirty="0"/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endParaRPr lang="de-DE" sz="2000" dirty="0" smtClean="0"/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endParaRPr lang="de-DE" sz="2000" dirty="0"/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de-DE" sz="2000" dirty="0" smtClean="0"/>
              <a:t>Horst </a:t>
            </a:r>
            <a:r>
              <a:rPr lang="de-DE" sz="2000" dirty="0" err="1" smtClean="0"/>
              <a:t>Schwichtenberg</a:t>
            </a:r>
            <a:endParaRPr lang="de-DE" sz="2000" dirty="0" smtClean="0"/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endParaRPr lang="de-DE" sz="2000" dirty="0" smtClean="0"/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de-DE" sz="2000" dirty="0" smtClean="0">
                <a:hlinkClick r:id="rId2"/>
              </a:rPr>
              <a:t>horst.schwichtenberg@scai.fraunhofer.de</a:t>
            </a:r>
            <a:endParaRPr lang="de-DE" sz="2000" dirty="0" smtClean="0"/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endParaRPr lang="de-DE" sz="2000" dirty="0" smtClean="0"/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endParaRPr lang="de-DE" sz="2000" dirty="0" smtClean="0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 flipH="1" flipV="1">
            <a:off x="3597275" y="2144713"/>
            <a:ext cx="5910263" cy="0"/>
          </a:xfrm>
          <a:prstGeom prst="line">
            <a:avLst/>
          </a:prstGeom>
          <a:noFill/>
          <a:ln w="1079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 flipH="1">
            <a:off x="784225" y="844550"/>
            <a:ext cx="8723313" cy="0"/>
          </a:xfrm>
          <a:prstGeom prst="line">
            <a:avLst/>
          </a:prstGeom>
          <a:noFill/>
          <a:ln w="1079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698500" y="993775"/>
            <a:ext cx="8964613" cy="45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96" tIns="41298" rIns="82596" bIns="41298">
            <a:spAutoFit/>
          </a:bodyPr>
          <a:lstStyle>
            <a:lvl1pPr defTabSz="825500">
              <a:defRPr sz="1400">
                <a:solidFill>
                  <a:schemeClr val="tx1"/>
                </a:solidFill>
                <a:latin typeface="Frutiger 45 Light" pitchFamily="64" charset="0"/>
              </a:defRPr>
            </a:lvl1pPr>
            <a:lvl2pPr marL="742950" indent="-285750" defTabSz="825500">
              <a:defRPr sz="1400">
                <a:solidFill>
                  <a:schemeClr val="tx1"/>
                </a:solidFill>
                <a:latin typeface="Frutiger 45 Light" pitchFamily="64" charset="0"/>
              </a:defRPr>
            </a:lvl2pPr>
            <a:lvl3pPr marL="1143000" indent="-228600" defTabSz="825500">
              <a:defRPr sz="1400">
                <a:solidFill>
                  <a:schemeClr val="tx1"/>
                </a:solidFill>
                <a:latin typeface="Frutiger 45 Light" pitchFamily="64" charset="0"/>
              </a:defRPr>
            </a:lvl3pPr>
            <a:lvl4pPr marL="1600200" indent="-228600" defTabSz="825500">
              <a:defRPr sz="1400">
                <a:solidFill>
                  <a:schemeClr val="tx1"/>
                </a:solidFill>
                <a:latin typeface="Frutiger 45 Light" pitchFamily="64" charset="0"/>
              </a:defRPr>
            </a:lvl4pPr>
            <a:lvl5pPr marL="2057400" indent="-228600" defTabSz="825500">
              <a:defRPr sz="1400">
                <a:solidFill>
                  <a:schemeClr val="tx1"/>
                </a:solidFill>
                <a:latin typeface="Frutiger 45 Light" pitchFamily="64" charset="0"/>
              </a:defRPr>
            </a:lvl5pPr>
            <a:lvl6pPr marL="2514600" indent="-228600" defTabSz="825500" eaLnBrk="0" fontAlgn="base" hangingPunct="0">
              <a:lnSpc>
                <a:spcPts val="255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utiger 45 Light" pitchFamily="64" charset="0"/>
              </a:defRPr>
            </a:lvl6pPr>
            <a:lvl7pPr marL="2971800" indent="-228600" defTabSz="825500" eaLnBrk="0" fontAlgn="base" hangingPunct="0">
              <a:lnSpc>
                <a:spcPts val="255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utiger 45 Light" pitchFamily="64" charset="0"/>
              </a:defRPr>
            </a:lvl7pPr>
            <a:lvl8pPr marL="3429000" indent="-228600" defTabSz="825500" eaLnBrk="0" fontAlgn="base" hangingPunct="0">
              <a:lnSpc>
                <a:spcPts val="255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utiger 45 Light" pitchFamily="64" charset="0"/>
              </a:defRPr>
            </a:lvl8pPr>
            <a:lvl9pPr marL="3886200" indent="-228600" defTabSz="825500" eaLnBrk="0" fontAlgn="base" hangingPunct="0">
              <a:lnSpc>
                <a:spcPts val="255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utiger 45 Light" pitchFamily="6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</a:pPr>
            <a:r>
              <a:rPr lang="de-DE" sz="2400" b="1" dirty="0" smtClean="0">
                <a:latin typeface="Frutiger 55 Roman"/>
              </a:rPr>
              <a:t>AAI Needs </a:t>
            </a:r>
            <a:r>
              <a:rPr lang="de-DE" sz="2400" b="1" dirty="0" err="1" smtClean="0">
                <a:latin typeface="Frutiger 55 Roman"/>
              </a:rPr>
              <a:t>of</a:t>
            </a:r>
            <a:r>
              <a:rPr lang="de-DE" sz="2400" b="1" dirty="0" smtClean="0">
                <a:latin typeface="Frutiger 55 Roman"/>
              </a:rPr>
              <a:t> </a:t>
            </a:r>
            <a:r>
              <a:rPr lang="de-DE" sz="2400" b="1" dirty="0" err="1" smtClean="0">
                <a:latin typeface="Frutiger 55 Roman"/>
              </a:rPr>
              <a:t>the</a:t>
            </a:r>
            <a:r>
              <a:rPr lang="de-DE" sz="2400" b="1" dirty="0" smtClean="0">
                <a:latin typeface="Frutiger 55 Roman"/>
              </a:rPr>
              <a:t> </a:t>
            </a:r>
            <a:r>
              <a:rPr lang="de-DE" sz="2400" b="1" dirty="0" err="1" smtClean="0">
                <a:latin typeface="Frutiger 55 Roman"/>
              </a:rPr>
              <a:t>Earthscience</a:t>
            </a:r>
            <a:r>
              <a:rPr lang="de-DE" sz="2400" b="1" dirty="0" smtClean="0">
                <a:latin typeface="Frutiger 55 Roman"/>
              </a:rPr>
              <a:t> </a:t>
            </a:r>
            <a:r>
              <a:rPr lang="de-DE" sz="2400" b="1" dirty="0" err="1" smtClean="0">
                <a:latin typeface="Frutiger 55 Roman"/>
              </a:rPr>
              <a:t>Grid</a:t>
            </a:r>
            <a:r>
              <a:rPr lang="de-DE" sz="2400" b="1" dirty="0" smtClean="0">
                <a:latin typeface="Frutiger 55 Roman"/>
              </a:rPr>
              <a:t> Community </a:t>
            </a:r>
            <a:endParaRPr lang="de-DE" sz="2400" b="1" dirty="0">
              <a:latin typeface="Frutiger 55 Roman"/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671" y="6195318"/>
            <a:ext cx="3590442" cy="42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44" y="6219862"/>
            <a:ext cx="20050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60644" y="5161212"/>
            <a:ext cx="1851041" cy="383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EGI </a:t>
            </a:r>
            <a:r>
              <a:rPr lang="de-DE" dirty="0" err="1" smtClean="0"/>
              <a:t>InSPIRE</a:t>
            </a:r>
            <a:endParaRPr lang="de-DE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Data Policies can imply further security requirements regarding storage &amp; processing</a:t>
            </a:r>
            <a:endParaRPr lang="de-DE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§"/>
            </a:pPr>
            <a:r>
              <a:rPr lang="de-DE" dirty="0" err="1" smtClean="0">
                <a:sym typeface="Wingdings" pitchFamily="2" charset="2"/>
              </a:rPr>
              <a:t>It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might</a:t>
            </a:r>
            <a:endParaRPr lang="de-DE" dirty="0" smtClean="0">
              <a:sym typeface="Wingdings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de-DE" dirty="0" err="1" smtClean="0">
                <a:sym typeface="Wingdings" pitchFamily="2" charset="2"/>
              </a:rPr>
              <a:t>be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commercial</a:t>
            </a:r>
            <a:r>
              <a:rPr lang="de-DE" dirty="0" smtClean="0">
                <a:sym typeface="Wingdings" pitchFamily="2" charset="2"/>
              </a:rPr>
              <a:t> / </a:t>
            </a:r>
            <a:r>
              <a:rPr lang="de-DE" dirty="0" err="1" smtClean="0">
                <a:sym typeface="Wingdings" pitchFamily="2" charset="2"/>
              </a:rPr>
              <a:t>protected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by</a:t>
            </a:r>
            <a:r>
              <a:rPr lang="de-DE" dirty="0" smtClean="0">
                <a:sym typeface="Wingdings" pitchFamily="2" charset="2"/>
              </a:rPr>
              <a:t> NDAs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represent years of research (fear of prior publication)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INSPIRE, WMO and other large ES </a:t>
            </a:r>
            <a:r>
              <a:rPr lang="en-US" dirty="0" smtClean="0"/>
              <a:t>organizations </a:t>
            </a:r>
            <a:r>
              <a:rPr lang="en-US" dirty="0"/>
              <a:t>define regulations </a:t>
            </a:r>
          </a:p>
          <a:p>
            <a:pPr marL="415925" lvl="1" indent="0">
              <a:buNone/>
            </a:pPr>
            <a:endParaRPr lang="en-US" sz="2000" dirty="0" smtClean="0"/>
          </a:p>
          <a:p>
            <a:pPr marL="415925" lvl="1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Problem  for ES: how to protect licensed data on the compute </a:t>
            </a:r>
            <a:r>
              <a:rPr lang="en-US" sz="2000" dirty="0" err="1" smtClean="0">
                <a:solidFill>
                  <a:srgbClr val="FF0000"/>
                </a:solidFill>
              </a:rPr>
              <a:t>infrastructues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415925" lvl="1" indent="0">
              <a:buNone/>
            </a:pPr>
            <a:endParaRPr lang="en-US" sz="2000" dirty="0"/>
          </a:p>
          <a:p>
            <a:pPr marL="415925" lvl="1" indent="0">
              <a:buNone/>
            </a:pPr>
            <a:r>
              <a:rPr lang="en-US" sz="2000" dirty="0" smtClean="0"/>
              <a:t> 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 Centers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943903" y="6455306"/>
            <a:ext cx="2417710" cy="377887"/>
          </a:xfrm>
          <a:prstGeom prst="rect">
            <a:avLst/>
          </a:prstGeom>
        </p:spPr>
        <p:txBody>
          <a:bodyPr lIns="99761" tIns="49881" rIns="99761" bIns="49881"/>
          <a:lstStyle/>
          <a:p>
            <a:pPr>
              <a:defRPr/>
            </a:pPr>
            <a:fld id="{BC289974-6A58-4E07-849B-6A447D216AC8}" type="slidenum">
              <a:rPr lang="fi-FI" smtClean="0"/>
              <a:pPr>
                <a:defRPr/>
              </a:pPr>
              <a:t>10</a:t>
            </a:fld>
            <a:endParaRPr lang="fi-FI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7161309"/>
              </p:ext>
            </p:extLst>
          </p:nvPr>
        </p:nvGraphicFramePr>
        <p:xfrm>
          <a:off x="366974" y="865856"/>
          <a:ext cx="9627665" cy="4992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9" name="Title 2"/>
          <p:cNvSpPr>
            <a:spLocks noGrp="1"/>
          </p:cNvSpPr>
          <p:nvPr>
            <p:ph type="title"/>
          </p:nvPr>
        </p:nvSpPr>
        <p:spPr>
          <a:xfrm>
            <a:off x="2162268" y="46004"/>
            <a:ext cx="8199346" cy="642409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Compute Infrastructures</a:t>
            </a:r>
            <a:endParaRPr lang="de-DE" dirty="0" smtClean="0">
              <a:latin typeface="Arial" charset="0"/>
              <a:cs typeface="Arial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43903" y="6455306"/>
            <a:ext cx="2417710" cy="377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9761" tIns="49881" rIns="99761" bIns="49881" numCol="1" anchorCtr="0" compatLnSpc="1">
            <a:prstTxWarp prst="textNoShape">
              <a:avLst/>
            </a:prstTxWarp>
          </a:bodyPr>
          <a:lstStyle/>
          <a:p>
            <a:fld id="{7FC045B6-EC25-4D78-ADA7-6C470E35026B}" type="slidenum">
              <a:rPr lang="fi-FI"/>
              <a:pPr/>
              <a:t>11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Compute</a:t>
            </a:r>
            <a:r>
              <a:rPr lang="de-DE" dirty="0" smtClean="0"/>
              <a:t> </a:t>
            </a:r>
            <a:r>
              <a:rPr lang="de-DE" dirty="0" err="1" smtClean="0"/>
              <a:t>Infrastructures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84225" y="1655763"/>
            <a:ext cx="8696325" cy="3932237"/>
          </a:xfrm>
        </p:spPr>
        <p:txBody>
          <a:bodyPr/>
          <a:lstStyle/>
          <a:p>
            <a:endParaRPr lang="de-DE" dirty="0" smtClean="0"/>
          </a:p>
          <a:p>
            <a:pPr>
              <a:buFont typeface="Wingdings" pitchFamily="2" charset="2"/>
              <a:buChar char="§"/>
            </a:pPr>
            <a:r>
              <a:rPr lang="de-DE" b="1" dirty="0" err="1"/>
              <a:t>Recent</a:t>
            </a:r>
            <a:r>
              <a:rPr lang="de-DE" b="1" dirty="0"/>
              <a:t> </a:t>
            </a:r>
            <a:r>
              <a:rPr lang="de-DE" b="1" dirty="0" err="1"/>
              <a:t>Years</a:t>
            </a:r>
            <a:r>
              <a:rPr lang="de-DE" dirty="0"/>
              <a:t>:  Most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infrastructures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gLite</a:t>
            </a:r>
            <a:r>
              <a:rPr lang="de-DE" dirty="0"/>
              <a:t> (EGEE), Globus (e.g. NGI-De), </a:t>
            </a:r>
            <a:r>
              <a:rPr lang="de-DE" dirty="0" err="1"/>
              <a:t>Unicore</a:t>
            </a:r>
            <a:r>
              <a:rPr lang="de-DE" dirty="0"/>
              <a:t> (DEISA</a:t>
            </a:r>
            <a:r>
              <a:rPr lang="de-DE" dirty="0" smtClean="0"/>
              <a:t>)</a:t>
            </a:r>
            <a:endParaRPr lang="de-DE" dirty="0"/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Personal X509 </a:t>
            </a:r>
            <a:r>
              <a:rPr lang="de-DE" dirty="0" err="1" smtClean="0"/>
              <a:t>certificates</a:t>
            </a:r>
            <a:r>
              <a:rPr lang="de-DE" dirty="0"/>
              <a:t> </a:t>
            </a:r>
            <a:r>
              <a:rPr lang="de-DE" dirty="0" smtClean="0"/>
              <a:t>in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infrastructures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de-DE" dirty="0" smtClean="0"/>
              <a:t>National </a:t>
            </a:r>
            <a:r>
              <a:rPr lang="de-DE" dirty="0" err="1" smtClean="0"/>
              <a:t>Authorities</a:t>
            </a:r>
            <a:r>
              <a:rPr lang="de-DE" dirty="0" smtClean="0"/>
              <a:t> (</a:t>
            </a:r>
            <a:r>
              <a:rPr lang="de-DE" dirty="0" err="1" smtClean="0"/>
              <a:t>compliant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EUGridPMA</a:t>
            </a:r>
            <a:r>
              <a:rPr lang="de-DE" dirty="0" smtClean="0"/>
              <a:t>, IGTF)</a:t>
            </a:r>
          </a:p>
          <a:p>
            <a:pPr lvl="1">
              <a:buFont typeface="Wingdings" pitchFamily="2" charset="2"/>
              <a:buChar char="§"/>
            </a:pPr>
            <a:r>
              <a:rPr lang="de-DE" dirty="0" smtClean="0"/>
              <a:t>Problem of  the PKI </a:t>
            </a:r>
            <a:r>
              <a:rPr lang="de-DE" dirty="0" err="1" smtClean="0"/>
              <a:t>infrastructure</a:t>
            </a:r>
            <a:r>
              <a:rPr lang="de-DE" dirty="0" smtClean="0"/>
              <a:t>:</a:t>
            </a:r>
          </a:p>
          <a:p>
            <a:pPr marL="415925" lvl="1" indent="0">
              <a:buNone/>
            </a:pPr>
            <a:r>
              <a:rPr lang="de-DE" dirty="0"/>
              <a:t> </a:t>
            </a:r>
            <a:r>
              <a:rPr lang="de-DE" dirty="0" smtClean="0"/>
              <a:t>         not </a:t>
            </a:r>
            <a:r>
              <a:rPr lang="de-DE" dirty="0" err="1" smtClean="0"/>
              <a:t>accepted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browser</a:t>
            </a:r>
            <a:r>
              <a:rPr lang="de-DE" dirty="0" smtClean="0"/>
              <a:t> (e.g. </a:t>
            </a:r>
            <a:r>
              <a:rPr lang="de-DE" dirty="0" err="1" smtClean="0"/>
              <a:t>Verisign</a:t>
            </a:r>
            <a:r>
              <a:rPr lang="de-DE" dirty="0" smtClean="0"/>
              <a:t>, etc.);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hierachy</a:t>
            </a:r>
            <a:r>
              <a:rPr lang="de-DE" dirty="0" smtClean="0"/>
              <a:t> on national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>
              <a:buFont typeface="Wingdings" pitchFamily="2" charset="2"/>
              <a:buChar char="§"/>
            </a:pPr>
            <a:r>
              <a:rPr lang="de-DE" dirty="0" err="1" smtClean="0"/>
              <a:t>Own</a:t>
            </a:r>
            <a:r>
              <a:rPr lang="de-DE" dirty="0" smtClean="0"/>
              <a:t> CAs</a:t>
            </a:r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Virtual Organisation </a:t>
            </a:r>
            <a:r>
              <a:rPr lang="de-DE" dirty="0" err="1" smtClean="0"/>
              <a:t>membership</a:t>
            </a:r>
            <a:r>
              <a:rPr lang="de-DE" dirty="0" smtClean="0"/>
              <a:t>, </a:t>
            </a:r>
            <a:r>
              <a:rPr lang="de-DE" dirty="0" err="1" smtClean="0"/>
              <a:t>proxy</a:t>
            </a:r>
            <a:r>
              <a:rPr lang="de-DE" dirty="0" smtClean="0"/>
              <a:t> </a:t>
            </a:r>
            <a:r>
              <a:rPr lang="de-DE" dirty="0" err="1" smtClean="0"/>
              <a:t>certificates</a:t>
            </a:r>
            <a:r>
              <a:rPr lang="de-DE" dirty="0" smtClean="0"/>
              <a:t>, </a:t>
            </a:r>
            <a:r>
              <a:rPr lang="de-DE" dirty="0" err="1" smtClean="0"/>
              <a:t>delegation</a:t>
            </a:r>
            <a:endParaRPr lang="de-DE" dirty="0" smtClean="0"/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Not </a:t>
            </a:r>
            <a:r>
              <a:rPr lang="de-DE" dirty="0" err="1" smtClean="0"/>
              <a:t>useable</a:t>
            </a:r>
            <a:r>
              <a:rPr lang="de-DE" dirty="0" smtClean="0"/>
              <a:t> in </a:t>
            </a:r>
            <a:r>
              <a:rPr lang="de-DE" dirty="0" err="1" smtClean="0"/>
              <a:t>commercial</a:t>
            </a:r>
            <a:r>
              <a:rPr lang="de-DE" dirty="0" smtClean="0"/>
              <a:t> </a:t>
            </a:r>
            <a:r>
              <a:rPr lang="de-DE" dirty="0" err="1" smtClean="0"/>
              <a:t>clouds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943850" y="6454775"/>
            <a:ext cx="2417763" cy="377825"/>
          </a:xfrm>
          <a:prstGeom prst="rect">
            <a:avLst/>
          </a:prstGeom>
        </p:spPr>
        <p:txBody>
          <a:bodyPr lIns="99761" tIns="49881" rIns="99761" bIns="49881"/>
          <a:lstStyle/>
          <a:p>
            <a:pPr>
              <a:defRPr/>
            </a:pPr>
            <a:fld id="{BC289974-6A58-4E07-849B-6A447D216AC8}" type="slidenum">
              <a:rPr lang="fi-FI" smtClean="0"/>
              <a:pPr>
                <a:defRPr/>
              </a:pPr>
              <a:t>12</a:t>
            </a:fld>
            <a:endParaRPr lang="fi-FI" dirty="0"/>
          </a:p>
        </p:txBody>
      </p:sp>
      <p:sp>
        <p:nvSpPr>
          <p:cNvPr id="7" name="Textfeld 6"/>
          <p:cNvSpPr txBox="1"/>
          <p:nvPr/>
        </p:nvSpPr>
        <p:spPr>
          <a:xfrm>
            <a:off x="848517" y="1538082"/>
            <a:ext cx="184731" cy="383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4188334"/>
              </p:ext>
            </p:extLst>
          </p:nvPr>
        </p:nvGraphicFramePr>
        <p:xfrm>
          <a:off x="366974" y="865856"/>
          <a:ext cx="9627665" cy="4992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9" name="Title 2"/>
          <p:cNvSpPr>
            <a:spLocks noGrp="1"/>
          </p:cNvSpPr>
          <p:nvPr>
            <p:ph type="title"/>
          </p:nvPr>
        </p:nvSpPr>
        <p:spPr>
          <a:xfrm>
            <a:off x="2162268" y="46004"/>
            <a:ext cx="8199346" cy="642409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Institutional Resources</a:t>
            </a:r>
            <a:endParaRPr lang="de-DE" dirty="0" smtClean="0">
              <a:latin typeface="Arial" charset="0"/>
              <a:cs typeface="Arial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43903" y="6455306"/>
            <a:ext cx="2417710" cy="377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9761" tIns="49881" rIns="99761" bIns="49881" numCol="1" anchorCtr="0" compatLnSpc="1">
            <a:prstTxWarp prst="textNoShape">
              <a:avLst/>
            </a:prstTxWarp>
          </a:bodyPr>
          <a:lstStyle/>
          <a:p>
            <a:fld id="{7FC045B6-EC25-4D78-ADA7-6C470E35026B}" type="slidenum">
              <a:rPr lang="fi-FI"/>
              <a:pPr/>
              <a:t>13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e.g. Access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prior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endParaRPr lang="de-DE" dirty="0" smtClean="0"/>
          </a:p>
          <a:p>
            <a:r>
              <a:rPr lang="de-DE" dirty="0" smtClean="0"/>
              <a:t>*nix </a:t>
            </a:r>
            <a:r>
              <a:rPr lang="de-DE" dirty="0" err="1" smtClean="0"/>
              <a:t>user</a:t>
            </a:r>
            <a:r>
              <a:rPr lang="de-DE" dirty="0" smtClean="0"/>
              <a:t> </a:t>
            </a:r>
            <a:r>
              <a:rPr lang="de-DE" dirty="0" err="1" smtClean="0"/>
              <a:t>accounts</a:t>
            </a:r>
            <a:endParaRPr lang="de-DE" dirty="0" smtClean="0"/>
          </a:p>
          <a:p>
            <a:r>
              <a:rPr lang="de-DE" dirty="0" smtClean="0"/>
              <a:t>LDAP / AD</a:t>
            </a:r>
          </a:p>
          <a:p>
            <a:r>
              <a:rPr lang="de-DE" dirty="0" err="1" smtClean="0"/>
              <a:t>Kerberos</a:t>
            </a:r>
            <a:endParaRPr lang="de-DE" dirty="0" smtClean="0"/>
          </a:p>
          <a:p>
            <a:r>
              <a:rPr lang="de-DE" dirty="0" smtClean="0"/>
              <a:t>VPN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Institutional Resources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943903" y="6455306"/>
            <a:ext cx="2417710" cy="377887"/>
          </a:xfrm>
          <a:prstGeom prst="rect">
            <a:avLst/>
          </a:prstGeom>
        </p:spPr>
        <p:txBody>
          <a:bodyPr lIns="99761" tIns="49881" rIns="99761" bIns="49881"/>
          <a:lstStyle/>
          <a:p>
            <a:pPr>
              <a:defRPr/>
            </a:pPr>
            <a:fld id="{BC289974-6A58-4E07-849B-6A447D216AC8}" type="slidenum">
              <a:rPr lang="fi-FI" smtClean="0"/>
              <a:pPr>
                <a:defRPr/>
              </a:pPr>
              <a:t>14</a:t>
            </a:fld>
            <a:endParaRPr lang="fi-FI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</p:nvPr>
        </p:nvGraphicFramePr>
        <p:xfrm>
          <a:off x="366974" y="865856"/>
          <a:ext cx="9627665" cy="5048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9" name="Title 2"/>
          <p:cNvSpPr>
            <a:spLocks noGrp="1"/>
          </p:cNvSpPr>
          <p:nvPr>
            <p:ph type="title"/>
          </p:nvPr>
        </p:nvSpPr>
        <p:spPr>
          <a:xfrm>
            <a:off x="2162268" y="46004"/>
            <a:ext cx="8199346" cy="642409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Other resources</a:t>
            </a:r>
            <a:endParaRPr lang="de-DE" dirty="0" smtClean="0">
              <a:latin typeface="Arial" charset="0"/>
              <a:cs typeface="Arial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43903" y="6455306"/>
            <a:ext cx="2417710" cy="377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9761" tIns="49881" rIns="99761" bIns="49881" numCol="1" anchorCtr="0" compatLnSpc="1">
            <a:prstTxWarp prst="textNoShape">
              <a:avLst/>
            </a:prstTxWarp>
          </a:bodyPr>
          <a:lstStyle/>
          <a:p>
            <a:fld id="{7FC045B6-EC25-4D78-ADA7-6C470E35026B}" type="slidenum">
              <a:rPr lang="fi-FI"/>
              <a:pPr/>
              <a:t>15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E.g. </a:t>
            </a:r>
            <a:r>
              <a:rPr lang="de-DE" dirty="0" err="1" smtClean="0"/>
              <a:t>proprietary</a:t>
            </a:r>
            <a:r>
              <a:rPr lang="de-DE" dirty="0" smtClean="0"/>
              <a:t> </a:t>
            </a:r>
            <a:r>
              <a:rPr lang="de-DE" dirty="0" err="1" smtClean="0"/>
              <a:t>portals</a:t>
            </a:r>
            <a:r>
              <a:rPr lang="de-DE" dirty="0" smtClean="0"/>
              <a:t>, </a:t>
            </a:r>
            <a:r>
              <a:rPr lang="de-DE" dirty="0" err="1" smtClean="0"/>
              <a:t>catalogues</a:t>
            </a:r>
            <a:r>
              <a:rPr lang="de-DE" dirty="0" smtClean="0"/>
              <a:t>, </a:t>
            </a:r>
            <a:r>
              <a:rPr lang="de-DE" dirty="0" err="1" smtClean="0"/>
              <a:t>maps</a:t>
            </a:r>
            <a:r>
              <a:rPr lang="de-DE" dirty="0" smtClean="0"/>
              <a:t>, etc.</a:t>
            </a:r>
          </a:p>
          <a:p>
            <a:pPr lvl="1"/>
            <a:r>
              <a:rPr lang="de-DE" dirty="0" smtClean="0"/>
              <a:t>Simple </a:t>
            </a:r>
            <a:r>
              <a:rPr lang="de-DE" dirty="0" err="1" smtClean="0"/>
              <a:t>password</a:t>
            </a:r>
            <a:r>
              <a:rPr lang="de-DE" dirty="0" smtClean="0"/>
              <a:t> </a:t>
            </a:r>
            <a:r>
              <a:rPr lang="de-DE" dirty="0" err="1" smtClean="0"/>
              <a:t>auth</a:t>
            </a:r>
            <a:endParaRPr lang="de-DE" dirty="0" smtClean="0"/>
          </a:p>
          <a:p>
            <a:pPr lvl="1"/>
            <a:r>
              <a:rPr lang="de-DE" dirty="0" err="1" smtClean="0"/>
              <a:t>OpenID</a:t>
            </a:r>
            <a:r>
              <a:rPr lang="de-DE" dirty="0" smtClean="0"/>
              <a:t> / </a:t>
            </a:r>
            <a:r>
              <a:rPr lang="de-DE" dirty="0" err="1" smtClean="0"/>
              <a:t>Shibboleth</a:t>
            </a:r>
            <a:r>
              <a:rPr lang="de-DE" dirty="0" smtClean="0"/>
              <a:t> (SAML)</a:t>
            </a:r>
          </a:p>
          <a:p>
            <a:pPr lvl="1"/>
            <a:r>
              <a:rPr lang="de-DE" dirty="0" smtClean="0"/>
              <a:t>Custom RBAC </a:t>
            </a:r>
            <a:r>
              <a:rPr lang="de-DE" dirty="0" err="1" smtClean="0"/>
              <a:t>systems</a:t>
            </a:r>
            <a:endParaRPr lang="de-DE" dirty="0" smtClean="0"/>
          </a:p>
          <a:p>
            <a:pPr lvl="1"/>
            <a:r>
              <a:rPr lang="de-DE" dirty="0" smtClean="0"/>
              <a:t>Custom </a:t>
            </a:r>
            <a:r>
              <a:rPr lang="de-DE" dirty="0" err="1" smtClean="0"/>
              <a:t>authentication</a:t>
            </a:r>
            <a:r>
              <a:rPr lang="de-DE" dirty="0" smtClean="0"/>
              <a:t> </a:t>
            </a:r>
            <a:r>
              <a:rPr lang="de-DE" dirty="0" err="1" smtClean="0"/>
              <a:t>methods</a:t>
            </a:r>
            <a:r>
              <a:rPr lang="de-DE" dirty="0" smtClean="0"/>
              <a:t> (</a:t>
            </a:r>
            <a:r>
              <a:rPr lang="de-DE" dirty="0" err="1" smtClean="0"/>
              <a:t>robots</a:t>
            </a:r>
            <a:r>
              <a:rPr lang="de-DE" dirty="0" smtClean="0"/>
              <a:t>, …))</a:t>
            </a:r>
          </a:p>
          <a:p>
            <a:r>
              <a:rPr lang="de-DE" dirty="0" err="1" smtClean="0"/>
              <a:t>Licensed</a:t>
            </a:r>
            <a:r>
              <a:rPr lang="de-DE" dirty="0" smtClean="0"/>
              <a:t> / </a:t>
            </a:r>
            <a:r>
              <a:rPr lang="de-DE" dirty="0" err="1" smtClean="0"/>
              <a:t>restricted</a:t>
            </a:r>
            <a:r>
              <a:rPr lang="de-DE" dirty="0" smtClean="0"/>
              <a:t> </a:t>
            </a:r>
            <a:r>
              <a:rPr lang="de-DE" dirty="0" err="1" smtClean="0"/>
              <a:t>software</a:t>
            </a:r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Other </a:t>
            </a:r>
            <a:r>
              <a:rPr lang="de-DE" dirty="0" err="1" smtClean="0"/>
              <a:t>resources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943903" y="6455306"/>
            <a:ext cx="2417710" cy="377887"/>
          </a:xfrm>
          <a:prstGeom prst="rect">
            <a:avLst/>
          </a:prstGeom>
        </p:spPr>
        <p:txBody>
          <a:bodyPr lIns="99761" tIns="49881" rIns="99761" bIns="49881"/>
          <a:lstStyle/>
          <a:p>
            <a:pPr>
              <a:defRPr/>
            </a:pPr>
            <a:fld id="{BC289974-6A58-4E07-849B-6A447D216AC8}" type="slidenum">
              <a:rPr lang="fi-FI" smtClean="0"/>
              <a:pPr>
                <a:defRPr/>
              </a:pPr>
              <a:t>16</a:t>
            </a:fld>
            <a:endParaRPr lang="fi-FI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sz="2000" dirty="0" smtClean="0"/>
          </a:p>
          <a:p>
            <a:pPr>
              <a:buFont typeface="Wingdings" pitchFamily="2" charset="2"/>
              <a:buChar char="§"/>
            </a:pPr>
            <a:r>
              <a:rPr lang="de-DE" b="1" dirty="0" smtClean="0"/>
              <a:t>Access </a:t>
            </a:r>
            <a:r>
              <a:rPr lang="de-DE" b="1" dirty="0" err="1" smtClean="0"/>
              <a:t>control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</a:t>
            </a:r>
            <a:r>
              <a:rPr lang="de-DE" b="1" dirty="0" err="1" smtClean="0"/>
              <a:t>data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code</a:t>
            </a:r>
            <a:endParaRPr lang="de-DE" b="1" dirty="0" smtClean="0"/>
          </a:p>
          <a:p>
            <a:pPr lvl="1">
              <a:buFont typeface="Wingdings" pitchFamily="2" charset="2"/>
              <a:buChar char="§"/>
            </a:pPr>
            <a:r>
              <a:rPr lang="de-DE" dirty="0" err="1" smtClean="0"/>
              <a:t>Protect</a:t>
            </a:r>
            <a:r>
              <a:rPr lang="de-DE" dirty="0" smtClean="0"/>
              <a:t> </a:t>
            </a:r>
            <a:r>
              <a:rPr lang="de-DE" dirty="0" err="1" smtClean="0"/>
              <a:t>scientific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(ACLs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code</a:t>
            </a:r>
            <a:r>
              <a:rPr lang="de-DE" dirty="0" smtClean="0"/>
              <a:t> &amp; </a:t>
            </a:r>
            <a:r>
              <a:rPr lang="de-DE" dirty="0" err="1" smtClean="0"/>
              <a:t>data</a:t>
            </a:r>
            <a:r>
              <a:rPr lang="de-DE" dirty="0" smtClean="0"/>
              <a:t>) down </a:t>
            </a:r>
            <a:r>
              <a:rPr lang="de-DE" dirty="0" err="1" smtClean="0"/>
              <a:t>to</a:t>
            </a:r>
            <a:r>
              <a:rPr lang="de-DE" dirty="0" smtClean="0"/>
              <a:t> a </a:t>
            </a:r>
            <a:r>
              <a:rPr lang="de-DE" dirty="0" err="1" smtClean="0"/>
              <a:t>single</a:t>
            </a:r>
            <a:r>
              <a:rPr lang="de-DE" dirty="0" smtClean="0"/>
              <a:t> </a:t>
            </a:r>
            <a:r>
              <a:rPr lang="de-DE" dirty="0" err="1" smtClean="0"/>
              <a:t>user</a:t>
            </a:r>
            <a:r>
              <a:rPr lang="de-DE" dirty="0" smtClean="0"/>
              <a:t>  (e.g. </a:t>
            </a:r>
            <a:r>
              <a:rPr lang="de-DE" dirty="0" err="1" smtClean="0"/>
              <a:t>CGGveritas</a:t>
            </a:r>
            <a:r>
              <a:rPr lang="de-DE" dirty="0" smtClean="0"/>
              <a:t> in EGEE-III, </a:t>
            </a:r>
            <a:r>
              <a:rPr lang="de-DE" dirty="0" err="1" smtClean="0"/>
              <a:t>licencing</a:t>
            </a:r>
            <a:r>
              <a:rPr lang="de-DE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de-DE" dirty="0" smtClean="0"/>
              <a:t>End-</a:t>
            </a:r>
            <a:r>
              <a:rPr lang="de-DE" dirty="0" err="1" smtClean="0"/>
              <a:t>to</a:t>
            </a:r>
            <a:r>
              <a:rPr lang="de-DE" dirty="0" smtClean="0"/>
              <a:t>-End </a:t>
            </a:r>
            <a:r>
              <a:rPr lang="de-DE" dirty="0" err="1" smtClean="0"/>
              <a:t>data</a:t>
            </a:r>
            <a:r>
              <a:rPr lang="de-DE" dirty="0" smtClean="0"/>
              <a:t>/</a:t>
            </a:r>
            <a:r>
              <a:rPr lang="de-DE" dirty="0" err="1" smtClean="0"/>
              <a:t>code</a:t>
            </a:r>
            <a:r>
              <a:rPr lang="de-DE" dirty="0" smtClean="0"/>
              <a:t> </a:t>
            </a:r>
            <a:r>
              <a:rPr lang="de-DE" dirty="0" err="1" smtClean="0"/>
              <a:t>protection</a:t>
            </a:r>
            <a:r>
              <a:rPr lang="de-DE" dirty="0" smtClean="0"/>
              <a:t> (</a:t>
            </a:r>
            <a:r>
              <a:rPr lang="de-DE" dirty="0" err="1" smtClean="0"/>
              <a:t>storage</a:t>
            </a:r>
            <a:r>
              <a:rPr lang="de-DE" dirty="0" smtClean="0"/>
              <a:t> </a:t>
            </a:r>
            <a:r>
              <a:rPr lang="de-DE" dirty="0" err="1" smtClean="0"/>
              <a:t>node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compute</a:t>
            </a:r>
            <a:r>
              <a:rPr lang="de-DE" dirty="0" smtClean="0"/>
              <a:t> </a:t>
            </a:r>
            <a:r>
              <a:rPr lang="de-DE" dirty="0" err="1" smtClean="0"/>
              <a:t>node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…)</a:t>
            </a:r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Requirements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943903" y="6455306"/>
            <a:ext cx="2417710" cy="377887"/>
          </a:xfrm>
          <a:prstGeom prst="rect">
            <a:avLst/>
          </a:prstGeom>
        </p:spPr>
        <p:txBody>
          <a:bodyPr lIns="99761" tIns="49881" rIns="99761" bIns="49881"/>
          <a:lstStyle/>
          <a:p>
            <a:pPr>
              <a:defRPr/>
            </a:pPr>
            <a:fld id="{BC289974-6A58-4E07-849B-6A447D216AC8}" type="slidenum">
              <a:rPr lang="fi-FI" smtClean="0"/>
              <a:pPr>
                <a:defRPr/>
              </a:pPr>
              <a:t>17</a:t>
            </a:fld>
            <a:endParaRPr lang="fi-FI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65175" y="1427163"/>
            <a:ext cx="8791575" cy="3868737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>
              <a:buFont typeface="Wingdings" pitchFamily="2" charset="2"/>
              <a:buChar char="§"/>
            </a:pPr>
            <a:r>
              <a:rPr lang="de-DE" dirty="0"/>
              <a:t> </a:t>
            </a:r>
            <a:r>
              <a:rPr lang="de-DE" b="1" dirty="0" smtClean="0"/>
              <a:t>F</a:t>
            </a:r>
            <a:r>
              <a:rPr lang="en-US" b="1" dirty="0" err="1" smtClean="0"/>
              <a:t>ederated</a:t>
            </a:r>
            <a:r>
              <a:rPr lang="en-US" b="1" dirty="0" smtClean="0"/>
              <a:t> identity and single sign-on</a:t>
            </a:r>
            <a:endParaRPr lang="de-DE" b="1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Interfaces/API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Security Assertion Markup Language (SAML) support, as well as support for the </a:t>
            </a:r>
            <a:r>
              <a:rPr lang="en-US" dirty="0" err="1"/>
              <a:t>OAuth</a:t>
            </a:r>
            <a:r>
              <a:rPr lang="en-US" dirty="0"/>
              <a:t> WRAP, WS-Trust, and WS-Federation protocols</a:t>
            </a:r>
            <a:r>
              <a:rPr lang="en-US" dirty="0" smtClean="0"/>
              <a:t>...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Available on Cloud </a:t>
            </a:r>
            <a:r>
              <a:rPr lang="en-US" dirty="0" smtClean="0"/>
              <a:t>infrastructures!  </a:t>
            </a:r>
            <a:r>
              <a:rPr lang="en-US" dirty="0"/>
              <a:t>We will switch between GRID and Cloud  – Data will be available on cloud </a:t>
            </a:r>
            <a:r>
              <a:rPr lang="en-US" dirty="0" smtClean="0"/>
              <a:t>…	</a:t>
            </a:r>
          </a:p>
          <a:p>
            <a:pPr lvl="1">
              <a:buFont typeface="Wingdings" pitchFamily="2" charset="2"/>
              <a:buChar char="§"/>
            </a:pPr>
            <a:r>
              <a:rPr lang="de-DE" dirty="0" smtClean="0"/>
              <a:t>SSO </a:t>
            </a:r>
            <a:r>
              <a:rPr lang="de-DE" dirty="0" err="1" smtClean="0"/>
              <a:t>solutions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on </a:t>
            </a:r>
          </a:p>
          <a:p>
            <a:pPr lvl="2">
              <a:buFont typeface="Wingdings" pitchFamily="2" charset="2"/>
              <a:buChar char="§"/>
            </a:pPr>
            <a:r>
              <a:rPr lang="de-DE" dirty="0" err="1" smtClean="0"/>
              <a:t>Shibboleth</a:t>
            </a:r>
            <a:r>
              <a:rPr lang="de-DE" dirty="0" smtClean="0"/>
              <a:t>, </a:t>
            </a:r>
            <a:r>
              <a:rPr lang="de-DE" dirty="0" err="1" smtClean="0"/>
              <a:t>OpenID</a:t>
            </a:r>
            <a:r>
              <a:rPr lang="de-DE" dirty="0" smtClean="0"/>
              <a:t> (</a:t>
            </a:r>
            <a:r>
              <a:rPr lang="de-DE" dirty="0" err="1" smtClean="0"/>
              <a:t>future</a:t>
            </a:r>
            <a:r>
              <a:rPr lang="de-DE" dirty="0" smtClean="0"/>
              <a:t> </a:t>
            </a:r>
            <a:r>
              <a:rPr lang="de-DE" dirty="0" err="1" smtClean="0"/>
              <a:t>requirement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OGC Services)</a:t>
            </a:r>
          </a:p>
          <a:p>
            <a:pPr>
              <a:buFont typeface="Wingdings" pitchFamily="2" charset="2"/>
              <a:buChar char="§"/>
            </a:pPr>
            <a:r>
              <a:rPr lang="de-DE" b="1" dirty="0" smtClean="0"/>
              <a:t>AA </a:t>
            </a:r>
            <a:r>
              <a:rPr lang="de-DE" b="1" dirty="0" err="1" smtClean="0"/>
              <a:t>for</a:t>
            </a:r>
            <a:r>
              <a:rPr lang="de-DE" b="1" dirty="0" smtClean="0"/>
              <a:t> Science Gateways</a:t>
            </a:r>
          </a:p>
          <a:p>
            <a:pPr lvl="1">
              <a:buFont typeface="Wingdings" pitchFamily="2" charset="2"/>
              <a:buChar char="§"/>
            </a:pPr>
            <a:r>
              <a:rPr lang="de-DE" dirty="0" err="1" smtClean="0"/>
              <a:t>Automatic</a:t>
            </a:r>
            <a:r>
              <a:rPr lang="de-DE" dirty="0" smtClean="0"/>
              <a:t> </a:t>
            </a:r>
            <a:r>
              <a:rPr lang="de-DE" dirty="0" err="1" smtClean="0"/>
              <a:t>certificate</a:t>
            </a:r>
            <a:r>
              <a:rPr lang="de-DE" dirty="0" smtClean="0"/>
              <a:t> </a:t>
            </a:r>
            <a:r>
              <a:rPr lang="de-DE" dirty="0" err="1" smtClean="0"/>
              <a:t>generation</a:t>
            </a:r>
            <a:r>
              <a:rPr lang="de-DE" dirty="0" smtClean="0"/>
              <a:t> (e.g. Robot, ...)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provide</a:t>
            </a:r>
            <a:r>
              <a:rPr lang="de-DE" dirty="0" smtClean="0"/>
              <a:t> open </a:t>
            </a:r>
            <a:r>
              <a:rPr lang="de-DE" dirty="0" err="1" smtClean="0"/>
              <a:t>public</a:t>
            </a:r>
            <a:r>
              <a:rPr lang="de-DE" dirty="0" smtClean="0"/>
              <a:t> </a:t>
            </a:r>
            <a:r>
              <a:rPr lang="de-DE" dirty="0" err="1" smtClean="0"/>
              <a:t>community</a:t>
            </a:r>
            <a:r>
              <a:rPr lang="de-DE" dirty="0" smtClean="0"/>
              <a:t> </a:t>
            </a:r>
            <a:r>
              <a:rPr lang="de-DE" dirty="0" err="1" smtClean="0"/>
              <a:t>services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compute</a:t>
            </a:r>
            <a:r>
              <a:rPr lang="de-DE" dirty="0" smtClean="0"/>
              <a:t> </a:t>
            </a:r>
            <a:r>
              <a:rPr lang="de-DE" dirty="0" err="1" smtClean="0"/>
              <a:t>resources</a:t>
            </a:r>
            <a:r>
              <a:rPr lang="de-DE" dirty="0" smtClean="0"/>
              <a:t> on EGI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background</a:t>
            </a:r>
            <a:endParaRPr lang="de-DE" dirty="0" smtClean="0"/>
          </a:p>
          <a:p>
            <a:pPr lvl="1">
              <a:buFont typeface="Wingdings" pitchFamily="2" charset="2"/>
              <a:buChar char="§"/>
            </a:pPr>
            <a:r>
              <a:rPr lang="de-DE" dirty="0" smtClean="0"/>
              <a:t>AA </a:t>
            </a:r>
            <a:r>
              <a:rPr lang="de-DE" dirty="0" err="1" smtClean="0"/>
              <a:t>interoperability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workflows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aggregation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services</a:t>
            </a:r>
            <a:r>
              <a:rPr lang="de-DE" dirty="0" smtClean="0"/>
              <a:t> </a:t>
            </a:r>
            <a:r>
              <a:rPr lang="de-DE" dirty="0" smtClean="0">
                <a:sym typeface="Wingdings" pitchFamily="2" charset="2"/>
              </a:rPr>
              <a:t>(</a:t>
            </a:r>
            <a:r>
              <a:rPr lang="de-DE" dirty="0" err="1" smtClean="0">
                <a:sym typeface="Wingdings" pitchFamily="2" charset="2"/>
              </a:rPr>
              <a:t>see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federated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identity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and</a:t>
            </a:r>
            <a:r>
              <a:rPr lang="de-DE" dirty="0" smtClean="0">
                <a:sym typeface="Wingdings" pitchFamily="2" charset="2"/>
              </a:rPr>
              <a:t> SSO)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943903" y="6455306"/>
            <a:ext cx="2417710" cy="377887"/>
          </a:xfrm>
          <a:prstGeom prst="rect">
            <a:avLst/>
          </a:prstGeom>
        </p:spPr>
        <p:txBody>
          <a:bodyPr lIns="99761" tIns="49881" rIns="99761" bIns="49881"/>
          <a:lstStyle/>
          <a:p>
            <a:pPr>
              <a:defRPr/>
            </a:pPr>
            <a:fld id="{BC289974-6A58-4E07-849B-6A447D216AC8}" type="slidenum">
              <a:rPr lang="fi-FI" smtClean="0"/>
              <a:pPr>
                <a:defRPr/>
              </a:pPr>
              <a:t>18</a:t>
            </a:fld>
            <a:endParaRPr lang="fi-FI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Requirements</a:t>
            </a:r>
            <a:endParaRPr lang="de-D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de-DE" sz="2000" dirty="0"/>
              <a:t>OGC OWS-6 Security Engineering </a:t>
            </a:r>
            <a:r>
              <a:rPr lang="de-DE" sz="2000" dirty="0" smtClean="0"/>
              <a:t>Report: 	</a:t>
            </a:r>
            <a:r>
              <a:rPr lang="de-DE" sz="2000" i="1" dirty="0" smtClean="0"/>
              <a:t>http</a:t>
            </a:r>
            <a:r>
              <a:rPr lang="de-DE" sz="2000" i="1" dirty="0"/>
              <a:t>://portal.opengeospatial.org/files/?artifact_id=35461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Sources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943903" y="6455306"/>
            <a:ext cx="2417710" cy="377887"/>
          </a:xfrm>
          <a:prstGeom prst="rect">
            <a:avLst/>
          </a:prstGeom>
        </p:spPr>
        <p:txBody>
          <a:bodyPr lIns="99761" tIns="49881" rIns="99761" bIns="49881"/>
          <a:lstStyle/>
          <a:p>
            <a:pPr>
              <a:defRPr/>
            </a:pPr>
            <a:fld id="{BC289974-6A58-4E07-849B-6A447D216AC8}" type="slidenum">
              <a:rPr lang="fi-FI" smtClean="0"/>
              <a:pPr>
                <a:defRPr/>
              </a:pPr>
              <a:t>19</a:t>
            </a:fld>
            <a:endParaRPr lang="fi-FI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777508" y="300696"/>
            <a:ext cx="8723313" cy="608012"/>
          </a:xfrm>
        </p:spPr>
        <p:txBody>
          <a:bodyPr/>
          <a:lstStyle/>
          <a:p>
            <a:pPr eaLnBrk="1" hangingPunct="1"/>
            <a:r>
              <a:rPr lang="fr-FR" dirty="0" smtClean="0"/>
              <a:t>ES Applications</a:t>
            </a:r>
          </a:p>
        </p:txBody>
      </p:sp>
      <p:grpSp>
        <p:nvGrpSpPr>
          <p:cNvPr id="138" name="Group 274"/>
          <p:cNvGrpSpPr>
            <a:grpSpLocks/>
          </p:cNvGrpSpPr>
          <p:nvPr/>
        </p:nvGrpSpPr>
        <p:grpSpPr bwMode="auto">
          <a:xfrm>
            <a:off x="2156428" y="683401"/>
            <a:ext cx="5189800" cy="5088337"/>
            <a:chOff x="1095" y="771"/>
            <a:chExt cx="2717" cy="2905"/>
          </a:xfrm>
        </p:grpSpPr>
        <p:sp>
          <p:nvSpPr>
            <p:cNvPr id="139" name="AutoShape 140"/>
            <p:cNvSpPr>
              <a:spLocks noChangeAspect="1" noChangeArrowheads="1"/>
            </p:cNvSpPr>
            <p:nvPr/>
          </p:nvSpPr>
          <p:spPr bwMode="auto">
            <a:xfrm>
              <a:off x="1095" y="771"/>
              <a:ext cx="2717" cy="2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40" name="Oval 141"/>
            <p:cNvSpPr>
              <a:spLocks noChangeArrowheads="1"/>
            </p:cNvSpPr>
            <p:nvPr/>
          </p:nvSpPr>
          <p:spPr bwMode="auto">
            <a:xfrm>
              <a:off x="1478" y="1134"/>
              <a:ext cx="1963" cy="2159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alpha val="6000"/>
                  </a:srgbClr>
                </a:gs>
                <a:gs pos="100000">
                  <a:srgbClr val="18184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lIns="14402" tIns="7201" rIns="14402" bIns="7201" anchor="ctr"/>
            <a:lstStyle/>
            <a:p>
              <a:pPr algn="ctr" defTabSz="4937826"/>
              <a:endParaRPr lang="fr-FR" sz="9700" dirty="0"/>
            </a:p>
          </p:txBody>
        </p:sp>
        <p:sp>
          <p:nvSpPr>
            <p:cNvPr id="141" name="Oval 142"/>
            <p:cNvSpPr>
              <a:spLocks noChangeArrowheads="1"/>
            </p:cNvSpPr>
            <p:nvPr/>
          </p:nvSpPr>
          <p:spPr bwMode="auto">
            <a:xfrm>
              <a:off x="1858" y="1455"/>
              <a:ext cx="1193" cy="1325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de-DE" dirty="0"/>
            </a:p>
          </p:txBody>
        </p:sp>
        <p:sp>
          <p:nvSpPr>
            <p:cNvPr id="142" name="Text Box 143"/>
            <p:cNvSpPr txBox="1">
              <a:spLocks noChangeArrowheads="1"/>
            </p:cNvSpPr>
            <p:nvPr/>
          </p:nvSpPr>
          <p:spPr bwMode="auto">
            <a:xfrm>
              <a:off x="1874" y="2203"/>
              <a:ext cx="167" cy="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402" tIns="7201" rIns="14402" bIns="7201"/>
            <a:lstStyle/>
            <a:p>
              <a:pPr defTabSz="4937826"/>
              <a:r>
                <a:rPr lang="fr-FR" sz="700" b="1" dirty="0">
                  <a:solidFill>
                    <a:srgbClr val="FFFFFF"/>
                  </a:solidFill>
                </a:rPr>
                <a:t>OGC</a:t>
              </a:r>
              <a:endParaRPr lang="fr-FR" sz="9700" dirty="0"/>
            </a:p>
          </p:txBody>
        </p:sp>
        <p:sp>
          <p:nvSpPr>
            <p:cNvPr id="143" name="Text Box 144"/>
            <p:cNvSpPr txBox="1">
              <a:spLocks noChangeArrowheads="1"/>
            </p:cNvSpPr>
            <p:nvPr/>
          </p:nvSpPr>
          <p:spPr bwMode="auto">
            <a:xfrm>
              <a:off x="2054" y="2502"/>
              <a:ext cx="237" cy="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402" tIns="7201" rIns="14402" bIns="7201"/>
            <a:lstStyle/>
            <a:p>
              <a:pPr defTabSz="4937826"/>
              <a:r>
                <a:rPr lang="fr-FR" sz="700" b="1" dirty="0">
                  <a:solidFill>
                    <a:srgbClr val="FFFFFF"/>
                  </a:solidFill>
                </a:rPr>
                <a:t>INSPIRE</a:t>
              </a:r>
              <a:endParaRPr lang="fr-FR" sz="9700" dirty="0"/>
            </a:p>
          </p:txBody>
        </p:sp>
        <p:sp>
          <p:nvSpPr>
            <p:cNvPr id="144" name="Text Box 145"/>
            <p:cNvSpPr txBox="1">
              <a:spLocks noChangeArrowheads="1"/>
            </p:cNvSpPr>
            <p:nvPr/>
          </p:nvSpPr>
          <p:spPr bwMode="auto">
            <a:xfrm>
              <a:off x="2137" y="1590"/>
              <a:ext cx="192" cy="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402" tIns="7201" rIns="14402" bIns="7201"/>
            <a:lstStyle/>
            <a:p>
              <a:pPr defTabSz="4937826"/>
              <a:r>
                <a:rPr lang="fr-FR" sz="700" b="1" dirty="0">
                  <a:solidFill>
                    <a:srgbClr val="FFFFFF"/>
                  </a:solidFill>
                </a:rPr>
                <a:t>GMES</a:t>
              </a:r>
              <a:endParaRPr lang="fr-FR" sz="9700" dirty="0"/>
            </a:p>
          </p:txBody>
        </p:sp>
        <p:sp>
          <p:nvSpPr>
            <p:cNvPr id="145" name="Text Box 146"/>
            <p:cNvSpPr txBox="1">
              <a:spLocks noChangeArrowheads="1"/>
            </p:cNvSpPr>
            <p:nvPr/>
          </p:nvSpPr>
          <p:spPr bwMode="auto">
            <a:xfrm>
              <a:off x="2455" y="2502"/>
              <a:ext cx="462" cy="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402" tIns="7201" rIns="14402" bIns="7201"/>
            <a:lstStyle/>
            <a:p>
              <a:pPr algn="ctr" defTabSz="4937826"/>
              <a:r>
                <a:rPr lang="fr-FR" sz="700" b="1" dirty="0">
                  <a:solidFill>
                    <a:srgbClr val="FFFFFF"/>
                  </a:solidFill>
                </a:rPr>
                <a:t>Civil</a:t>
              </a:r>
              <a:r>
                <a:rPr lang="fr-FR" sz="700" b="1" dirty="0">
                  <a:solidFill>
                    <a:srgbClr val="000000"/>
                  </a:solidFill>
                </a:rPr>
                <a:t> </a:t>
              </a:r>
              <a:r>
                <a:rPr lang="fr-FR" sz="700" b="1" dirty="0">
                  <a:solidFill>
                    <a:srgbClr val="FFFFFF"/>
                  </a:solidFill>
                </a:rPr>
                <a:t>Protection</a:t>
              </a:r>
              <a:endParaRPr lang="fr-FR" sz="9700" dirty="0"/>
            </a:p>
          </p:txBody>
        </p:sp>
        <p:sp>
          <p:nvSpPr>
            <p:cNvPr id="146" name="Text Box 147"/>
            <p:cNvSpPr txBox="1">
              <a:spLocks noChangeArrowheads="1"/>
            </p:cNvSpPr>
            <p:nvPr/>
          </p:nvSpPr>
          <p:spPr bwMode="auto">
            <a:xfrm>
              <a:off x="2609" y="1590"/>
              <a:ext cx="225" cy="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402" tIns="7201" rIns="14402" bIns="7201"/>
            <a:lstStyle/>
            <a:p>
              <a:pPr defTabSz="4937826"/>
              <a:r>
                <a:rPr lang="fr-FR" sz="700" b="1" dirty="0">
                  <a:solidFill>
                    <a:srgbClr val="FFFFFF"/>
                  </a:solidFill>
                </a:rPr>
                <a:t>GEOSS</a:t>
              </a:r>
              <a:endParaRPr lang="fr-FR" sz="9700" dirty="0"/>
            </a:p>
          </p:txBody>
        </p:sp>
        <p:sp>
          <p:nvSpPr>
            <p:cNvPr id="147" name="Text Box 148"/>
            <p:cNvSpPr txBox="1">
              <a:spLocks noChangeArrowheads="1"/>
            </p:cNvSpPr>
            <p:nvPr/>
          </p:nvSpPr>
          <p:spPr bwMode="auto">
            <a:xfrm>
              <a:off x="3189" y="1612"/>
              <a:ext cx="623" cy="5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14402" tIns="7201" rIns="14402" bIns="7201"/>
            <a:lstStyle/>
            <a:p>
              <a:pPr algn="ctr" defTabSz="4937826"/>
              <a:r>
                <a:rPr lang="fr-FR" sz="700" b="1" dirty="0">
                  <a:solidFill>
                    <a:srgbClr val="000000"/>
                  </a:solidFill>
                </a:rPr>
                <a:t>Meteorology</a:t>
              </a:r>
            </a:p>
            <a:p>
              <a:pPr algn="ctr" defTabSz="4937826"/>
              <a:r>
                <a:rPr lang="fr-FR" sz="500" dirty="0" smtClean="0">
                  <a:solidFill>
                    <a:srgbClr val="000000"/>
                  </a:solidFill>
                </a:rPr>
                <a:t>                                                      </a:t>
              </a:r>
              <a:r>
                <a:rPr lang="fr-FR" sz="500" dirty="0" err="1" smtClean="0">
                  <a:solidFill>
                    <a:srgbClr val="000000"/>
                  </a:solidFill>
                </a:rPr>
                <a:t>Greece</a:t>
              </a:r>
              <a:r>
                <a:rPr lang="fr-FR" sz="500" dirty="0">
                  <a:solidFill>
                    <a:srgbClr val="000000"/>
                  </a:solidFill>
                </a:rPr>
                <a:t>: AUTH, IASA, NOA; SRI (Ukraine), GCRAS (Russia)</a:t>
              </a:r>
            </a:p>
            <a:p>
              <a:pPr algn="ctr" defTabSz="4937826"/>
              <a:endParaRPr lang="fr-FR" sz="700" dirty="0">
                <a:solidFill>
                  <a:srgbClr val="000000"/>
                </a:solidFill>
              </a:endParaRPr>
            </a:p>
            <a:p>
              <a:pPr algn="ctr" defTabSz="4937826"/>
              <a:endParaRPr lang="fr-FR" sz="700" dirty="0">
                <a:solidFill>
                  <a:srgbClr val="000000"/>
                </a:solidFill>
              </a:endParaRPr>
            </a:p>
            <a:p>
              <a:pPr defTabSz="4937826"/>
              <a:endParaRPr lang="fr-FR" sz="9700" dirty="0"/>
            </a:p>
          </p:txBody>
        </p:sp>
        <p:grpSp>
          <p:nvGrpSpPr>
            <p:cNvPr id="148" name="Group 149"/>
            <p:cNvGrpSpPr>
              <a:grpSpLocks/>
            </p:cNvGrpSpPr>
            <p:nvPr/>
          </p:nvGrpSpPr>
          <p:grpSpPr bwMode="auto">
            <a:xfrm>
              <a:off x="1095" y="842"/>
              <a:ext cx="767" cy="625"/>
              <a:chOff x="1157" y="9412"/>
              <a:chExt cx="5217" cy="4206"/>
            </a:xfrm>
          </p:grpSpPr>
          <p:sp>
            <p:nvSpPr>
              <p:cNvPr id="268" name="Text Box 150"/>
              <p:cNvSpPr txBox="1">
                <a:spLocks noChangeArrowheads="1"/>
              </p:cNvSpPr>
              <p:nvPr/>
            </p:nvSpPr>
            <p:spPr bwMode="auto">
              <a:xfrm>
                <a:off x="1157" y="9412"/>
                <a:ext cx="5217" cy="420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4402" tIns="7201" rIns="14402" bIns="7201"/>
              <a:lstStyle/>
              <a:p>
                <a:pPr algn="ctr" defTabSz="4937826"/>
                <a:r>
                  <a:rPr lang="fr-FR" sz="700" b="1" dirty="0">
                    <a:solidFill>
                      <a:srgbClr val="000000"/>
                    </a:solidFill>
                  </a:rPr>
                  <a:t>Climate - GRelC</a:t>
                </a:r>
              </a:p>
              <a:p>
                <a:pPr defTabSz="4937826"/>
                <a:endParaRPr lang="fr-FR" sz="500" dirty="0">
                  <a:solidFill>
                    <a:srgbClr val="000000"/>
                  </a:solidFill>
                </a:endParaRPr>
              </a:p>
              <a:p>
                <a:pPr defTabSz="4937826"/>
                <a:endParaRPr lang="fr-FR" sz="500" dirty="0">
                  <a:solidFill>
                    <a:srgbClr val="000000"/>
                  </a:solidFill>
                </a:endParaRPr>
              </a:p>
              <a:p>
                <a:pPr defTabSz="4937826"/>
                <a:endParaRPr lang="fr-FR" sz="9700" dirty="0"/>
              </a:p>
            </p:txBody>
          </p:sp>
          <p:pic>
            <p:nvPicPr>
              <p:cNvPr id="269" name="Picture 151" descr="climate-g-partners infra-meta-UC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3288" b="6346"/>
              <a:stretch>
                <a:fillRect/>
              </a:stretch>
            </p:blipFill>
            <p:spPr bwMode="auto">
              <a:xfrm>
                <a:off x="1520" y="10728"/>
                <a:ext cx="4219" cy="237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9" name="Group 152"/>
            <p:cNvGrpSpPr>
              <a:grpSpLocks/>
            </p:cNvGrpSpPr>
            <p:nvPr/>
          </p:nvGrpSpPr>
          <p:grpSpPr bwMode="auto">
            <a:xfrm>
              <a:off x="2006" y="826"/>
              <a:ext cx="859" cy="590"/>
              <a:chOff x="8255" y="4723"/>
              <a:chExt cx="6078" cy="3753"/>
            </a:xfrm>
          </p:grpSpPr>
          <p:sp>
            <p:nvSpPr>
              <p:cNvPr id="266" name="Text Box 153"/>
              <p:cNvSpPr txBox="1">
                <a:spLocks noChangeArrowheads="1"/>
              </p:cNvSpPr>
              <p:nvPr/>
            </p:nvSpPr>
            <p:spPr bwMode="auto">
              <a:xfrm>
                <a:off x="8255" y="4723"/>
                <a:ext cx="6078" cy="375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4402" tIns="7201" rIns="14402" bIns="7201"/>
              <a:lstStyle/>
              <a:p>
                <a:pPr algn="ctr" defTabSz="4937826"/>
                <a:endParaRPr lang="fr-FR" sz="700" b="1" dirty="0">
                  <a:solidFill>
                    <a:srgbClr val="000000"/>
                  </a:solidFill>
                </a:endParaRPr>
              </a:p>
              <a:p>
                <a:pPr algn="ctr" defTabSz="4937826"/>
                <a:r>
                  <a:rPr lang="fr-FR" sz="500" dirty="0" smtClean="0">
                    <a:solidFill>
                      <a:srgbClr val="000000"/>
                    </a:solidFill>
                  </a:rPr>
                  <a:t>                                                                                      EMA </a:t>
                </a:r>
                <a:r>
                  <a:rPr lang="fr-FR" sz="500" dirty="0">
                    <a:solidFill>
                      <a:srgbClr val="000000"/>
                    </a:solidFill>
                  </a:rPr>
                  <a:t>(France), IISAS (Slovakia), SRI (Ukraine)</a:t>
                </a:r>
              </a:p>
              <a:p>
                <a:pPr algn="ctr" defTabSz="4937826"/>
                <a:endParaRPr lang="fr-FR" sz="500" dirty="0">
                  <a:solidFill>
                    <a:srgbClr val="000000"/>
                  </a:solidFill>
                </a:endParaRPr>
              </a:p>
              <a:p>
                <a:pPr algn="ctr" defTabSz="4937826"/>
                <a:endParaRPr lang="fr-FR" sz="500" dirty="0">
                  <a:solidFill>
                    <a:srgbClr val="000000"/>
                  </a:solidFill>
                </a:endParaRPr>
              </a:p>
              <a:p>
                <a:pPr algn="ctr" defTabSz="4937826"/>
                <a:endParaRPr lang="fr-FR" sz="500" dirty="0">
                  <a:solidFill>
                    <a:srgbClr val="000000"/>
                  </a:solidFill>
                </a:endParaRPr>
              </a:p>
              <a:p>
                <a:pPr algn="ctr" defTabSz="4937826"/>
                <a:endParaRPr lang="fr-FR" sz="500" dirty="0">
                  <a:solidFill>
                    <a:srgbClr val="000000"/>
                  </a:solidFill>
                </a:endParaRPr>
              </a:p>
              <a:p>
                <a:pPr algn="ctr" defTabSz="4937826"/>
                <a:endParaRPr lang="fr-FR" sz="500" dirty="0">
                  <a:solidFill>
                    <a:srgbClr val="000000"/>
                  </a:solidFill>
                </a:endParaRPr>
              </a:p>
              <a:p>
                <a:pPr defTabSz="4937826"/>
                <a:endParaRPr lang="fr-FR" sz="9700" dirty="0"/>
              </a:p>
            </p:txBody>
          </p:sp>
          <p:pic>
            <p:nvPicPr>
              <p:cNvPr id="267" name="Picture 15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191" y="5523"/>
                <a:ext cx="3720" cy="2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0" name="Text Box 156"/>
            <p:cNvSpPr txBox="1">
              <a:spLocks noChangeArrowheads="1"/>
            </p:cNvSpPr>
            <p:nvPr/>
          </p:nvSpPr>
          <p:spPr bwMode="auto">
            <a:xfrm>
              <a:off x="2916" y="2004"/>
              <a:ext cx="135" cy="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402" tIns="7201" rIns="14402" bIns="7201"/>
            <a:lstStyle/>
            <a:p>
              <a:pPr defTabSz="4937826"/>
              <a:r>
                <a:rPr lang="fr-FR" sz="700" b="1" dirty="0">
                  <a:solidFill>
                    <a:srgbClr val="FFFFFF"/>
                  </a:solidFill>
                </a:rPr>
                <a:t>SEIS</a:t>
              </a:r>
              <a:endParaRPr lang="fr-FR" sz="9700" dirty="0"/>
            </a:p>
          </p:txBody>
        </p:sp>
        <p:grpSp>
          <p:nvGrpSpPr>
            <p:cNvPr id="151" name="Group 157"/>
            <p:cNvGrpSpPr>
              <a:grpSpLocks/>
            </p:cNvGrpSpPr>
            <p:nvPr/>
          </p:nvGrpSpPr>
          <p:grpSpPr bwMode="auto">
            <a:xfrm>
              <a:off x="1095" y="2175"/>
              <a:ext cx="682" cy="761"/>
              <a:chOff x="1293" y="15468"/>
              <a:chExt cx="4838" cy="4847"/>
            </a:xfrm>
          </p:grpSpPr>
          <p:sp>
            <p:nvSpPr>
              <p:cNvPr id="264" name="Text Box 158"/>
              <p:cNvSpPr txBox="1">
                <a:spLocks noChangeArrowheads="1"/>
              </p:cNvSpPr>
              <p:nvPr/>
            </p:nvSpPr>
            <p:spPr bwMode="auto">
              <a:xfrm>
                <a:off x="1293" y="15468"/>
                <a:ext cx="4838" cy="484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4402" tIns="7201" rIns="14402" bIns="7201"/>
              <a:lstStyle/>
              <a:p>
                <a:pPr algn="ctr" defTabSz="4937826"/>
                <a:r>
                  <a:rPr lang="fr-FR" sz="700" b="1" dirty="0">
                    <a:solidFill>
                      <a:srgbClr val="000000"/>
                    </a:solidFill>
                  </a:rPr>
                  <a:t>Geosciences- Geocluster</a:t>
                </a:r>
              </a:p>
              <a:p>
                <a:pPr algn="ctr" defTabSz="4937826"/>
                <a:r>
                  <a:rPr lang="fr-FR" sz="500" dirty="0" smtClean="0">
                    <a:solidFill>
                      <a:srgbClr val="000000"/>
                    </a:solidFill>
                  </a:rPr>
                  <a:t>UBO</a:t>
                </a:r>
                <a:endParaRPr lang="fr-FR" sz="500" dirty="0">
                  <a:solidFill>
                    <a:srgbClr val="000000"/>
                  </a:solidFill>
                </a:endParaRPr>
              </a:p>
              <a:p>
                <a:pPr algn="ctr" defTabSz="4937826"/>
                <a:endParaRPr lang="fr-FR" sz="500" dirty="0">
                  <a:solidFill>
                    <a:srgbClr val="000000"/>
                  </a:solidFill>
                </a:endParaRPr>
              </a:p>
              <a:p>
                <a:pPr algn="ctr" defTabSz="4937826"/>
                <a:endParaRPr lang="fr-FR" sz="500" dirty="0">
                  <a:solidFill>
                    <a:srgbClr val="000000"/>
                  </a:solidFill>
                </a:endParaRPr>
              </a:p>
              <a:p>
                <a:pPr algn="ctr" defTabSz="4937826"/>
                <a:endParaRPr lang="fr-FR" sz="500" dirty="0">
                  <a:solidFill>
                    <a:srgbClr val="000000"/>
                  </a:solidFill>
                </a:endParaRPr>
              </a:p>
              <a:p>
                <a:pPr algn="ctr" defTabSz="4937826"/>
                <a:endParaRPr lang="fr-FR" sz="500" dirty="0">
                  <a:solidFill>
                    <a:srgbClr val="000000"/>
                  </a:solidFill>
                </a:endParaRPr>
              </a:p>
              <a:p>
                <a:pPr defTabSz="4937826"/>
                <a:endParaRPr lang="fr-FR" sz="9700" dirty="0"/>
              </a:p>
            </p:txBody>
          </p:sp>
          <p:pic>
            <p:nvPicPr>
              <p:cNvPr id="265" name="Picture 15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885" y="16645"/>
                <a:ext cx="3599" cy="156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  <p:grpSp>
          <p:nvGrpSpPr>
            <p:cNvPr id="152" name="Group 160"/>
            <p:cNvGrpSpPr>
              <a:grpSpLocks/>
            </p:cNvGrpSpPr>
            <p:nvPr/>
          </p:nvGrpSpPr>
          <p:grpSpPr bwMode="auto">
            <a:xfrm>
              <a:off x="1095" y="1629"/>
              <a:ext cx="580" cy="432"/>
              <a:chOff x="2109" y="11680"/>
              <a:chExt cx="4115" cy="2747"/>
            </a:xfrm>
          </p:grpSpPr>
          <p:sp>
            <p:nvSpPr>
              <p:cNvPr id="262" name="Text Box 161"/>
              <p:cNvSpPr txBox="1">
                <a:spLocks noChangeArrowheads="1"/>
              </p:cNvSpPr>
              <p:nvPr/>
            </p:nvSpPr>
            <p:spPr bwMode="auto">
              <a:xfrm>
                <a:off x="2109" y="11680"/>
                <a:ext cx="4115" cy="274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4402" tIns="7201" rIns="14402" bIns="7201"/>
              <a:lstStyle/>
              <a:p>
                <a:pPr algn="ctr" defTabSz="4937826"/>
                <a:r>
                  <a:rPr lang="fr-FR" sz="700" b="1" dirty="0">
                    <a:solidFill>
                      <a:srgbClr val="000000"/>
                    </a:solidFill>
                  </a:rPr>
                  <a:t>Climate - El </a:t>
                </a:r>
                <a:r>
                  <a:rPr lang="fr-FR" sz="700" b="1" dirty="0" smtClean="0">
                    <a:solidFill>
                      <a:srgbClr val="000000"/>
                    </a:solidFill>
                  </a:rPr>
                  <a:t>Niño</a:t>
                </a:r>
              </a:p>
              <a:p>
                <a:pPr algn="ctr" defTabSz="4937826"/>
                <a:r>
                  <a:rPr lang="fr-FR" sz="500" dirty="0" err="1" smtClean="0">
                    <a:solidFill>
                      <a:srgbClr val="000000"/>
                    </a:solidFill>
                  </a:rPr>
                  <a:t>Cantabria</a:t>
                </a:r>
                <a:r>
                  <a:rPr lang="fr-FR" sz="500" dirty="0" smtClean="0">
                    <a:solidFill>
                      <a:srgbClr val="000000"/>
                    </a:solidFill>
                  </a:rPr>
                  <a:t> – EELA2</a:t>
                </a:r>
              </a:p>
              <a:p>
                <a:pPr algn="ctr" defTabSz="4937826"/>
                <a:endParaRPr lang="fr-FR" sz="500" dirty="0">
                  <a:solidFill>
                    <a:srgbClr val="000000"/>
                  </a:solidFill>
                </a:endParaRPr>
              </a:p>
              <a:p>
                <a:pPr algn="ctr" defTabSz="4937826"/>
                <a:endParaRPr lang="fr-FR" sz="500" dirty="0">
                  <a:solidFill>
                    <a:srgbClr val="000000"/>
                  </a:solidFill>
                </a:endParaRPr>
              </a:p>
              <a:p>
                <a:pPr defTabSz="4937826"/>
                <a:endParaRPr lang="fr-FR" sz="9700" dirty="0"/>
              </a:p>
            </p:txBody>
          </p:sp>
          <p:graphicFrame>
            <p:nvGraphicFramePr>
              <p:cNvPr id="263" name="Object 162"/>
              <p:cNvGraphicFramePr>
                <a:graphicFrameLocks noChangeAspect="1"/>
              </p:cNvGraphicFramePr>
              <p:nvPr/>
            </p:nvGraphicFramePr>
            <p:xfrm>
              <a:off x="3017" y="12678"/>
              <a:ext cx="2234" cy="171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9754" name="Acrobat Document" r:id="rId6" imgW="4809600" imgH="4104000" progId="AcroExch.Document.7">
                      <p:embed/>
                    </p:oleObj>
                  </mc:Choice>
                  <mc:Fallback>
                    <p:oleObj name="Acrobat Document" r:id="rId6" imgW="4809600" imgH="4104000" progId="AcroExch.Document.7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17" y="12678"/>
                            <a:ext cx="2234" cy="171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BBE0E3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53" name="Text Box 163"/>
            <p:cNvSpPr txBox="1">
              <a:spLocks noChangeArrowheads="1"/>
            </p:cNvSpPr>
            <p:nvPr/>
          </p:nvSpPr>
          <p:spPr bwMode="auto">
            <a:xfrm>
              <a:off x="1881" y="2046"/>
              <a:ext cx="122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402" tIns="7201" rIns="14402" bIns="7201"/>
            <a:lstStyle/>
            <a:p>
              <a:pPr defTabSz="4937826"/>
              <a:r>
                <a:rPr lang="fr-FR" sz="700" b="1" dirty="0">
                  <a:solidFill>
                    <a:srgbClr val="FFFFFF"/>
                  </a:solidFill>
                </a:rPr>
                <a:t>IEEE</a:t>
              </a:r>
              <a:endParaRPr lang="fr-FR" sz="9700" dirty="0"/>
            </a:p>
          </p:txBody>
        </p:sp>
        <p:sp>
          <p:nvSpPr>
            <p:cNvPr id="154" name="Text Box 164"/>
            <p:cNvSpPr txBox="1">
              <a:spLocks noChangeArrowheads="1"/>
            </p:cNvSpPr>
            <p:nvPr/>
          </p:nvSpPr>
          <p:spPr bwMode="auto">
            <a:xfrm>
              <a:off x="2276" y="2708"/>
              <a:ext cx="301" cy="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402" tIns="7201" rIns="14402" bIns="7201"/>
            <a:lstStyle/>
            <a:p>
              <a:pPr algn="ctr" defTabSz="4937826"/>
              <a:r>
                <a:rPr lang="fr-FR" sz="700" b="1" dirty="0" smtClean="0">
                  <a:solidFill>
                    <a:srgbClr val="FFFFFF"/>
                  </a:solidFill>
                </a:rPr>
                <a:t>CODATA</a:t>
              </a:r>
              <a:endParaRPr lang="fr-FR" sz="9700" dirty="0"/>
            </a:p>
          </p:txBody>
        </p:sp>
        <p:sp>
          <p:nvSpPr>
            <p:cNvPr id="155" name="Text Box 165"/>
            <p:cNvSpPr txBox="1">
              <a:spLocks noChangeArrowheads="1"/>
            </p:cNvSpPr>
            <p:nvPr/>
          </p:nvSpPr>
          <p:spPr bwMode="auto">
            <a:xfrm>
              <a:off x="2367" y="1612"/>
              <a:ext cx="211" cy="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402" tIns="7201" rIns="14402" bIns="7201"/>
            <a:lstStyle/>
            <a:p>
              <a:pPr defTabSz="4937826"/>
              <a:r>
                <a:rPr lang="fr-FR" sz="700" b="1" dirty="0">
                  <a:solidFill>
                    <a:srgbClr val="FFFFFF"/>
                  </a:solidFill>
                </a:rPr>
                <a:t>WDCS</a:t>
              </a:r>
              <a:endParaRPr lang="fr-FR" sz="9700" dirty="0"/>
            </a:p>
          </p:txBody>
        </p:sp>
        <p:sp>
          <p:nvSpPr>
            <p:cNvPr id="156" name="Text Box 166"/>
            <p:cNvSpPr txBox="1">
              <a:spLocks noChangeArrowheads="1"/>
            </p:cNvSpPr>
            <p:nvPr/>
          </p:nvSpPr>
          <p:spPr bwMode="auto">
            <a:xfrm>
              <a:off x="2162" y="2595"/>
              <a:ext cx="212" cy="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402" tIns="7201" rIns="14402" bIns="7201"/>
            <a:lstStyle/>
            <a:p>
              <a:pPr defTabSz="4937826"/>
              <a:endParaRPr lang="fr-FR" sz="9700" dirty="0"/>
            </a:p>
          </p:txBody>
        </p:sp>
        <p:grpSp>
          <p:nvGrpSpPr>
            <p:cNvPr id="157" name="Group 167"/>
            <p:cNvGrpSpPr>
              <a:grpSpLocks/>
            </p:cNvGrpSpPr>
            <p:nvPr/>
          </p:nvGrpSpPr>
          <p:grpSpPr bwMode="auto">
            <a:xfrm>
              <a:off x="2980" y="873"/>
              <a:ext cx="808" cy="594"/>
              <a:chOff x="2330" y="7066"/>
              <a:chExt cx="5734" cy="3780"/>
            </a:xfrm>
          </p:grpSpPr>
          <p:sp>
            <p:nvSpPr>
              <p:cNvPr id="260" name="Text Box 168"/>
              <p:cNvSpPr txBox="1">
                <a:spLocks noChangeArrowheads="1"/>
              </p:cNvSpPr>
              <p:nvPr/>
            </p:nvSpPr>
            <p:spPr bwMode="auto">
              <a:xfrm>
                <a:off x="2330" y="7066"/>
                <a:ext cx="5734" cy="37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4402" tIns="7201" rIns="14402" bIns="7201"/>
              <a:lstStyle/>
              <a:p>
                <a:pPr algn="ctr" defTabSz="4937826"/>
                <a:r>
                  <a:rPr lang="fr-FR" sz="700" b="1" dirty="0">
                    <a:solidFill>
                      <a:srgbClr val="000000"/>
                    </a:solidFill>
                  </a:rPr>
                  <a:t>Biodiversity</a:t>
                </a:r>
              </a:p>
              <a:p>
                <a:pPr algn="ctr" defTabSz="4937826"/>
                <a:r>
                  <a:rPr lang="fr-FR" sz="400" dirty="0" smtClean="0">
                    <a:solidFill>
                      <a:srgbClr val="000000"/>
                    </a:solidFill>
                  </a:rPr>
                  <a:t>                                                                                                                     BRGM </a:t>
                </a:r>
                <a:r>
                  <a:rPr lang="fr-FR" sz="400" dirty="0">
                    <a:solidFill>
                      <a:srgbClr val="000000"/>
                    </a:solidFill>
                  </a:rPr>
                  <a:t>(France), </a:t>
                </a:r>
                <a:r>
                  <a:rPr lang="fr-FR" sz="400" dirty="0" err="1">
                    <a:solidFill>
                      <a:srgbClr val="000000"/>
                    </a:solidFill>
                  </a:rPr>
                  <a:t>Footways</a:t>
                </a:r>
                <a:r>
                  <a:rPr lang="fr-FR" sz="400" dirty="0">
                    <a:solidFill>
                      <a:srgbClr val="000000"/>
                    </a:solidFill>
                  </a:rPr>
                  <a:t>(France</a:t>
                </a:r>
                <a:r>
                  <a:rPr lang="fr-FR" sz="400" dirty="0" smtClean="0">
                    <a:solidFill>
                      <a:srgbClr val="000000"/>
                    </a:solidFill>
                  </a:rPr>
                  <a:t>), JKI </a:t>
                </a:r>
                <a:r>
                  <a:rPr lang="fr-FR" sz="400" dirty="0">
                    <a:solidFill>
                      <a:srgbClr val="000000"/>
                    </a:solidFill>
                  </a:rPr>
                  <a:t>(Germany</a:t>
                </a:r>
                <a:r>
                  <a:rPr lang="fr-FR" sz="400" dirty="0" smtClean="0">
                    <a:solidFill>
                      <a:srgbClr val="000000"/>
                    </a:solidFill>
                  </a:rPr>
                  <a:t>) </a:t>
                </a:r>
                <a:endParaRPr lang="fr-FR" sz="9700" dirty="0"/>
              </a:p>
            </p:txBody>
          </p:sp>
          <p:pic>
            <p:nvPicPr>
              <p:cNvPr id="261" name="Picture 169" descr="normal_champs_de_ble-cevennes-0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606" y="8324"/>
                <a:ext cx="2862" cy="18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8" name="Text Box 170"/>
            <p:cNvSpPr txBox="1">
              <a:spLocks noChangeArrowheads="1"/>
            </p:cNvSpPr>
            <p:nvPr/>
          </p:nvSpPr>
          <p:spPr bwMode="auto">
            <a:xfrm>
              <a:off x="2953" y="2894"/>
              <a:ext cx="673" cy="7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14402" tIns="7201" rIns="14402" bIns="7201"/>
            <a:lstStyle/>
            <a:p>
              <a:pPr algn="ctr" defTabSz="4937826"/>
              <a:r>
                <a:rPr lang="fr-FR" sz="700" b="1" dirty="0" err="1">
                  <a:solidFill>
                    <a:srgbClr val="000000"/>
                  </a:solidFill>
                </a:rPr>
                <a:t>Hydrology</a:t>
              </a:r>
              <a:endParaRPr lang="fr-FR" sz="700" b="1" dirty="0">
                <a:solidFill>
                  <a:srgbClr val="000000"/>
                </a:solidFill>
              </a:endParaRPr>
            </a:p>
            <a:p>
              <a:pPr algn="ctr" defTabSz="4937826"/>
              <a:endParaRPr lang="fr-FR" sz="500" dirty="0">
                <a:solidFill>
                  <a:srgbClr val="000000"/>
                </a:solidFill>
              </a:endParaRPr>
            </a:p>
            <a:p>
              <a:pPr algn="ctr" defTabSz="4937826"/>
              <a:endParaRPr lang="fr-FR" sz="500" dirty="0">
                <a:solidFill>
                  <a:srgbClr val="000000"/>
                </a:solidFill>
              </a:endParaRPr>
            </a:p>
            <a:p>
              <a:pPr defTabSz="4937826"/>
              <a:endParaRPr lang="fr-FR" sz="9700" dirty="0"/>
            </a:p>
          </p:txBody>
        </p:sp>
        <p:sp>
          <p:nvSpPr>
            <p:cNvPr id="159" name="Text Box 171"/>
            <p:cNvSpPr txBox="1">
              <a:spLocks noChangeArrowheads="1"/>
            </p:cNvSpPr>
            <p:nvPr/>
          </p:nvSpPr>
          <p:spPr bwMode="auto">
            <a:xfrm>
              <a:off x="2156" y="2980"/>
              <a:ext cx="705" cy="66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14402" tIns="7201" rIns="14402" bIns="7201"/>
            <a:lstStyle/>
            <a:p>
              <a:pPr algn="ctr" defTabSz="4937826"/>
              <a:r>
                <a:rPr lang="fr-FR" sz="700" b="1" dirty="0" err="1">
                  <a:solidFill>
                    <a:srgbClr val="000000"/>
                  </a:solidFill>
                </a:rPr>
                <a:t>Geospatial</a:t>
              </a:r>
              <a:r>
                <a:rPr lang="fr-FR" sz="700" b="1" dirty="0">
                  <a:solidFill>
                    <a:srgbClr val="000000"/>
                  </a:solidFill>
                </a:rPr>
                <a:t> </a:t>
              </a:r>
              <a:r>
                <a:rPr lang="fr-FR" sz="700" b="1" dirty="0" err="1">
                  <a:solidFill>
                    <a:srgbClr val="000000"/>
                  </a:solidFill>
                </a:rPr>
                <a:t>platform</a:t>
              </a:r>
              <a:endParaRPr lang="fr-FR" sz="700" b="1" dirty="0">
                <a:solidFill>
                  <a:srgbClr val="000000"/>
                </a:solidFill>
              </a:endParaRPr>
            </a:p>
            <a:p>
              <a:pPr algn="ctr" defTabSz="4937826"/>
              <a:r>
                <a:rPr lang="fr-FR" sz="500" dirty="0">
                  <a:solidFill>
                    <a:srgbClr val="000000"/>
                  </a:solidFill>
                </a:rPr>
                <a:t>IMAA(</a:t>
              </a:r>
              <a:r>
                <a:rPr lang="fr-FR" sz="500" dirty="0" err="1">
                  <a:solidFill>
                    <a:srgbClr val="000000"/>
                  </a:solidFill>
                </a:rPr>
                <a:t>Italy</a:t>
              </a:r>
              <a:r>
                <a:rPr lang="fr-FR" sz="500" dirty="0">
                  <a:solidFill>
                    <a:srgbClr val="000000"/>
                  </a:solidFill>
                </a:rPr>
                <a:t>), INFN(</a:t>
              </a:r>
              <a:r>
                <a:rPr lang="fr-FR" sz="500" dirty="0" err="1">
                  <a:solidFill>
                    <a:srgbClr val="000000"/>
                  </a:solidFill>
                </a:rPr>
                <a:t>Italy</a:t>
              </a:r>
              <a:r>
                <a:rPr lang="fr-FR" sz="500" dirty="0">
                  <a:solidFill>
                    <a:srgbClr val="000000"/>
                  </a:solidFill>
                </a:rPr>
                <a:t>), EMA (France), IMHO(Portugal)</a:t>
              </a:r>
            </a:p>
            <a:p>
              <a:pPr algn="ctr" defTabSz="4937826"/>
              <a:endParaRPr lang="fr-FR" sz="500" dirty="0">
                <a:solidFill>
                  <a:srgbClr val="000000"/>
                </a:solidFill>
              </a:endParaRPr>
            </a:p>
            <a:p>
              <a:pPr algn="ctr" defTabSz="4937826"/>
              <a:endParaRPr lang="fr-FR" sz="500" dirty="0">
                <a:solidFill>
                  <a:srgbClr val="000000"/>
                </a:solidFill>
              </a:endParaRPr>
            </a:p>
            <a:p>
              <a:pPr algn="ctr" defTabSz="4937826"/>
              <a:endParaRPr lang="fr-FR" sz="500" dirty="0">
                <a:solidFill>
                  <a:srgbClr val="000000"/>
                </a:solidFill>
              </a:endParaRPr>
            </a:p>
            <a:p>
              <a:pPr algn="ctr" defTabSz="4937826"/>
              <a:endParaRPr lang="fr-FR" sz="500" dirty="0">
                <a:solidFill>
                  <a:srgbClr val="000000"/>
                </a:solidFill>
              </a:endParaRPr>
            </a:p>
            <a:p>
              <a:pPr algn="ctr" defTabSz="4937826"/>
              <a:endParaRPr lang="fr-FR" sz="700" dirty="0">
                <a:solidFill>
                  <a:srgbClr val="000000"/>
                </a:solidFill>
              </a:endParaRPr>
            </a:p>
            <a:p>
              <a:pPr defTabSz="4937826"/>
              <a:endParaRPr lang="fr-FR" sz="9700" dirty="0"/>
            </a:p>
          </p:txBody>
        </p:sp>
        <p:grpSp>
          <p:nvGrpSpPr>
            <p:cNvPr id="160" name="Group 172"/>
            <p:cNvGrpSpPr>
              <a:grpSpLocks/>
            </p:cNvGrpSpPr>
            <p:nvPr/>
          </p:nvGrpSpPr>
          <p:grpSpPr bwMode="auto">
            <a:xfrm>
              <a:off x="2231" y="3215"/>
              <a:ext cx="590" cy="413"/>
              <a:chOff x="416" y="672"/>
              <a:chExt cx="4912" cy="3394"/>
            </a:xfrm>
          </p:grpSpPr>
          <p:grpSp>
            <p:nvGrpSpPr>
              <p:cNvPr id="216" name="Gruppo 43"/>
              <p:cNvGrpSpPr>
                <a:grpSpLocks/>
              </p:cNvGrpSpPr>
              <p:nvPr/>
            </p:nvGrpSpPr>
            <p:grpSpPr bwMode="auto">
              <a:xfrm>
                <a:off x="416" y="1213"/>
                <a:ext cx="4912" cy="2853"/>
                <a:chOff x="660400" y="1620837"/>
                <a:chExt cx="7797800" cy="4529519"/>
              </a:xfrm>
            </p:grpSpPr>
            <p:sp>
              <p:nvSpPr>
                <p:cNvPr id="258" name="Rectangle 22"/>
                <p:cNvSpPr>
                  <a:spLocks noChangeArrowheads="1"/>
                </p:cNvSpPr>
                <p:nvPr/>
              </p:nvSpPr>
              <p:spPr bwMode="auto">
                <a:xfrm>
                  <a:off x="657389" y="1624345"/>
                  <a:ext cx="7804253" cy="4528131"/>
                </a:xfrm>
                <a:prstGeom prst="rect">
                  <a:avLst/>
                </a:prstGeom>
                <a:gradFill rotWithShape="1">
                  <a:gsLst>
                    <a:gs pos="0">
                      <a:srgbClr val="3F80CD"/>
                    </a:gs>
                    <a:gs pos="100000">
                      <a:srgbClr val="9BC1FF"/>
                    </a:gs>
                  </a:gsLst>
                  <a:lin ang="16200000"/>
                </a:gradFill>
                <a:ln w="9525" algn="ctr">
                  <a:solidFill>
                    <a:srgbClr val="4A7EBB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lIns="14402" tIns="7201" rIns="14402" bIns="7201" anchor="ctr"/>
                <a:lstStyle/>
                <a:p>
                  <a:pPr algn="ctr" defTabSz="4937826">
                    <a:defRPr/>
                  </a:pPr>
                  <a:r>
                    <a:rPr lang="fr-FR" sz="300">
                      <a:solidFill>
                        <a:srgbClr val="FFFFFF"/>
                      </a:solidFill>
                      <a:latin typeface="Calibri" pitchFamily="34" charset="0"/>
                      <a:cs typeface="Arial" charset="0"/>
                    </a:rPr>
                    <a:t>ds</a:t>
                  </a:r>
                  <a:endParaRPr lang="fr-FR" sz="97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9" name="TextBox 33"/>
                <p:cNvSpPr txBox="1">
                  <a:spLocks noChangeArrowheads="1"/>
                </p:cNvSpPr>
                <p:nvPr/>
              </p:nvSpPr>
              <p:spPr bwMode="auto">
                <a:xfrm>
                  <a:off x="3643744" y="1620837"/>
                  <a:ext cx="2497538" cy="4730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4402" tIns="7201" rIns="14402" bIns="7201"/>
                <a:lstStyle/>
                <a:p>
                  <a:pPr defTabSz="4937826"/>
                  <a:r>
                    <a:rPr lang="fr-FR" sz="300" b="1">
                      <a:solidFill>
                        <a:srgbClr val="000000"/>
                      </a:solidFill>
                      <a:latin typeface="Calibri" pitchFamily="34" charset="0"/>
                    </a:rPr>
                    <a:t>CYCLOPS Platform</a:t>
                  </a:r>
                  <a:endParaRPr lang="fr-FR" sz="9700"/>
                </a:p>
              </p:txBody>
            </p:sp>
          </p:grpSp>
          <p:grpSp>
            <p:nvGrpSpPr>
              <p:cNvPr id="217" name="Group 11"/>
              <p:cNvGrpSpPr>
                <a:grpSpLocks/>
              </p:cNvGrpSpPr>
              <p:nvPr/>
            </p:nvGrpSpPr>
            <p:grpSpPr bwMode="auto">
              <a:xfrm>
                <a:off x="860" y="2118"/>
                <a:ext cx="4025" cy="1886"/>
                <a:chOff x="657" y="2224"/>
                <a:chExt cx="4025" cy="1795"/>
              </a:xfrm>
            </p:grpSpPr>
            <p:sp>
              <p:nvSpPr>
                <p:cNvPr id="256" name="AutoShape 12"/>
                <p:cNvSpPr>
                  <a:spLocks noChangeArrowheads="1"/>
                </p:cNvSpPr>
                <p:nvPr/>
              </p:nvSpPr>
              <p:spPr bwMode="auto">
                <a:xfrm>
                  <a:off x="658" y="2223"/>
                  <a:ext cx="4022" cy="1797"/>
                </a:xfrm>
                <a:prstGeom prst="hexagon">
                  <a:avLst>
                    <a:gd name="adj" fmla="val 0"/>
                    <a:gd name="vf" fmla="val 115470"/>
                  </a:avLst>
                </a:prstGeom>
                <a:gradFill rotWithShape="1">
                  <a:gsLst>
                    <a:gs pos="0">
                      <a:srgbClr val="A3C4FF"/>
                    </a:gs>
                    <a:gs pos="35001">
                      <a:srgbClr val="BFD5FF"/>
                    </a:gs>
                    <a:gs pos="100000">
                      <a:srgbClr val="E5EEFF"/>
                    </a:gs>
                  </a:gsLst>
                  <a:lin ang="16200000" scaled="1"/>
                </a:gradFill>
                <a:ln w="9525" algn="ctr">
                  <a:solidFill>
                    <a:srgbClr val="4A7EBB"/>
                  </a:solidFill>
                  <a:miter lim="800000"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lIns="14402" tIns="7201" rIns="14402" bIns="7201" anchor="ctr"/>
                <a:lstStyle/>
                <a:p>
                  <a:pPr algn="ctr" defTabSz="4937826">
                    <a:defRPr/>
                  </a:pPr>
                  <a:endParaRPr lang="fr-FR" sz="97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795" y="2223"/>
                  <a:ext cx="1772" cy="25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lIns="14402" tIns="7201" rIns="14402" bIns="7201"/>
                <a:lstStyle/>
                <a:p>
                  <a:pPr algn="ctr" defTabSz="4937826">
                    <a:defRPr/>
                  </a:pPr>
                  <a:r>
                    <a:rPr lang="fr-FR" sz="200" b="1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rPr>
                    <a:t>CYCLOPS Infrastructure</a:t>
                  </a:r>
                  <a:endParaRPr lang="fr-FR" sz="9700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218" name="Group 29"/>
              <p:cNvGrpSpPr>
                <a:grpSpLocks/>
              </p:cNvGrpSpPr>
              <p:nvPr/>
            </p:nvGrpSpPr>
            <p:grpSpPr bwMode="auto">
              <a:xfrm>
                <a:off x="4350" y="2306"/>
                <a:ext cx="363" cy="1610"/>
                <a:chOff x="4867" y="2523"/>
                <a:chExt cx="363" cy="1633"/>
              </a:xfrm>
            </p:grpSpPr>
            <p:sp>
              <p:nvSpPr>
                <p:cNvPr id="254" name="AutoShape 30"/>
                <p:cNvSpPr>
                  <a:spLocks noChangeArrowheads="1"/>
                </p:cNvSpPr>
                <p:nvPr/>
              </p:nvSpPr>
              <p:spPr bwMode="auto">
                <a:xfrm rot="-5400000">
                  <a:off x="4232" y="3158"/>
                  <a:ext cx="1633" cy="363"/>
                </a:xfrm>
                <a:prstGeom prst="hexagon">
                  <a:avLst>
                    <a:gd name="adj" fmla="val 0"/>
                    <a:gd name="vf" fmla="val 115470"/>
                  </a:avLst>
                </a:prstGeom>
                <a:solidFill>
                  <a:srgbClr val="8064A2"/>
                </a:solidFill>
                <a:ln w="25400" algn="ctr">
                  <a:solidFill>
                    <a:srgbClr val="5C4776"/>
                  </a:solidFill>
                  <a:miter lim="800000"/>
                  <a:headEnd/>
                  <a:tailEnd/>
                </a:ln>
              </p:spPr>
              <p:txBody>
                <a:bodyPr lIns="0" tIns="7201" rIns="0" bIns="7201" anchor="ctr"/>
                <a:lstStyle/>
                <a:p>
                  <a:pPr defTabSz="4937826"/>
                  <a:r>
                    <a:rPr lang="fr-FR" sz="200">
                      <a:solidFill>
                        <a:srgbClr val="FFFFFF"/>
                      </a:solidFill>
                      <a:latin typeface="Calibri" pitchFamily="34" charset="0"/>
                    </a:rPr>
                    <a:t>Environmental Monitoring</a:t>
                  </a:r>
                </a:p>
                <a:p>
                  <a:pPr defTabSz="4937826"/>
                  <a:r>
                    <a:rPr lang="fr-FR" sz="200">
                      <a:solidFill>
                        <a:srgbClr val="FFFFFF"/>
                      </a:solidFill>
                      <a:latin typeface="Calibri" pitchFamily="34" charset="0"/>
                    </a:rPr>
                    <a:t>Resource Infrastructure</a:t>
                  </a:r>
                  <a:endParaRPr lang="fr-FR" sz="9700"/>
                </a:p>
              </p:txBody>
            </p:sp>
            <p:pic>
              <p:nvPicPr>
                <p:cNvPr id="255" name="Picture 31" descr="EarthObservation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4922" y="2589"/>
                  <a:ext cx="267" cy="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</p:pic>
          </p:grpSp>
          <p:grpSp>
            <p:nvGrpSpPr>
              <p:cNvPr id="219" name="Gruppo 37"/>
              <p:cNvGrpSpPr>
                <a:grpSpLocks/>
              </p:cNvGrpSpPr>
              <p:nvPr/>
            </p:nvGrpSpPr>
            <p:grpSpPr bwMode="auto">
              <a:xfrm>
                <a:off x="1040" y="2892"/>
                <a:ext cx="3228" cy="1024"/>
                <a:chOff x="1651000" y="4286632"/>
                <a:chExt cx="5124450" cy="1625602"/>
              </a:xfrm>
            </p:grpSpPr>
            <p:sp>
              <p:nvSpPr>
                <p:cNvPr id="247" name="AutoShape 17"/>
                <p:cNvSpPr>
                  <a:spLocks noChangeArrowheads="1"/>
                </p:cNvSpPr>
                <p:nvPr/>
              </p:nvSpPr>
              <p:spPr bwMode="auto">
                <a:xfrm>
                  <a:off x="1651001" y="4837494"/>
                  <a:ext cx="1837266" cy="1074737"/>
                </a:xfrm>
                <a:prstGeom prst="hexagon">
                  <a:avLst>
                    <a:gd name="adj" fmla="val 0"/>
                    <a:gd name="vf" fmla="val 115470"/>
                  </a:avLst>
                </a:prstGeom>
                <a:solidFill>
                  <a:srgbClr val="000000"/>
                </a:solidFill>
                <a:ln w="25400" algn="ctr">
                  <a:solidFill>
                    <a:srgbClr val="BBE0E3"/>
                  </a:solidFill>
                  <a:miter lim="800000"/>
                  <a:headEnd/>
                  <a:tailEnd/>
                </a:ln>
              </p:spPr>
              <p:txBody>
                <a:bodyPr lIns="1134" tIns="7201" rIns="1134" bIns="7201"/>
                <a:lstStyle/>
                <a:p>
                  <a:pPr algn="ctr" defTabSz="4937826"/>
                  <a:r>
                    <a:rPr lang="fr-FR" sz="200">
                      <a:solidFill>
                        <a:srgbClr val="000000"/>
                      </a:solidFill>
                      <a:latin typeface="Calibri" pitchFamily="34" charset="0"/>
                    </a:rPr>
                    <a:t>Processing Systems</a:t>
                  </a:r>
                </a:p>
                <a:p>
                  <a:pPr algn="ctr" defTabSz="4937826"/>
                  <a:r>
                    <a:rPr lang="fr-FR" sz="200">
                      <a:solidFill>
                        <a:srgbClr val="000000"/>
                      </a:solidFill>
                      <a:latin typeface="Calibri" pitchFamily="34" charset="0"/>
                    </a:rPr>
                    <a:t>Infrastructure</a:t>
                  </a:r>
                  <a:endParaRPr lang="fr-FR" sz="9700"/>
                </a:p>
              </p:txBody>
            </p:sp>
            <p:pic>
              <p:nvPicPr>
                <p:cNvPr id="248" name="Picture 18" descr="hp1-icon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369244" y="5413757"/>
                  <a:ext cx="284162" cy="3603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9" name="AutoShape 19"/>
                <p:cNvSpPr>
                  <a:spLocks noChangeArrowheads="1"/>
                </p:cNvSpPr>
                <p:nvPr/>
              </p:nvSpPr>
              <p:spPr bwMode="auto">
                <a:xfrm>
                  <a:off x="3606800" y="4837494"/>
                  <a:ext cx="1473200" cy="1074739"/>
                </a:xfrm>
                <a:prstGeom prst="hexagon">
                  <a:avLst>
                    <a:gd name="adj" fmla="val 0"/>
                    <a:gd name="vf" fmla="val 115470"/>
                  </a:avLst>
                </a:prstGeom>
                <a:solidFill>
                  <a:srgbClr val="000000"/>
                </a:solidFill>
                <a:ln w="25400" algn="ctr">
                  <a:solidFill>
                    <a:srgbClr val="333399"/>
                  </a:solidFill>
                  <a:miter lim="800000"/>
                  <a:headEnd/>
                  <a:tailEnd/>
                </a:ln>
              </p:spPr>
              <p:txBody>
                <a:bodyPr lIns="1134" tIns="7201" rIns="1134" bIns="7201"/>
                <a:lstStyle/>
                <a:p>
                  <a:pPr defTabSz="4937826"/>
                  <a:r>
                    <a:rPr lang="fr-FR" sz="200">
                      <a:solidFill>
                        <a:srgbClr val="000000"/>
                      </a:solidFill>
                      <a:latin typeface="Calibri" pitchFamily="34" charset="0"/>
                    </a:rPr>
                    <a:t>Data Systems</a:t>
                  </a:r>
                </a:p>
                <a:p>
                  <a:pPr defTabSz="4937826"/>
                  <a:endParaRPr lang="fr-FR" sz="200">
                    <a:solidFill>
                      <a:srgbClr val="000000"/>
                    </a:solidFill>
                    <a:latin typeface="Calibri" pitchFamily="34" charset="0"/>
                  </a:endParaRPr>
                </a:p>
                <a:p>
                  <a:pPr defTabSz="4937826"/>
                  <a:endParaRPr lang="fr-FR" sz="9700"/>
                </a:p>
              </p:txBody>
            </p:sp>
            <p:sp>
              <p:nvSpPr>
                <p:cNvPr id="250" name="Rectangle 20"/>
                <p:cNvSpPr>
                  <a:spLocks noChangeArrowheads="1"/>
                </p:cNvSpPr>
                <p:nvPr/>
              </p:nvSpPr>
              <p:spPr bwMode="auto">
                <a:xfrm>
                  <a:off x="1651000" y="4286632"/>
                  <a:ext cx="5124450" cy="436563"/>
                </a:xfrm>
                <a:prstGeom prst="rect">
                  <a:avLst/>
                </a:prstGeom>
                <a:solidFill>
                  <a:srgbClr val="BBE0E3"/>
                </a:solidFill>
                <a:ln w="25400" algn="ctr">
                  <a:solidFill>
                    <a:srgbClr val="385D8A"/>
                  </a:solidFill>
                  <a:miter lim="800000"/>
                  <a:headEnd/>
                  <a:tailEnd/>
                </a:ln>
              </p:spPr>
              <p:txBody>
                <a:bodyPr lIns="14402" tIns="7201" rIns="14402" bIns="7201" anchor="ctr"/>
                <a:lstStyle/>
                <a:p>
                  <a:pPr algn="ctr" defTabSz="4937826"/>
                  <a:r>
                    <a:rPr lang="fr-FR" sz="300">
                      <a:solidFill>
                        <a:srgbClr val="FFFFFF"/>
                      </a:solidFill>
                      <a:latin typeface="Calibri" pitchFamily="34" charset="0"/>
                    </a:rPr>
                    <a:t>GRID Platform (EGEE)</a:t>
                  </a:r>
                  <a:endParaRPr lang="fr-FR" sz="9700"/>
                </a:p>
              </p:txBody>
            </p:sp>
            <p:sp>
              <p:nvSpPr>
                <p:cNvPr id="251" name="AutoShape 27"/>
                <p:cNvSpPr>
                  <a:spLocks noChangeArrowheads="1"/>
                </p:cNvSpPr>
                <p:nvPr/>
              </p:nvSpPr>
              <p:spPr bwMode="auto">
                <a:xfrm>
                  <a:off x="4196292" y="5413757"/>
                  <a:ext cx="393700" cy="360362"/>
                </a:xfrm>
                <a:prstGeom prst="can">
                  <a:avLst>
                    <a:gd name="adj" fmla="val 39648"/>
                  </a:avLst>
                </a:prstGeom>
                <a:gradFill rotWithShape="1">
                  <a:gsLst>
                    <a:gs pos="0">
                      <a:srgbClr val="5E4700"/>
                    </a:gs>
                    <a:gs pos="100000">
                      <a:srgbClr val="CC99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4402" tIns="7201" rIns="14402" bIns="7201" anchor="ctr"/>
                <a:lstStyle/>
                <a:p>
                  <a:pPr algn="ctr" defTabSz="4937826"/>
                  <a:endParaRPr lang="fr-FR" sz="9700"/>
                </a:p>
              </p:txBody>
            </p:sp>
            <p:sp>
              <p:nvSpPr>
                <p:cNvPr id="252" name="AutoShape 30"/>
                <p:cNvSpPr>
                  <a:spLocks noChangeArrowheads="1"/>
                </p:cNvSpPr>
                <p:nvPr/>
              </p:nvSpPr>
              <p:spPr bwMode="auto">
                <a:xfrm>
                  <a:off x="5191124" y="4837495"/>
                  <a:ext cx="1584325" cy="1074739"/>
                </a:xfrm>
                <a:prstGeom prst="hexagon">
                  <a:avLst>
                    <a:gd name="adj" fmla="val 0"/>
                    <a:gd name="vf" fmla="val 115470"/>
                  </a:avLst>
                </a:prstGeom>
                <a:solidFill>
                  <a:srgbClr val="000000"/>
                </a:solidFill>
                <a:ln w="25400" algn="ctr">
                  <a:solidFill>
                    <a:srgbClr val="8064A2"/>
                  </a:solidFill>
                  <a:miter lim="800000"/>
                  <a:headEnd/>
                  <a:tailEnd/>
                </a:ln>
              </p:spPr>
              <p:txBody>
                <a:bodyPr lIns="0" tIns="7201" rIns="0" bIns="7201"/>
                <a:lstStyle/>
                <a:p>
                  <a:pPr defTabSz="4937826"/>
                  <a:r>
                    <a:rPr lang="fr-FR" sz="200">
                      <a:solidFill>
                        <a:srgbClr val="000000"/>
                      </a:solidFill>
                      <a:latin typeface="Calibri" pitchFamily="34" charset="0"/>
                    </a:rPr>
                    <a:t>Sensor systems</a:t>
                  </a:r>
                </a:p>
                <a:p>
                  <a:pPr defTabSz="4937826"/>
                  <a:endParaRPr lang="fr-FR" sz="9700"/>
                </a:p>
              </p:txBody>
            </p:sp>
            <p:pic>
              <p:nvPicPr>
                <p:cNvPr id="253" name="Picture 28"/>
                <p:cNvPicPr>
                  <a:picLocks noChangeAspect="1"/>
                </p:cNvPicPr>
                <p:nvPr/>
              </p:nvPicPr>
              <p:blipFill>
                <a:blip r:embed="rId11" cstate="print"/>
                <a:srcRect l="34251" t="17007" r="23622" b="13985"/>
                <a:stretch>
                  <a:fillRect/>
                </a:stretch>
              </p:blipFill>
              <p:spPr bwMode="auto">
                <a:xfrm>
                  <a:off x="5840758" y="5258731"/>
                  <a:ext cx="302043" cy="5153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20" name="Gruppo 41"/>
              <p:cNvGrpSpPr>
                <a:grpSpLocks/>
              </p:cNvGrpSpPr>
              <p:nvPr/>
            </p:nvGrpSpPr>
            <p:grpSpPr bwMode="auto">
              <a:xfrm>
                <a:off x="456" y="1483"/>
                <a:ext cx="336" cy="2527"/>
                <a:chOff x="723900" y="2049460"/>
                <a:chExt cx="533400" cy="4011998"/>
              </a:xfrm>
            </p:grpSpPr>
            <p:sp>
              <p:nvSpPr>
                <p:cNvPr id="245" name="Rectangle 30"/>
                <p:cNvSpPr>
                  <a:spLocks noChangeArrowheads="1"/>
                </p:cNvSpPr>
                <p:nvPr/>
              </p:nvSpPr>
              <p:spPr bwMode="auto">
                <a:xfrm rot="-5400000">
                  <a:off x="-1019850" y="3792105"/>
                  <a:ext cx="4014172" cy="535227"/>
                </a:xfrm>
                <a:prstGeom prst="rect">
                  <a:avLst/>
                </a:prstGeom>
                <a:solidFill>
                  <a:srgbClr val="BBE0E3"/>
                </a:solidFill>
                <a:ln w="3810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lIns="14402" tIns="7201" rIns="14402" bIns="7201"/>
                <a:lstStyle/>
                <a:p>
                  <a:pPr algn="r" defTabSz="4937826">
                    <a:defRPr/>
                  </a:pPr>
                  <a:r>
                    <a:rPr lang="fr-FR" sz="300">
                      <a:solidFill>
                        <a:srgbClr val="FFFFFF"/>
                      </a:solidFill>
                      <a:latin typeface="Calibri" pitchFamily="34" charset="0"/>
                      <a:cs typeface="Arial" charset="0"/>
                    </a:rPr>
                    <a:t>Security Infrastructure</a:t>
                  </a:r>
                </a:p>
                <a:p>
                  <a:pPr defTabSz="4937826">
                    <a:defRPr/>
                  </a:pPr>
                  <a:endParaRPr lang="fr-FR" sz="9700">
                    <a:latin typeface="Arial" charset="0"/>
                    <a:cs typeface="Arial" charset="0"/>
                  </a:endParaRPr>
                </a:p>
              </p:txBody>
            </p:sp>
            <p:pic>
              <p:nvPicPr>
                <p:cNvPr id="246" name="Picture 19" descr="j0150075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-5400000">
                  <a:off x="826295" y="5573300"/>
                  <a:ext cx="414338" cy="314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21" name="Gruppo 42"/>
              <p:cNvGrpSpPr>
                <a:grpSpLocks/>
              </p:cNvGrpSpPr>
              <p:nvPr/>
            </p:nvGrpSpPr>
            <p:grpSpPr bwMode="auto">
              <a:xfrm>
                <a:off x="4944" y="1483"/>
                <a:ext cx="336" cy="2527"/>
                <a:chOff x="7848601" y="2049461"/>
                <a:chExt cx="533403" cy="4011993"/>
              </a:xfrm>
            </p:grpSpPr>
            <p:sp>
              <p:nvSpPr>
                <p:cNvPr id="241" name="Rectangle 29"/>
                <p:cNvSpPr>
                  <a:spLocks noChangeArrowheads="1"/>
                </p:cNvSpPr>
                <p:nvPr/>
              </p:nvSpPr>
              <p:spPr bwMode="auto">
                <a:xfrm rot="-5400000">
                  <a:off x="6112273" y="3792110"/>
                  <a:ext cx="4014167" cy="535222"/>
                </a:xfrm>
                <a:prstGeom prst="rect">
                  <a:avLst/>
                </a:prstGeom>
                <a:solidFill>
                  <a:srgbClr val="BBE0E3"/>
                </a:solidFill>
                <a:ln w="3810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lIns="14402" tIns="7201" rIns="14402" bIns="7201"/>
                <a:lstStyle/>
                <a:p>
                  <a:pPr algn="r" defTabSz="4937826">
                    <a:defRPr/>
                  </a:pPr>
                  <a:r>
                    <a:rPr lang="fr-FR" sz="300">
                      <a:solidFill>
                        <a:srgbClr val="FFFFFF"/>
                      </a:solidFill>
                      <a:latin typeface="Calibri" pitchFamily="34" charset="0"/>
                      <a:cs typeface="Arial" charset="0"/>
                    </a:rPr>
                    <a:t>Interoperability Platform</a:t>
                  </a:r>
                </a:p>
                <a:p>
                  <a:pPr defTabSz="4937826">
                    <a:defRPr/>
                  </a:pPr>
                  <a:endParaRPr lang="fr-FR" sz="9700">
                    <a:latin typeface="Arial" charset="0"/>
                    <a:cs typeface="Arial" charset="0"/>
                  </a:endParaRPr>
                </a:p>
              </p:txBody>
            </p:sp>
            <p:pic>
              <p:nvPicPr>
                <p:cNvPr id="242" name="Picture 25" descr="globe0b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7972423" y="5643180"/>
                  <a:ext cx="304800" cy="304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3" name="AutoShape 27"/>
                <p:cNvSpPr>
                  <a:spLocks noChangeArrowheads="1"/>
                </p:cNvSpPr>
                <p:nvPr/>
              </p:nvSpPr>
              <p:spPr bwMode="auto">
                <a:xfrm rot="-5400000">
                  <a:off x="7946230" y="5431249"/>
                  <a:ext cx="215900" cy="144463"/>
                </a:xfrm>
                <a:prstGeom prst="leftRightArrow">
                  <a:avLst>
                    <a:gd name="adj1" fmla="val 50000"/>
                    <a:gd name="adj2" fmla="val 29890"/>
                  </a:avLst>
                </a:prstGeom>
                <a:solidFill>
                  <a:srgbClr val="CC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eaVert" lIns="14402" tIns="7201" rIns="14402" bIns="7201" anchor="ctr"/>
                <a:lstStyle/>
                <a:p>
                  <a:pPr algn="ctr" defTabSz="4937826"/>
                  <a:endParaRPr lang="fr-FR" sz="9700"/>
                </a:p>
              </p:txBody>
            </p:sp>
            <p:sp>
              <p:nvSpPr>
                <p:cNvPr id="244" name="AutoShape 28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8101011" y="5336793"/>
                  <a:ext cx="158750" cy="158750"/>
                </a:xfrm>
                <a:prstGeom prst="rightArrow">
                  <a:avLst>
                    <a:gd name="adj1" fmla="val 50000"/>
                    <a:gd name="adj2" fmla="val 25000"/>
                  </a:avLst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eaVert" lIns="14402" tIns="7201" rIns="14402" bIns="7201" anchor="ctr"/>
                <a:lstStyle/>
                <a:p>
                  <a:pPr algn="ctr" defTabSz="4937826"/>
                  <a:endParaRPr lang="fr-FR" sz="9700"/>
                </a:p>
              </p:txBody>
            </p:sp>
          </p:grpSp>
          <p:sp>
            <p:nvSpPr>
              <p:cNvPr id="222" name="AutoShape 37"/>
              <p:cNvSpPr>
                <a:spLocks noChangeArrowheads="1"/>
              </p:cNvSpPr>
              <p:nvPr/>
            </p:nvSpPr>
            <p:spPr bwMode="auto">
              <a:xfrm>
                <a:off x="848" y="1804"/>
                <a:ext cx="4037" cy="281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25400" algn="ctr">
                <a:solidFill>
                  <a:srgbClr val="BBE0E3"/>
                </a:solidFill>
                <a:round/>
                <a:headEnd/>
                <a:tailEnd/>
              </a:ln>
            </p:spPr>
            <p:txBody>
              <a:bodyPr lIns="14402" tIns="7201" rIns="14402" bIns="7201"/>
              <a:lstStyle/>
              <a:p>
                <a:pPr algn="ctr" defTabSz="4937826"/>
                <a:r>
                  <a:rPr lang="fr-FR" sz="300">
                    <a:solidFill>
                      <a:srgbClr val="000000"/>
                    </a:solidFill>
                    <a:latin typeface="Calibri" pitchFamily="34" charset="0"/>
                  </a:rPr>
                  <a:t>Business logic Services</a:t>
                </a:r>
              </a:p>
              <a:p>
                <a:pPr defTabSz="4937826"/>
                <a:endParaRPr lang="fr-FR" sz="9700"/>
              </a:p>
            </p:txBody>
          </p:sp>
          <p:sp>
            <p:nvSpPr>
              <p:cNvPr id="223" name="AutoShape 39"/>
              <p:cNvSpPr>
                <a:spLocks noChangeArrowheads="1"/>
              </p:cNvSpPr>
              <p:nvPr/>
            </p:nvSpPr>
            <p:spPr bwMode="auto">
              <a:xfrm>
                <a:off x="848" y="1479"/>
                <a:ext cx="4037" cy="294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25400" algn="ctr">
                <a:noFill/>
                <a:round/>
                <a:headEnd/>
                <a:tailEnd/>
              </a:ln>
            </p:spPr>
            <p:txBody>
              <a:bodyPr lIns="14402" tIns="7201" rIns="14402" bIns="7201"/>
              <a:lstStyle/>
              <a:p>
                <a:pPr algn="ctr" defTabSz="4937826"/>
                <a:r>
                  <a:rPr lang="fr-FR" sz="300" dirty="0" err="1">
                    <a:solidFill>
                      <a:srgbClr val="000000"/>
                    </a:solidFill>
                    <a:latin typeface="Calibri" pitchFamily="34" charset="0"/>
                  </a:rPr>
                  <a:t>Presentation</a:t>
                </a:r>
                <a:r>
                  <a:rPr lang="fr-FR" sz="300" dirty="0">
                    <a:solidFill>
                      <a:srgbClr val="000000"/>
                    </a:solidFill>
                    <a:latin typeface="Calibri" pitchFamily="34" charset="0"/>
                  </a:rPr>
                  <a:t> and Fruition Services</a:t>
                </a:r>
              </a:p>
              <a:p>
                <a:pPr defTabSz="4937826"/>
                <a:endParaRPr lang="fr-FR" sz="9700" dirty="0"/>
              </a:p>
            </p:txBody>
          </p:sp>
          <p:sp>
            <p:nvSpPr>
              <p:cNvPr id="224" name="Rounded Rectangle 53"/>
              <p:cNvSpPr>
                <a:spLocks noChangeArrowheads="1"/>
              </p:cNvSpPr>
              <p:nvPr/>
            </p:nvSpPr>
            <p:spPr bwMode="auto">
              <a:xfrm>
                <a:off x="416" y="672"/>
                <a:ext cx="4912" cy="501"/>
              </a:xfrm>
              <a:prstGeom prst="roundRect">
                <a:avLst>
                  <a:gd name="adj" fmla="val 10278"/>
                </a:avLst>
              </a:prstGeom>
              <a:solidFill>
                <a:srgbClr val="333399"/>
              </a:solidFill>
              <a:ln w="25400" algn="ctr">
                <a:solidFill>
                  <a:srgbClr val="8C3836"/>
                </a:solidFill>
                <a:round/>
                <a:headEnd/>
                <a:tailEnd/>
              </a:ln>
            </p:spPr>
            <p:txBody>
              <a:bodyPr lIns="14402" tIns="7201" rIns="14402" bIns="7201"/>
              <a:lstStyle/>
              <a:p>
                <a:pPr algn="ctr" defTabSz="4937826"/>
                <a:endParaRPr lang="fr-FR" sz="200" b="1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grpSp>
            <p:nvGrpSpPr>
              <p:cNvPr id="225" name="Gruppo 39"/>
              <p:cNvGrpSpPr>
                <a:grpSpLocks/>
              </p:cNvGrpSpPr>
              <p:nvPr/>
            </p:nvGrpSpPr>
            <p:grpSpPr bwMode="auto">
              <a:xfrm>
                <a:off x="1040" y="2318"/>
                <a:ext cx="3216" cy="668"/>
                <a:chOff x="1651000" y="3375407"/>
                <a:chExt cx="5105400" cy="1059800"/>
              </a:xfrm>
            </p:grpSpPr>
            <p:grpSp>
              <p:nvGrpSpPr>
                <p:cNvPr id="234" name="Group 14"/>
                <p:cNvGrpSpPr>
                  <a:grpSpLocks/>
                </p:cNvGrpSpPr>
                <p:nvPr/>
              </p:nvGrpSpPr>
              <p:grpSpPr bwMode="auto">
                <a:xfrm>
                  <a:off x="1651000" y="3375407"/>
                  <a:ext cx="5105400" cy="842963"/>
                  <a:chOff x="1565" y="2535"/>
                  <a:chExt cx="3220" cy="531"/>
                </a:xfrm>
              </p:grpSpPr>
              <p:sp>
                <p:nvSpPr>
                  <p:cNvPr id="239" name="AutoShape 15"/>
                  <p:cNvSpPr>
                    <a:spLocks noChangeArrowheads="1"/>
                  </p:cNvSpPr>
                  <p:nvPr/>
                </p:nvSpPr>
                <p:spPr bwMode="auto">
                  <a:xfrm>
                    <a:off x="1566" y="2542"/>
                    <a:ext cx="3219" cy="524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D1403C"/>
                      </a:gs>
                      <a:gs pos="100000">
                        <a:srgbClr val="FF9A99"/>
                      </a:gs>
                    </a:gsLst>
                    <a:lin ang="16200000"/>
                  </a:gradFill>
                  <a:ln w="9525" algn="ctr">
                    <a:solidFill>
                      <a:srgbClr val="BE4B48"/>
                    </a:solidFill>
                    <a:round/>
                    <a:headEnd/>
                    <a:tailEnd/>
                  </a:ln>
                  <a:effectLst>
                    <a:outerShdw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lIns="14402" tIns="7201" rIns="14402" bIns="7201" anchor="ctr"/>
                  <a:lstStyle/>
                  <a:p>
                    <a:pPr algn="ctr" defTabSz="4937826">
                      <a:defRPr/>
                    </a:pPr>
                    <a:endParaRPr lang="fr-FR" sz="9700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0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08" y="2535"/>
                    <a:ext cx="2842" cy="254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lIns="14402" tIns="7201" rIns="14402" bIns="7201"/>
                  <a:lstStyle/>
                  <a:p>
                    <a:pPr algn="ctr" defTabSz="4937826">
                      <a:defRPr/>
                    </a:pPr>
                    <a:r>
                      <a:rPr lang="fr-FR" sz="300" i="1">
                        <a:solidFill>
                          <a:srgbClr val="FFFFFF"/>
                        </a:solidFill>
                        <a:latin typeface="Calibri" pitchFamily="34" charset="0"/>
                        <a:cs typeface="Arial" charset="0"/>
                      </a:rPr>
                      <a:t>Spatial Data Infrastructure Services</a:t>
                    </a:r>
                    <a:endParaRPr lang="fr-FR" sz="9700">
                      <a:latin typeface="Arial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235" name="AutoShape 25"/>
                <p:cNvSpPr>
                  <a:spLocks noChangeArrowheads="1"/>
                </p:cNvSpPr>
                <p:nvPr/>
              </p:nvSpPr>
              <p:spPr bwMode="auto">
                <a:xfrm>
                  <a:off x="1889637" y="3790445"/>
                  <a:ext cx="2203118" cy="30574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808080"/>
                </a:solidFill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ffectLst>
                  <a:outerShdw dist="37026" dir="19001120" algn="ctr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lIns="14402" tIns="7201" rIns="14402" bIns="7201" anchor="ctr"/>
                <a:lstStyle/>
                <a:p>
                  <a:pPr algn="ctr" defTabSz="4937826">
                    <a:defRPr/>
                  </a:pPr>
                  <a:endParaRPr lang="fr-FR" sz="97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6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030354" y="3800964"/>
                  <a:ext cx="1850054" cy="5564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4402" tIns="7201" rIns="14402" bIns="7201"/>
                <a:lstStyle/>
                <a:p>
                  <a:pPr algn="ctr" defTabSz="4937826"/>
                  <a:r>
                    <a:rPr lang="fr-FR" sz="200" i="1">
                      <a:solidFill>
                        <a:srgbClr val="000000"/>
                      </a:solidFill>
                      <a:latin typeface="Calibri" pitchFamily="34" charset="0"/>
                    </a:rPr>
                    <a:t>Advanced Grid Services</a:t>
                  </a:r>
                  <a:endParaRPr lang="fr-FR" sz="9700"/>
                </a:p>
              </p:txBody>
            </p:sp>
            <p:sp>
              <p:nvSpPr>
                <p:cNvPr id="237" name="AutoShape 33"/>
                <p:cNvSpPr>
                  <a:spLocks noChangeArrowheads="1"/>
                </p:cNvSpPr>
                <p:nvPr/>
              </p:nvSpPr>
              <p:spPr bwMode="auto">
                <a:xfrm>
                  <a:off x="4254562" y="3790445"/>
                  <a:ext cx="2302694" cy="31797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808080"/>
                </a:solidFill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ffectLst>
                  <a:outerShdw dist="37026" dir="19001120" algn="ctr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lIns="14402" tIns="7201" rIns="14402" bIns="7201" anchor="ctr"/>
                <a:lstStyle/>
                <a:p>
                  <a:pPr algn="ctr" defTabSz="4937826">
                    <a:defRPr/>
                  </a:pPr>
                  <a:endParaRPr lang="fr-FR" sz="97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8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4125213" y="3768228"/>
                  <a:ext cx="2552700" cy="6669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4402" tIns="7201" rIns="14402" bIns="7201"/>
                <a:lstStyle/>
                <a:p>
                  <a:pPr algn="ctr" defTabSz="4937826"/>
                  <a:r>
                    <a:rPr lang="fr-FR" sz="200" i="1">
                      <a:solidFill>
                        <a:srgbClr val="000000"/>
                      </a:solidFill>
                      <a:latin typeface="Calibri" pitchFamily="34" charset="0"/>
                    </a:rPr>
                    <a:t>Geospatial Resources Services</a:t>
                  </a:r>
                  <a:endParaRPr lang="fr-FR" sz="9700"/>
                </a:p>
              </p:txBody>
            </p:sp>
          </p:grpSp>
          <p:grpSp>
            <p:nvGrpSpPr>
              <p:cNvPr id="226" name="Gruppo 58"/>
              <p:cNvGrpSpPr>
                <a:grpSpLocks/>
              </p:cNvGrpSpPr>
              <p:nvPr/>
            </p:nvGrpSpPr>
            <p:grpSpPr bwMode="auto">
              <a:xfrm rot="-2240784">
                <a:off x="908" y="2363"/>
                <a:ext cx="613" cy="404"/>
                <a:chOff x="5405438" y="3810000"/>
                <a:chExt cx="1573212" cy="1016000"/>
              </a:xfrm>
            </p:grpSpPr>
            <p:sp>
              <p:nvSpPr>
                <p:cNvPr id="231" name="AutoShape 58"/>
                <p:cNvSpPr>
                  <a:spLocks noChangeAspect="1" noChangeArrowheads="1"/>
                </p:cNvSpPr>
                <p:nvPr/>
              </p:nvSpPr>
              <p:spPr bwMode="auto">
                <a:xfrm>
                  <a:off x="5405438" y="3810000"/>
                  <a:ext cx="1573212" cy="10160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2DCDB"/>
                </a:soli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8C8C8C"/>
                  </a:prstShdw>
                </a:effectLst>
              </p:spPr>
              <p:txBody>
                <a:bodyPr lIns="14402" tIns="7201" rIns="14402" bIns="7201" anchor="ctr"/>
                <a:lstStyle/>
                <a:p>
                  <a:pPr algn="ctr" defTabSz="4937826"/>
                  <a:endParaRPr lang="fr-FR" sz="9700"/>
                </a:p>
              </p:txBody>
            </p:sp>
            <p:pic>
              <p:nvPicPr>
                <p:cNvPr id="232" name="Picture 59" descr="ISOLogo_en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672650" y="4306860"/>
                  <a:ext cx="1015406" cy="4121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3" name="Picture 60" descr="ogc_header_top_left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703825" y="3885754"/>
                  <a:ext cx="961964" cy="3910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27" name="Gruppo 67"/>
              <p:cNvGrpSpPr>
                <a:grpSpLocks/>
              </p:cNvGrpSpPr>
              <p:nvPr/>
            </p:nvGrpSpPr>
            <p:grpSpPr bwMode="auto">
              <a:xfrm rot="-2263227">
                <a:off x="1057" y="2884"/>
                <a:ext cx="551" cy="395"/>
                <a:chOff x="3681413" y="5013325"/>
                <a:chExt cx="1770062" cy="1160463"/>
              </a:xfrm>
            </p:grpSpPr>
            <p:sp>
              <p:nvSpPr>
                <p:cNvPr id="228" name="AutoShape 62"/>
                <p:cNvSpPr>
                  <a:spLocks noChangeAspect="1" noChangeArrowheads="1"/>
                </p:cNvSpPr>
                <p:nvPr/>
              </p:nvSpPr>
              <p:spPr bwMode="auto">
                <a:xfrm>
                  <a:off x="3681413" y="5013325"/>
                  <a:ext cx="1770062" cy="116046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B7DEE8"/>
                </a:soli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00995C"/>
                  </a:prstShdw>
                </a:effectLst>
              </p:spPr>
              <p:txBody>
                <a:bodyPr lIns="14402" tIns="7201" rIns="14402" bIns="7201" anchor="ctr"/>
                <a:lstStyle/>
                <a:p>
                  <a:pPr algn="ctr" defTabSz="4937826"/>
                  <a:endParaRPr lang="fr-FR" sz="9700"/>
                </a:p>
              </p:txBody>
            </p:sp>
            <p:pic>
              <p:nvPicPr>
                <p:cNvPr id="229" name="Picture 63" descr="ggf-logo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742450" y="5048953"/>
                  <a:ext cx="793476" cy="558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0" name="Picture 64" descr="egee_logo_blue_bg"/>
                <p:cNvPicPr>
                  <a:picLocks noChangeAspect="1" noChangeArrowheads="1"/>
                </p:cNvPicPr>
                <p:nvPr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4413852" y="5591012"/>
                  <a:ext cx="930808" cy="5446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aphicFrame>
          <p:nvGraphicFramePr>
            <p:cNvPr id="161" name="Object 2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5098042"/>
                </p:ext>
              </p:extLst>
            </p:nvPr>
          </p:nvGraphicFramePr>
          <p:xfrm>
            <a:off x="3064" y="3069"/>
            <a:ext cx="4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755" name="Photo Editor Photo" r:id="rId18" imgW="2838846" imgH="2085714" progId="">
                    <p:embed/>
                  </p:oleObj>
                </mc:Choice>
                <mc:Fallback>
                  <p:oleObj name="Photo Editor Photo" r:id="rId18" imgW="2838846" imgH="2085714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4" y="3069"/>
                          <a:ext cx="499" cy="24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2" name="Text Box 218"/>
            <p:cNvSpPr txBox="1">
              <a:spLocks noChangeArrowheads="1"/>
            </p:cNvSpPr>
            <p:nvPr/>
          </p:nvSpPr>
          <p:spPr bwMode="auto">
            <a:xfrm>
              <a:off x="3441" y="3265"/>
              <a:ext cx="160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402" tIns="7201" rIns="14402" bIns="7201"/>
            <a:lstStyle/>
            <a:p>
              <a:pPr defTabSz="4937826"/>
              <a:r>
                <a:rPr lang="fr-FR" sz="300" dirty="0" smtClean="0">
                  <a:solidFill>
                    <a:srgbClr val="000000"/>
                  </a:solidFill>
                </a:rPr>
                <a:t> </a:t>
              </a:r>
              <a:endParaRPr lang="fr-FR" sz="9700" dirty="0"/>
            </a:p>
          </p:txBody>
        </p:sp>
        <p:sp>
          <p:nvSpPr>
            <p:cNvPr id="163" name="Text Box 219"/>
            <p:cNvSpPr txBox="1">
              <a:spLocks noChangeArrowheads="1"/>
            </p:cNvSpPr>
            <p:nvPr/>
          </p:nvSpPr>
          <p:spPr bwMode="auto">
            <a:xfrm>
              <a:off x="2443" y="2590"/>
              <a:ext cx="288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402" tIns="7201" rIns="14402" bIns="7201"/>
            <a:lstStyle/>
            <a:p>
              <a:pPr defTabSz="4937826"/>
              <a:r>
                <a:rPr lang="fr-FR" sz="700" b="1">
                  <a:solidFill>
                    <a:srgbClr val="FFFFFF"/>
                  </a:solidFill>
                </a:rPr>
                <a:t>UN-SPIDER</a:t>
              </a:r>
              <a:endParaRPr lang="fr-FR" sz="9700"/>
            </a:p>
          </p:txBody>
        </p:sp>
        <p:sp>
          <p:nvSpPr>
            <p:cNvPr id="164" name="Text Box 220"/>
            <p:cNvSpPr txBox="1">
              <a:spLocks noChangeArrowheads="1"/>
            </p:cNvSpPr>
            <p:nvPr/>
          </p:nvSpPr>
          <p:spPr bwMode="auto">
            <a:xfrm>
              <a:off x="2936" y="2160"/>
              <a:ext cx="128" cy="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402" tIns="7201" rIns="14402" bIns="7201"/>
            <a:lstStyle/>
            <a:p>
              <a:pPr defTabSz="4937826"/>
              <a:r>
                <a:rPr lang="fr-FR" sz="700" b="1">
                  <a:solidFill>
                    <a:srgbClr val="FFFFFF"/>
                  </a:solidFill>
                </a:rPr>
                <a:t>ESA</a:t>
              </a:r>
              <a:endParaRPr lang="fr-FR" sz="9700"/>
            </a:p>
          </p:txBody>
        </p:sp>
        <p:sp>
          <p:nvSpPr>
            <p:cNvPr id="165" name="Text Box 221"/>
            <p:cNvSpPr txBox="1">
              <a:spLocks noChangeArrowheads="1"/>
            </p:cNvSpPr>
            <p:nvPr/>
          </p:nvSpPr>
          <p:spPr bwMode="auto">
            <a:xfrm>
              <a:off x="2277" y="2524"/>
              <a:ext cx="244" cy="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402" tIns="7201" rIns="14402" bIns="7201"/>
            <a:lstStyle/>
            <a:p>
              <a:pPr algn="ctr" defTabSz="4937826"/>
              <a:r>
                <a:rPr lang="fr-FR" sz="700" b="1">
                  <a:solidFill>
                    <a:srgbClr val="FFFFFF"/>
                  </a:solidFill>
                </a:rPr>
                <a:t>NASA</a:t>
              </a:r>
              <a:endParaRPr lang="fr-FR" sz="9700"/>
            </a:p>
          </p:txBody>
        </p:sp>
        <p:sp>
          <p:nvSpPr>
            <p:cNvPr id="166" name="Text Box 222"/>
            <p:cNvSpPr txBox="1">
              <a:spLocks noChangeArrowheads="1"/>
            </p:cNvSpPr>
            <p:nvPr/>
          </p:nvSpPr>
          <p:spPr bwMode="auto">
            <a:xfrm>
              <a:off x="2527" y="1690"/>
              <a:ext cx="180" cy="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402" tIns="7201" rIns="14402" bIns="7201"/>
            <a:lstStyle/>
            <a:p>
              <a:pPr defTabSz="4937826"/>
              <a:r>
                <a:rPr lang="fr-FR" sz="700" b="1">
                  <a:solidFill>
                    <a:srgbClr val="FFFFFF"/>
                  </a:solidFill>
                </a:rPr>
                <a:t>EGU</a:t>
              </a:r>
              <a:endParaRPr lang="fr-FR" sz="9700"/>
            </a:p>
          </p:txBody>
        </p:sp>
        <p:sp>
          <p:nvSpPr>
            <p:cNvPr id="167" name="Text Box 223"/>
            <p:cNvSpPr txBox="1">
              <a:spLocks noChangeArrowheads="1"/>
            </p:cNvSpPr>
            <p:nvPr/>
          </p:nvSpPr>
          <p:spPr bwMode="auto">
            <a:xfrm>
              <a:off x="1389" y="2974"/>
              <a:ext cx="684" cy="52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14402" tIns="7201" rIns="14402" bIns="7201"/>
            <a:lstStyle/>
            <a:p>
              <a:pPr algn="ctr" defTabSz="4937826"/>
              <a:r>
                <a:rPr lang="fr-FR" sz="700" b="1" dirty="0">
                  <a:solidFill>
                    <a:srgbClr val="000000"/>
                  </a:solidFill>
                </a:rPr>
                <a:t>Pollution</a:t>
              </a:r>
              <a:endParaRPr lang="fr-FR" sz="700" dirty="0">
                <a:solidFill>
                  <a:srgbClr val="FFFFFF"/>
                </a:solidFill>
              </a:endParaRPr>
            </a:p>
            <a:p>
              <a:pPr defTabSz="4937826"/>
              <a:endParaRPr lang="fr-FR" sz="9700" dirty="0"/>
            </a:p>
          </p:txBody>
        </p:sp>
        <p:grpSp>
          <p:nvGrpSpPr>
            <p:cNvPr id="168" name="Group 224"/>
            <p:cNvGrpSpPr>
              <a:grpSpLocks/>
            </p:cNvGrpSpPr>
            <p:nvPr/>
          </p:nvGrpSpPr>
          <p:grpSpPr bwMode="auto">
            <a:xfrm>
              <a:off x="1458" y="3066"/>
              <a:ext cx="436" cy="370"/>
              <a:chOff x="-342" y="1236"/>
              <a:chExt cx="3303" cy="2296"/>
            </a:xfrm>
          </p:grpSpPr>
          <p:pic>
            <p:nvPicPr>
              <p:cNvPr id="193" name="Picture 225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-342" y="1236"/>
                <a:ext cx="1665" cy="2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" name="Picture 226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1268" y="1281"/>
                <a:ext cx="1687" cy="2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5" name="Rectangle 227"/>
              <p:cNvSpPr>
                <a:spLocks noChangeArrowheads="1"/>
              </p:cNvSpPr>
              <p:nvPr/>
            </p:nvSpPr>
            <p:spPr bwMode="auto">
              <a:xfrm>
                <a:off x="2930" y="2862"/>
                <a:ext cx="31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r" defTabSz="4937826"/>
                <a:r>
                  <a:rPr lang="fr-FR" sz="200">
                    <a:solidFill>
                      <a:srgbClr val="FFFFFF"/>
                    </a:solidFill>
                  </a:rPr>
                  <a:t> </a:t>
                </a:r>
                <a:endParaRPr lang="fr-FR" sz="9700"/>
              </a:p>
            </p:txBody>
          </p:sp>
          <p:sp>
            <p:nvSpPr>
              <p:cNvPr id="196" name="Rectangle 228"/>
              <p:cNvSpPr>
                <a:spLocks noChangeArrowheads="1"/>
              </p:cNvSpPr>
              <p:nvPr/>
            </p:nvSpPr>
            <p:spPr bwMode="auto">
              <a:xfrm>
                <a:off x="87" y="2952"/>
                <a:ext cx="31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r" defTabSz="4937826"/>
                <a:r>
                  <a:rPr lang="fr-FR" sz="200">
                    <a:solidFill>
                      <a:srgbClr val="FFFFFF"/>
                    </a:solidFill>
                  </a:rPr>
                  <a:t> </a:t>
                </a:r>
                <a:endParaRPr lang="fr-FR" sz="9700"/>
              </a:p>
            </p:txBody>
          </p:sp>
          <p:sp>
            <p:nvSpPr>
              <p:cNvPr id="197" name="Rectangle 229"/>
              <p:cNvSpPr>
                <a:spLocks noChangeArrowheads="1"/>
              </p:cNvSpPr>
              <p:nvPr/>
            </p:nvSpPr>
            <p:spPr bwMode="auto">
              <a:xfrm>
                <a:off x="-76" y="3069"/>
                <a:ext cx="1148" cy="1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r" defTabSz="4937826"/>
                <a:endParaRPr lang="fr-FR" sz="9700" dirty="0"/>
              </a:p>
            </p:txBody>
          </p:sp>
          <p:sp>
            <p:nvSpPr>
              <p:cNvPr id="198" name="Rectangle 230"/>
              <p:cNvSpPr>
                <a:spLocks noChangeArrowheads="1"/>
              </p:cNvSpPr>
              <p:nvPr/>
            </p:nvSpPr>
            <p:spPr bwMode="auto">
              <a:xfrm>
                <a:off x="1047" y="3069"/>
                <a:ext cx="41" cy="1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r" defTabSz="4937826"/>
                <a:r>
                  <a:rPr lang="fr-FR" sz="200" b="1">
                    <a:solidFill>
                      <a:srgbClr val="FFFFFF"/>
                    </a:solidFill>
                  </a:rPr>
                  <a:t> </a:t>
                </a:r>
                <a:endParaRPr lang="fr-FR" sz="9700"/>
              </a:p>
            </p:txBody>
          </p:sp>
          <p:sp>
            <p:nvSpPr>
              <p:cNvPr id="199" name="Rectangle 231"/>
              <p:cNvSpPr>
                <a:spLocks noChangeArrowheads="1"/>
              </p:cNvSpPr>
              <p:nvPr/>
            </p:nvSpPr>
            <p:spPr bwMode="auto">
              <a:xfrm>
                <a:off x="1284" y="3069"/>
                <a:ext cx="41" cy="1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r" defTabSz="4937826"/>
                <a:r>
                  <a:rPr lang="fr-FR" sz="200" b="1">
                    <a:solidFill>
                      <a:srgbClr val="FFFFFF"/>
                    </a:solidFill>
                  </a:rPr>
                  <a:t> </a:t>
                </a:r>
                <a:endParaRPr lang="fr-FR" sz="9700"/>
              </a:p>
            </p:txBody>
          </p:sp>
          <p:sp>
            <p:nvSpPr>
              <p:cNvPr id="200" name="Rectangle 232"/>
              <p:cNvSpPr>
                <a:spLocks noChangeArrowheads="1"/>
              </p:cNvSpPr>
              <p:nvPr/>
            </p:nvSpPr>
            <p:spPr bwMode="auto">
              <a:xfrm>
                <a:off x="1580" y="3069"/>
                <a:ext cx="40" cy="1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r" defTabSz="4937826"/>
                <a:r>
                  <a:rPr lang="fr-FR" sz="200" b="1">
                    <a:solidFill>
                      <a:srgbClr val="FFFFFF"/>
                    </a:solidFill>
                  </a:rPr>
                  <a:t> </a:t>
                </a:r>
                <a:endParaRPr lang="fr-FR" sz="9700"/>
              </a:p>
            </p:txBody>
          </p:sp>
          <p:sp>
            <p:nvSpPr>
              <p:cNvPr id="201" name="Rectangle 233"/>
              <p:cNvSpPr>
                <a:spLocks noChangeArrowheads="1"/>
              </p:cNvSpPr>
              <p:nvPr/>
            </p:nvSpPr>
            <p:spPr bwMode="auto">
              <a:xfrm>
                <a:off x="1781" y="3069"/>
                <a:ext cx="608" cy="1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r" defTabSz="4937826"/>
                <a:endParaRPr lang="fr-FR" sz="9700" dirty="0"/>
              </a:p>
            </p:txBody>
          </p:sp>
          <p:sp>
            <p:nvSpPr>
              <p:cNvPr id="202" name="Rectangle 234"/>
              <p:cNvSpPr>
                <a:spLocks noChangeArrowheads="1"/>
              </p:cNvSpPr>
              <p:nvPr/>
            </p:nvSpPr>
            <p:spPr bwMode="auto">
              <a:xfrm>
                <a:off x="2285" y="3069"/>
                <a:ext cx="635" cy="1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r" defTabSz="4937826"/>
                <a:endParaRPr lang="fr-FR" sz="9700" dirty="0"/>
              </a:p>
            </p:txBody>
          </p:sp>
          <p:sp>
            <p:nvSpPr>
              <p:cNvPr id="203" name="Rectangle 235"/>
              <p:cNvSpPr>
                <a:spLocks noChangeArrowheads="1"/>
              </p:cNvSpPr>
              <p:nvPr/>
            </p:nvSpPr>
            <p:spPr bwMode="auto">
              <a:xfrm>
                <a:off x="2900" y="3069"/>
                <a:ext cx="41" cy="1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r" defTabSz="4937826"/>
                <a:r>
                  <a:rPr lang="fr-FR" sz="200" b="1">
                    <a:solidFill>
                      <a:srgbClr val="FFFFFF"/>
                    </a:solidFill>
                  </a:rPr>
                  <a:t> </a:t>
                </a:r>
                <a:endParaRPr lang="fr-FR" sz="9700"/>
              </a:p>
            </p:txBody>
          </p:sp>
          <p:sp>
            <p:nvSpPr>
              <p:cNvPr id="204" name="Rectangle 236"/>
              <p:cNvSpPr>
                <a:spLocks noChangeArrowheads="1"/>
              </p:cNvSpPr>
              <p:nvPr/>
            </p:nvSpPr>
            <p:spPr bwMode="auto">
              <a:xfrm>
                <a:off x="102" y="3221"/>
                <a:ext cx="41" cy="1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r" defTabSz="4937826"/>
                <a:r>
                  <a:rPr lang="fr-FR" sz="200" b="1">
                    <a:solidFill>
                      <a:srgbClr val="FFFFFF"/>
                    </a:solidFill>
                  </a:rPr>
                  <a:t> </a:t>
                </a:r>
                <a:endParaRPr lang="fr-FR" sz="9700"/>
              </a:p>
            </p:txBody>
          </p:sp>
          <p:sp>
            <p:nvSpPr>
              <p:cNvPr id="205" name="Rectangle 237"/>
              <p:cNvSpPr>
                <a:spLocks noChangeArrowheads="1"/>
              </p:cNvSpPr>
              <p:nvPr/>
            </p:nvSpPr>
            <p:spPr bwMode="auto">
              <a:xfrm>
                <a:off x="396" y="3221"/>
                <a:ext cx="41" cy="1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r" defTabSz="4937826"/>
                <a:r>
                  <a:rPr lang="fr-FR" sz="200" b="1">
                    <a:solidFill>
                      <a:srgbClr val="FFFFFF"/>
                    </a:solidFill>
                  </a:rPr>
                  <a:t> </a:t>
                </a:r>
                <a:endParaRPr lang="fr-FR" sz="9700"/>
              </a:p>
            </p:txBody>
          </p:sp>
          <p:sp>
            <p:nvSpPr>
              <p:cNvPr id="206" name="Rectangle 238"/>
              <p:cNvSpPr>
                <a:spLocks noChangeArrowheads="1"/>
              </p:cNvSpPr>
              <p:nvPr/>
            </p:nvSpPr>
            <p:spPr bwMode="auto">
              <a:xfrm>
                <a:off x="692" y="3221"/>
                <a:ext cx="40" cy="1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r" defTabSz="4937826"/>
                <a:r>
                  <a:rPr lang="fr-FR" sz="200" b="1">
                    <a:solidFill>
                      <a:srgbClr val="FFFFFF"/>
                    </a:solidFill>
                  </a:rPr>
                  <a:t> </a:t>
                </a:r>
                <a:endParaRPr lang="fr-FR" sz="9700"/>
              </a:p>
            </p:txBody>
          </p:sp>
          <p:sp>
            <p:nvSpPr>
              <p:cNvPr id="207" name="Rectangle 239"/>
              <p:cNvSpPr>
                <a:spLocks noChangeArrowheads="1"/>
              </p:cNvSpPr>
              <p:nvPr/>
            </p:nvSpPr>
            <p:spPr bwMode="auto">
              <a:xfrm>
                <a:off x="989" y="3221"/>
                <a:ext cx="40" cy="1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r" defTabSz="4937826"/>
                <a:r>
                  <a:rPr lang="fr-FR" sz="200" b="1">
                    <a:solidFill>
                      <a:srgbClr val="FFFFFF"/>
                    </a:solidFill>
                  </a:rPr>
                  <a:t> </a:t>
                </a:r>
                <a:endParaRPr lang="fr-FR" sz="9700"/>
              </a:p>
            </p:txBody>
          </p:sp>
          <p:sp>
            <p:nvSpPr>
              <p:cNvPr id="208" name="Rectangle 240"/>
              <p:cNvSpPr>
                <a:spLocks noChangeArrowheads="1"/>
              </p:cNvSpPr>
              <p:nvPr/>
            </p:nvSpPr>
            <p:spPr bwMode="auto">
              <a:xfrm>
                <a:off x="1284" y="3221"/>
                <a:ext cx="41" cy="1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r" defTabSz="4937826"/>
                <a:r>
                  <a:rPr lang="fr-FR" sz="200" b="1">
                    <a:solidFill>
                      <a:srgbClr val="FFFFFF"/>
                    </a:solidFill>
                  </a:rPr>
                  <a:t> </a:t>
                </a:r>
                <a:endParaRPr lang="fr-FR" sz="9700"/>
              </a:p>
            </p:txBody>
          </p:sp>
          <p:sp>
            <p:nvSpPr>
              <p:cNvPr id="209" name="Rectangle 241"/>
              <p:cNvSpPr>
                <a:spLocks noChangeArrowheads="1"/>
              </p:cNvSpPr>
              <p:nvPr/>
            </p:nvSpPr>
            <p:spPr bwMode="auto">
              <a:xfrm>
                <a:off x="1580" y="3221"/>
                <a:ext cx="40" cy="1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r" defTabSz="4937826"/>
                <a:r>
                  <a:rPr lang="fr-FR" sz="200" b="1">
                    <a:solidFill>
                      <a:srgbClr val="FFFFFF"/>
                    </a:solidFill>
                  </a:rPr>
                  <a:t> </a:t>
                </a:r>
                <a:endParaRPr lang="fr-FR" sz="9700"/>
              </a:p>
            </p:txBody>
          </p:sp>
          <p:sp>
            <p:nvSpPr>
              <p:cNvPr id="210" name="Rectangle 242"/>
              <p:cNvSpPr>
                <a:spLocks noChangeArrowheads="1"/>
              </p:cNvSpPr>
              <p:nvPr/>
            </p:nvSpPr>
            <p:spPr bwMode="auto">
              <a:xfrm>
                <a:off x="1875" y="3221"/>
                <a:ext cx="41" cy="1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r" defTabSz="4937826"/>
                <a:r>
                  <a:rPr lang="fr-FR" sz="200" b="1">
                    <a:solidFill>
                      <a:srgbClr val="FFFFFF"/>
                    </a:solidFill>
                  </a:rPr>
                  <a:t> </a:t>
                </a:r>
                <a:endParaRPr lang="fr-FR" sz="9700"/>
              </a:p>
            </p:txBody>
          </p:sp>
          <p:sp>
            <p:nvSpPr>
              <p:cNvPr id="211" name="Rectangle 243"/>
              <p:cNvSpPr>
                <a:spLocks noChangeArrowheads="1"/>
              </p:cNvSpPr>
              <p:nvPr/>
            </p:nvSpPr>
            <p:spPr bwMode="auto">
              <a:xfrm>
                <a:off x="2111" y="3221"/>
                <a:ext cx="419" cy="1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r" defTabSz="4937826"/>
                <a:endParaRPr lang="fr-FR" sz="9700" dirty="0"/>
              </a:p>
            </p:txBody>
          </p:sp>
          <p:sp>
            <p:nvSpPr>
              <p:cNvPr id="212" name="Rectangle 244"/>
              <p:cNvSpPr>
                <a:spLocks noChangeArrowheads="1"/>
              </p:cNvSpPr>
              <p:nvPr/>
            </p:nvSpPr>
            <p:spPr bwMode="auto">
              <a:xfrm>
                <a:off x="2494" y="3282"/>
                <a:ext cx="52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r" defTabSz="4937826"/>
                <a:endParaRPr lang="fr-FR" sz="9700" dirty="0"/>
              </a:p>
            </p:txBody>
          </p:sp>
          <p:sp>
            <p:nvSpPr>
              <p:cNvPr id="213" name="Rectangle 245"/>
              <p:cNvSpPr>
                <a:spLocks noChangeArrowheads="1"/>
              </p:cNvSpPr>
              <p:nvPr/>
            </p:nvSpPr>
            <p:spPr bwMode="auto">
              <a:xfrm>
                <a:off x="2543" y="3282"/>
                <a:ext cx="26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r" defTabSz="4937826"/>
                <a:r>
                  <a:rPr lang="fr-FR" sz="200" b="1">
                    <a:solidFill>
                      <a:srgbClr val="FFFFFF"/>
                    </a:solidFill>
                  </a:rPr>
                  <a:t> </a:t>
                </a:r>
                <a:endParaRPr lang="fr-FR" sz="9700"/>
              </a:p>
            </p:txBody>
          </p:sp>
          <p:sp>
            <p:nvSpPr>
              <p:cNvPr id="214" name="Rectangle 246"/>
              <p:cNvSpPr>
                <a:spLocks noChangeArrowheads="1"/>
              </p:cNvSpPr>
              <p:nvPr/>
            </p:nvSpPr>
            <p:spPr bwMode="auto">
              <a:xfrm>
                <a:off x="2744" y="3282"/>
                <a:ext cx="26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r" defTabSz="4937826"/>
                <a:r>
                  <a:rPr lang="fr-FR" sz="200" b="1">
                    <a:solidFill>
                      <a:srgbClr val="FFFFFF"/>
                    </a:solidFill>
                  </a:rPr>
                  <a:t> </a:t>
                </a:r>
                <a:endParaRPr lang="fr-FR" sz="9700"/>
              </a:p>
            </p:txBody>
          </p:sp>
          <p:sp>
            <p:nvSpPr>
              <p:cNvPr id="215" name="Rectangle 247"/>
              <p:cNvSpPr>
                <a:spLocks noChangeArrowheads="1"/>
              </p:cNvSpPr>
              <p:nvPr/>
            </p:nvSpPr>
            <p:spPr bwMode="auto">
              <a:xfrm>
                <a:off x="87" y="3376"/>
                <a:ext cx="31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r" defTabSz="4937826"/>
                <a:r>
                  <a:rPr lang="fr-FR" sz="200">
                    <a:solidFill>
                      <a:srgbClr val="FFFFFF"/>
                    </a:solidFill>
                  </a:rPr>
                  <a:t> </a:t>
                </a:r>
                <a:endParaRPr lang="fr-FR" sz="9700"/>
              </a:p>
            </p:txBody>
          </p:sp>
        </p:grpSp>
        <p:grpSp>
          <p:nvGrpSpPr>
            <p:cNvPr id="169" name="Group 249"/>
            <p:cNvGrpSpPr>
              <a:grpSpLocks/>
            </p:cNvGrpSpPr>
            <p:nvPr/>
          </p:nvGrpSpPr>
          <p:grpSpPr bwMode="auto">
            <a:xfrm>
              <a:off x="3152" y="2221"/>
              <a:ext cx="659" cy="576"/>
              <a:chOff x="1465" y="15375"/>
              <a:chExt cx="4672" cy="3667"/>
            </a:xfrm>
          </p:grpSpPr>
          <p:grpSp>
            <p:nvGrpSpPr>
              <p:cNvPr id="188" name="Group 250"/>
              <p:cNvGrpSpPr>
                <a:grpSpLocks/>
              </p:cNvGrpSpPr>
              <p:nvPr/>
            </p:nvGrpSpPr>
            <p:grpSpPr bwMode="auto">
              <a:xfrm>
                <a:off x="1465" y="15375"/>
                <a:ext cx="4672" cy="3667"/>
                <a:chOff x="2011" y="15187"/>
                <a:chExt cx="4082" cy="3842"/>
              </a:xfrm>
            </p:grpSpPr>
            <p:sp>
              <p:nvSpPr>
                <p:cNvPr id="190" name="Text Box 251"/>
                <p:cNvSpPr txBox="1">
                  <a:spLocks noChangeArrowheads="1"/>
                </p:cNvSpPr>
                <p:nvPr/>
              </p:nvSpPr>
              <p:spPr bwMode="auto">
                <a:xfrm>
                  <a:off x="4559" y="17577"/>
                  <a:ext cx="637" cy="3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4402" tIns="7201" rIns="14402" bIns="7201"/>
                <a:lstStyle/>
                <a:p>
                  <a:pPr defTabSz="4937826"/>
                  <a:r>
                    <a:rPr lang="fr-FR" sz="200" dirty="0" smtClean="0">
                      <a:solidFill>
                        <a:srgbClr val="000000"/>
                      </a:solidFill>
                    </a:rPr>
                    <a:t>I</a:t>
                  </a:r>
                  <a:endParaRPr lang="fr-FR" sz="9700" dirty="0"/>
                </a:p>
              </p:txBody>
            </p:sp>
            <p:sp>
              <p:nvSpPr>
                <p:cNvPr id="191" name="Text Box 252"/>
                <p:cNvSpPr txBox="1">
                  <a:spLocks noChangeArrowheads="1"/>
                </p:cNvSpPr>
                <p:nvPr/>
              </p:nvSpPr>
              <p:spPr bwMode="auto">
                <a:xfrm>
                  <a:off x="2011" y="15187"/>
                  <a:ext cx="4082" cy="384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14402" tIns="7201" rIns="14402" bIns="7201"/>
                <a:lstStyle/>
                <a:p>
                  <a:pPr algn="ctr" defTabSz="4937826"/>
                  <a:r>
                    <a:rPr lang="fr-FR" sz="700" b="1" dirty="0" err="1" smtClean="0">
                      <a:solidFill>
                        <a:srgbClr val="000000"/>
                      </a:solidFill>
                    </a:rPr>
                    <a:t>Seismology</a:t>
                  </a:r>
                  <a:endParaRPr lang="fr-FR" sz="700" b="1" dirty="0" smtClean="0">
                    <a:solidFill>
                      <a:srgbClr val="000000"/>
                    </a:solidFill>
                  </a:endParaRPr>
                </a:p>
                <a:p>
                  <a:pPr algn="ctr" defTabSz="4937826"/>
                  <a:endParaRPr lang="fr-FR" sz="500" dirty="0">
                    <a:solidFill>
                      <a:srgbClr val="000000"/>
                    </a:solidFill>
                  </a:endParaRPr>
                </a:p>
                <a:p>
                  <a:pPr defTabSz="4937826"/>
                  <a:endParaRPr lang="fr-FR" sz="500" dirty="0">
                    <a:solidFill>
                      <a:srgbClr val="000000"/>
                    </a:solidFill>
                  </a:endParaRPr>
                </a:p>
                <a:p>
                  <a:pPr defTabSz="4937826"/>
                  <a:endParaRPr lang="fr-FR" sz="500" dirty="0">
                    <a:solidFill>
                      <a:srgbClr val="000000"/>
                    </a:solidFill>
                  </a:endParaRPr>
                </a:p>
                <a:p>
                  <a:pPr defTabSz="4937826"/>
                  <a:endParaRPr lang="fr-FR" sz="500" dirty="0">
                    <a:solidFill>
                      <a:srgbClr val="000000"/>
                    </a:solidFill>
                  </a:endParaRPr>
                </a:p>
                <a:p>
                  <a:pPr defTabSz="4937826"/>
                  <a:endParaRPr lang="fr-FR" sz="9700" dirty="0"/>
                </a:p>
              </p:txBody>
            </p:sp>
            <p:pic>
              <p:nvPicPr>
                <p:cNvPr id="192" name="Picture 253"/>
                <p:cNvPicPr>
                  <a:picLocks noChangeAspect="1" noChangeArrowheads="1"/>
                </p:cNvPicPr>
                <p:nvPr/>
              </p:nvPicPr>
              <p:blipFill>
                <a:blip r:embed="rId22" cstate="print"/>
                <a:srcRect/>
                <a:stretch>
                  <a:fillRect/>
                </a:stretch>
              </p:blipFill>
              <p:spPr bwMode="auto">
                <a:xfrm>
                  <a:off x="2673" y="16378"/>
                  <a:ext cx="2132" cy="169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89" name="Text Box 254"/>
              <p:cNvSpPr txBox="1">
                <a:spLocks noChangeArrowheads="1"/>
              </p:cNvSpPr>
              <p:nvPr/>
            </p:nvSpPr>
            <p:spPr bwMode="auto">
              <a:xfrm>
                <a:off x="4604" y="17532"/>
                <a:ext cx="1134" cy="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4402" tIns="7201" rIns="14402" bIns="7201"/>
              <a:lstStyle/>
              <a:p>
                <a:pPr algn="ctr" defTabSz="4937826"/>
                <a:endParaRPr lang="fr-FR" sz="9700" dirty="0"/>
              </a:p>
            </p:txBody>
          </p:sp>
        </p:grpSp>
        <p:grpSp>
          <p:nvGrpSpPr>
            <p:cNvPr id="170" name="Group 255"/>
            <p:cNvGrpSpPr>
              <a:grpSpLocks/>
            </p:cNvGrpSpPr>
            <p:nvPr/>
          </p:nvGrpSpPr>
          <p:grpSpPr bwMode="auto">
            <a:xfrm>
              <a:off x="1843" y="1448"/>
              <a:ext cx="1259" cy="1346"/>
              <a:chOff x="14901" y="3425"/>
              <a:chExt cx="8936" cy="8573"/>
            </a:xfrm>
          </p:grpSpPr>
          <p:sp>
            <p:nvSpPr>
              <p:cNvPr id="186" name="Oval 256"/>
              <p:cNvSpPr>
                <a:spLocks noChangeArrowheads="1"/>
              </p:cNvSpPr>
              <p:nvPr/>
            </p:nvSpPr>
            <p:spPr bwMode="auto">
              <a:xfrm>
                <a:off x="14901" y="3425"/>
                <a:ext cx="8936" cy="857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de-DE"/>
              </a:p>
            </p:txBody>
          </p:sp>
          <p:pic>
            <p:nvPicPr>
              <p:cNvPr id="187" name="Picture 11" descr="RTM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16080" y="5103"/>
                <a:ext cx="6895" cy="5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1" name="Text Box 258"/>
            <p:cNvSpPr txBox="1">
              <a:spLocks noChangeArrowheads="1"/>
            </p:cNvSpPr>
            <p:nvPr/>
          </p:nvSpPr>
          <p:spPr bwMode="auto">
            <a:xfrm>
              <a:off x="2533" y="1526"/>
              <a:ext cx="225" cy="7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lIns="14402" tIns="7201" rIns="14402" bIns="7201"/>
            <a:lstStyle/>
            <a:p>
              <a:pPr algn="ctr" defTabSz="4937826"/>
              <a:r>
                <a:rPr lang="fr-FR" sz="700" b="1">
                  <a:solidFill>
                    <a:srgbClr val="FFFFFF"/>
                  </a:solidFill>
                </a:rPr>
                <a:t>G-OWS</a:t>
              </a:r>
              <a:endParaRPr lang="fr-FR" sz="9700"/>
            </a:p>
          </p:txBody>
        </p:sp>
        <p:sp>
          <p:nvSpPr>
            <p:cNvPr id="172" name="Text Box 259"/>
            <p:cNvSpPr txBox="1">
              <a:spLocks noChangeArrowheads="1"/>
            </p:cNvSpPr>
            <p:nvPr/>
          </p:nvSpPr>
          <p:spPr bwMode="auto">
            <a:xfrm>
              <a:off x="2021" y="2438"/>
              <a:ext cx="237" cy="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402" tIns="7201" rIns="14402" bIns="7201"/>
            <a:lstStyle/>
            <a:p>
              <a:pPr defTabSz="4937826"/>
              <a:r>
                <a:rPr lang="fr-FR" sz="700" b="1" dirty="0" smtClean="0">
                  <a:solidFill>
                    <a:srgbClr val="FFFFFF"/>
                  </a:solidFill>
                </a:rPr>
                <a:t>INSPIRE</a:t>
              </a:r>
              <a:endParaRPr lang="fr-FR" sz="9700" dirty="0"/>
            </a:p>
          </p:txBody>
        </p:sp>
        <p:sp>
          <p:nvSpPr>
            <p:cNvPr id="173" name="Text Box 260"/>
            <p:cNvSpPr txBox="1">
              <a:spLocks noChangeArrowheads="1"/>
            </p:cNvSpPr>
            <p:nvPr/>
          </p:nvSpPr>
          <p:spPr bwMode="auto">
            <a:xfrm>
              <a:off x="2495" y="2509"/>
              <a:ext cx="462" cy="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402" tIns="7201" rIns="14402" bIns="7201"/>
            <a:lstStyle/>
            <a:p>
              <a:pPr algn="ctr" defTabSz="4937826"/>
              <a:r>
                <a:rPr lang="fr-FR" sz="700" b="1">
                  <a:solidFill>
                    <a:srgbClr val="FFFFFF"/>
                  </a:solidFill>
                </a:rPr>
                <a:t>Civil Protection</a:t>
              </a:r>
              <a:endParaRPr lang="fr-FR" sz="9700"/>
            </a:p>
          </p:txBody>
        </p:sp>
        <p:sp>
          <p:nvSpPr>
            <p:cNvPr id="174" name="Text Box 261"/>
            <p:cNvSpPr txBox="1">
              <a:spLocks noChangeArrowheads="1"/>
            </p:cNvSpPr>
            <p:nvPr/>
          </p:nvSpPr>
          <p:spPr bwMode="auto">
            <a:xfrm>
              <a:off x="2329" y="2702"/>
              <a:ext cx="301" cy="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402" tIns="7201" rIns="14402" bIns="7201"/>
            <a:lstStyle/>
            <a:p>
              <a:pPr algn="ctr" defTabSz="4937826"/>
              <a:endParaRPr lang="fr-FR" sz="9700" dirty="0"/>
            </a:p>
          </p:txBody>
        </p:sp>
        <p:sp>
          <p:nvSpPr>
            <p:cNvPr id="175" name="Text Box 262"/>
            <p:cNvSpPr txBox="1">
              <a:spLocks noChangeArrowheads="1"/>
            </p:cNvSpPr>
            <p:nvPr/>
          </p:nvSpPr>
          <p:spPr bwMode="auto">
            <a:xfrm>
              <a:off x="2220" y="2559"/>
              <a:ext cx="212" cy="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402" tIns="7201" rIns="14402" bIns="7201"/>
            <a:lstStyle/>
            <a:p>
              <a:pPr defTabSz="4937826"/>
              <a:r>
                <a:rPr lang="fr-FR" sz="700" b="1" dirty="0">
                  <a:solidFill>
                    <a:srgbClr val="FFFFFF"/>
                  </a:solidFill>
                </a:rPr>
                <a:t>ERCIM</a:t>
              </a:r>
              <a:endParaRPr lang="fr-FR" sz="9700" dirty="0"/>
            </a:p>
          </p:txBody>
        </p:sp>
        <p:sp>
          <p:nvSpPr>
            <p:cNvPr id="176" name="Text Box 263"/>
            <p:cNvSpPr txBox="1">
              <a:spLocks noChangeArrowheads="1"/>
            </p:cNvSpPr>
            <p:nvPr/>
          </p:nvSpPr>
          <p:spPr bwMode="auto">
            <a:xfrm>
              <a:off x="2508" y="2623"/>
              <a:ext cx="244" cy="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402" tIns="7201" rIns="14402" bIns="7201"/>
            <a:lstStyle/>
            <a:p>
              <a:pPr algn="ctr" defTabSz="4937826"/>
              <a:r>
                <a:rPr lang="fr-FR" sz="700" b="1">
                  <a:solidFill>
                    <a:srgbClr val="FFFFFF"/>
                  </a:solidFill>
                </a:rPr>
                <a:t>NASA</a:t>
              </a:r>
              <a:endParaRPr lang="fr-FR" sz="9700"/>
            </a:p>
          </p:txBody>
        </p:sp>
        <p:sp>
          <p:nvSpPr>
            <p:cNvPr id="177" name="Text Box 264"/>
            <p:cNvSpPr txBox="1">
              <a:spLocks noChangeArrowheads="1"/>
            </p:cNvSpPr>
            <p:nvPr/>
          </p:nvSpPr>
          <p:spPr bwMode="auto">
            <a:xfrm>
              <a:off x="1888" y="2175"/>
              <a:ext cx="191" cy="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402" tIns="7201" rIns="14402" bIns="7201"/>
            <a:lstStyle/>
            <a:p>
              <a:pPr defTabSz="4937826"/>
              <a:r>
                <a:rPr lang="fr-FR" sz="700" b="1">
                  <a:solidFill>
                    <a:srgbClr val="FFFFFF"/>
                  </a:solidFill>
                </a:rPr>
                <a:t>OGC</a:t>
              </a:r>
              <a:endParaRPr lang="fr-FR" sz="9700"/>
            </a:p>
          </p:txBody>
        </p:sp>
        <p:sp>
          <p:nvSpPr>
            <p:cNvPr id="178" name="Text Box 265"/>
            <p:cNvSpPr txBox="1">
              <a:spLocks noChangeArrowheads="1"/>
            </p:cNvSpPr>
            <p:nvPr/>
          </p:nvSpPr>
          <p:spPr bwMode="auto">
            <a:xfrm>
              <a:off x="2923" y="1968"/>
              <a:ext cx="127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402" tIns="7201" rIns="14402" bIns="7201"/>
            <a:lstStyle/>
            <a:p>
              <a:pPr defTabSz="4937826"/>
              <a:r>
                <a:rPr lang="fr-FR" sz="700" b="1">
                  <a:solidFill>
                    <a:srgbClr val="FFFFFF"/>
                  </a:solidFill>
                </a:rPr>
                <a:t>SEIS</a:t>
              </a:r>
              <a:endParaRPr lang="fr-FR" sz="9700"/>
            </a:p>
          </p:txBody>
        </p:sp>
        <p:sp>
          <p:nvSpPr>
            <p:cNvPr id="179" name="Text Box 266"/>
            <p:cNvSpPr txBox="1">
              <a:spLocks noChangeArrowheads="1"/>
            </p:cNvSpPr>
            <p:nvPr/>
          </p:nvSpPr>
          <p:spPr bwMode="auto">
            <a:xfrm>
              <a:off x="1920" y="1975"/>
              <a:ext cx="172" cy="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402" tIns="7201" rIns="14402" bIns="7201"/>
            <a:lstStyle/>
            <a:p>
              <a:pPr defTabSz="4937826"/>
              <a:r>
                <a:rPr lang="fr-FR" sz="700" b="1">
                  <a:solidFill>
                    <a:srgbClr val="FFFFFF"/>
                  </a:solidFill>
                </a:rPr>
                <a:t>IEEE</a:t>
              </a:r>
              <a:endParaRPr lang="fr-FR" sz="9700"/>
            </a:p>
          </p:txBody>
        </p:sp>
        <p:sp>
          <p:nvSpPr>
            <p:cNvPr id="180" name="Text Box 267"/>
            <p:cNvSpPr txBox="1">
              <a:spLocks noChangeArrowheads="1"/>
            </p:cNvSpPr>
            <p:nvPr/>
          </p:nvSpPr>
          <p:spPr bwMode="auto">
            <a:xfrm>
              <a:off x="2930" y="2210"/>
              <a:ext cx="121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402" tIns="7201" rIns="14402" bIns="7201"/>
            <a:lstStyle/>
            <a:p>
              <a:pPr defTabSz="4937826"/>
              <a:r>
                <a:rPr lang="fr-FR" sz="700" b="1">
                  <a:solidFill>
                    <a:srgbClr val="FFFFFF"/>
                  </a:solidFill>
                </a:rPr>
                <a:t>ESA</a:t>
              </a:r>
              <a:endParaRPr lang="fr-FR" sz="9700"/>
            </a:p>
          </p:txBody>
        </p:sp>
        <p:sp>
          <p:nvSpPr>
            <p:cNvPr id="181" name="Rectangle 268"/>
            <p:cNvSpPr>
              <a:spLocks noChangeArrowheads="1"/>
            </p:cNvSpPr>
            <p:nvPr/>
          </p:nvSpPr>
          <p:spPr bwMode="auto">
            <a:xfrm>
              <a:off x="2124" y="1621"/>
              <a:ext cx="167" cy="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402" tIns="7201" rIns="14402" bIns="7201"/>
            <a:lstStyle/>
            <a:p>
              <a:pPr defTabSz="4937826"/>
              <a:r>
                <a:rPr lang="fr-FR" sz="700" b="1">
                  <a:solidFill>
                    <a:srgbClr val="FFFFFF"/>
                  </a:solidFill>
                </a:rPr>
                <a:t>GMES</a:t>
              </a:r>
              <a:endParaRPr lang="fr-FR" sz="9700"/>
            </a:p>
          </p:txBody>
        </p:sp>
        <p:sp>
          <p:nvSpPr>
            <p:cNvPr id="182" name="Text Box 269"/>
            <p:cNvSpPr txBox="1">
              <a:spLocks noChangeArrowheads="1"/>
            </p:cNvSpPr>
            <p:nvPr/>
          </p:nvSpPr>
          <p:spPr bwMode="auto">
            <a:xfrm>
              <a:off x="2775" y="1704"/>
              <a:ext cx="225" cy="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402" tIns="7201" rIns="14402" bIns="7201"/>
            <a:lstStyle/>
            <a:p>
              <a:pPr defTabSz="4937826"/>
              <a:r>
                <a:rPr lang="fr-FR" sz="700" b="1">
                  <a:solidFill>
                    <a:srgbClr val="FFFFFF"/>
                  </a:solidFill>
                </a:rPr>
                <a:t>GEOSS</a:t>
              </a:r>
              <a:endParaRPr lang="fr-FR" sz="9700"/>
            </a:p>
          </p:txBody>
        </p:sp>
        <p:sp>
          <p:nvSpPr>
            <p:cNvPr id="183" name="Text Box 270"/>
            <p:cNvSpPr txBox="1">
              <a:spLocks noChangeArrowheads="1"/>
            </p:cNvSpPr>
            <p:nvPr/>
          </p:nvSpPr>
          <p:spPr bwMode="auto">
            <a:xfrm>
              <a:off x="2398" y="1647"/>
              <a:ext cx="212" cy="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402" tIns="7201" rIns="14402" bIns="7201"/>
            <a:lstStyle/>
            <a:p>
              <a:pPr defTabSz="4937826"/>
              <a:r>
                <a:rPr lang="fr-FR" sz="700" b="1">
                  <a:solidFill>
                    <a:srgbClr val="FFFFFF"/>
                  </a:solidFill>
                </a:rPr>
                <a:t>WDC</a:t>
              </a:r>
              <a:endParaRPr lang="fr-FR" sz="9700"/>
            </a:p>
          </p:txBody>
        </p:sp>
        <p:sp>
          <p:nvSpPr>
            <p:cNvPr id="184" name="Text Box 271"/>
            <p:cNvSpPr txBox="1">
              <a:spLocks noChangeArrowheads="1"/>
            </p:cNvSpPr>
            <p:nvPr/>
          </p:nvSpPr>
          <p:spPr bwMode="auto">
            <a:xfrm>
              <a:off x="2258" y="1533"/>
              <a:ext cx="180" cy="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402" tIns="7201" rIns="14402" bIns="7201"/>
            <a:lstStyle/>
            <a:p>
              <a:pPr defTabSz="4937826"/>
              <a:r>
                <a:rPr lang="fr-FR" sz="700" b="1">
                  <a:solidFill>
                    <a:srgbClr val="FFFFFF"/>
                  </a:solidFill>
                </a:rPr>
                <a:t>EGU</a:t>
              </a:r>
              <a:endParaRPr lang="fr-FR" sz="9700"/>
            </a:p>
          </p:txBody>
        </p:sp>
        <p:graphicFrame>
          <p:nvGraphicFramePr>
            <p:cNvPr id="185" name="Object 27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5954528"/>
                </p:ext>
              </p:extLst>
            </p:nvPr>
          </p:nvGraphicFramePr>
          <p:xfrm>
            <a:off x="3290" y="1804"/>
            <a:ext cx="464" cy="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756" name="Photo Editor Photo" r:id="rId24" imgW="9495238" imgH="7935433" progId="">
                    <p:embed/>
                  </p:oleObj>
                </mc:Choice>
                <mc:Fallback>
                  <p:oleObj name="Photo Editor Photo" r:id="rId24" imgW="9495238" imgH="793543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0" y="1804"/>
                          <a:ext cx="464" cy="26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0" name="Textfeld 269"/>
          <p:cNvSpPr txBox="1"/>
          <p:nvPr/>
        </p:nvSpPr>
        <p:spPr>
          <a:xfrm>
            <a:off x="6089826" y="3981058"/>
            <a:ext cx="1322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400" dirty="0">
                <a:solidFill>
                  <a:srgbClr val="000000"/>
                </a:solidFill>
              </a:rPr>
              <a:t>AUTH (</a:t>
            </a:r>
            <a:r>
              <a:rPr lang="fr-FR" sz="400" dirty="0" err="1">
                <a:solidFill>
                  <a:srgbClr val="000000"/>
                </a:solidFill>
              </a:rPr>
              <a:t>Greece</a:t>
            </a:r>
            <a:r>
              <a:rPr lang="fr-FR" sz="400" dirty="0">
                <a:solidFill>
                  <a:srgbClr val="000000"/>
                </a:solidFill>
              </a:rPr>
              <a:t>), IPGP (France), AUTH (</a:t>
            </a:r>
            <a:r>
              <a:rPr lang="fr-FR" sz="400" dirty="0" err="1">
                <a:solidFill>
                  <a:srgbClr val="000000"/>
                </a:solidFill>
              </a:rPr>
              <a:t>Greece</a:t>
            </a:r>
            <a:r>
              <a:rPr lang="fr-FR" sz="400" dirty="0">
                <a:solidFill>
                  <a:srgbClr val="000000"/>
                </a:solidFill>
              </a:rPr>
              <a:t>), </a:t>
            </a:r>
            <a:endParaRPr lang="fr-FR" sz="400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fr-FR" sz="400" dirty="0" err="1" smtClean="0">
                <a:solidFill>
                  <a:srgbClr val="000000"/>
                </a:solidFill>
              </a:rPr>
              <a:t>Tubitak</a:t>
            </a:r>
            <a:r>
              <a:rPr lang="fr-FR" sz="400" dirty="0" smtClean="0">
                <a:solidFill>
                  <a:srgbClr val="000000"/>
                </a:solidFill>
              </a:rPr>
              <a:t> </a:t>
            </a:r>
            <a:r>
              <a:rPr lang="fr-FR" sz="400" dirty="0" err="1">
                <a:solidFill>
                  <a:srgbClr val="000000"/>
                </a:solidFill>
              </a:rPr>
              <a:t>Ulakbim</a:t>
            </a:r>
            <a:r>
              <a:rPr lang="fr-FR" sz="400" dirty="0">
                <a:solidFill>
                  <a:srgbClr val="000000"/>
                </a:solidFill>
              </a:rPr>
              <a:t> (</a:t>
            </a:r>
            <a:r>
              <a:rPr lang="fr-FR" sz="400" dirty="0" err="1">
                <a:solidFill>
                  <a:srgbClr val="000000"/>
                </a:solidFill>
              </a:rPr>
              <a:t>Turkey</a:t>
            </a:r>
            <a:r>
              <a:rPr lang="fr-FR" sz="400" dirty="0">
                <a:solidFill>
                  <a:srgbClr val="000000"/>
                </a:solidFill>
              </a:rPr>
              <a:t>), </a:t>
            </a:r>
            <a:r>
              <a:rPr lang="fr-FR" sz="400" dirty="0" err="1">
                <a:solidFill>
                  <a:srgbClr val="000000"/>
                </a:solidFill>
              </a:rPr>
              <a:t>Univ</a:t>
            </a:r>
            <a:r>
              <a:rPr lang="fr-FR" sz="400" dirty="0">
                <a:solidFill>
                  <a:srgbClr val="000000"/>
                </a:solidFill>
              </a:rPr>
              <a:t>. </a:t>
            </a:r>
            <a:r>
              <a:rPr lang="fr-FR" sz="400" dirty="0" err="1">
                <a:solidFill>
                  <a:srgbClr val="000000"/>
                </a:solidFill>
              </a:rPr>
              <a:t>patras</a:t>
            </a:r>
            <a:r>
              <a:rPr lang="fr-FR" sz="400" dirty="0">
                <a:solidFill>
                  <a:srgbClr val="000000"/>
                </a:solidFill>
              </a:rPr>
              <a:t> (</a:t>
            </a:r>
            <a:r>
              <a:rPr lang="fr-FR" sz="400" dirty="0" err="1">
                <a:solidFill>
                  <a:srgbClr val="000000"/>
                </a:solidFill>
              </a:rPr>
              <a:t>Greece</a:t>
            </a:r>
            <a:r>
              <a:rPr lang="fr-FR" sz="400" dirty="0">
                <a:solidFill>
                  <a:srgbClr val="000000"/>
                </a:solidFill>
              </a:rPr>
              <a:t>), </a:t>
            </a:r>
            <a:endParaRPr lang="fr-FR" sz="400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fr-FR" sz="400" dirty="0" smtClean="0">
                <a:solidFill>
                  <a:srgbClr val="000000"/>
                </a:solidFill>
              </a:rPr>
              <a:t>INFP </a:t>
            </a:r>
            <a:r>
              <a:rPr lang="fr-FR" sz="400" dirty="0">
                <a:solidFill>
                  <a:srgbClr val="000000"/>
                </a:solidFill>
              </a:rPr>
              <a:t>(Romania)</a:t>
            </a:r>
            <a:endParaRPr lang="de-DE" sz="400" dirty="0"/>
          </a:p>
        </p:txBody>
      </p:sp>
      <p:sp>
        <p:nvSpPr>
          <p:cNvPr id="271" name="Textfeld 270"/>
          <p:cNvSpPr txBox="1"/>
          <p:nvPr/>
        </p:nvSpPr>
        <p:spPr>
          <a:xfrm>
            <a:off x="2172028" y="3988630"/>
            <a:ext cx="12715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400" dirty="0" err="1">
                <a:solidFill>
                  <a:srgbClr val="000000"/>
                </a:solidFill>
              </a:rPr>
              <a:t>CGGVeritas</a:t>
            </a:r>
            <a:r>
              <a:rPr lang="fr-FR" sz="400" dirty="0">
                <a:solidFill>
                  <a:srgbClr val="000000"/>
                </a:solidFill>
              </a:rPr>
              <a:t> (France), DSI-</a:t>
            </a:r>
            <a:r>
              <a:rPr lang="fr-FR" sz="400" dirty="0" err="1">
                <a:solidFill>
                  <a:srgbClr val="000000"/>
                </a:solidFill>
              </a:rPr>
              <a:t>IRD,Geoazur,IPGP</a:t>
            </a:r>
            <a:r>
              <a:rPr lang="fr-FR" sz="400" dirty="0">
                <a:solidFill>
                  <a:srgbClr val="000000"/>
                </a:solidFill>
              </a:rPr>
              <a:t>, </a:t>
            </a:r>
            <a:endParaRPr lang="fr-FR" sz="400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fr-FR" sz="400" dirty="0" smtClean="0">
                <a:solidFill>
                  <a:srgbClr val="000000"/>
                </a:solidFill>
              </a:rPr>
              <a:t>IPGS</a:t>
            </a:r>
            <a:r>
              <a:rPr lang="fr-FR" sz="400" dirty="0">
                <a:solidFill>
                  <a:srgbClr val="000000"/>
                </a:solidFill>
              </a:rPr>
              <a:t>, ISTEP, Sisyphe,</a:t>
            </a:r>
            <a:endParaRPr lang="de-DE" sz="400" dirty="0"/>
          </a:p>
        </p:txBody>
      </p:sp>
      <p:sp>
        <p:nvSpPr>
          <p:cNvPr id="272" name="Textfeld 271"/>
          <p:cNvSpPr txBox="1"/>
          <p:nvPr/>
        </p:nvSpPr>
        <p:spPr>
          <a:xfrm>
            <a:off x="5672962" y="5180202"/>
            <a:ext cx="1675459" cy="7797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400" dirty="0">
                <a:solidFill>
                  <a:srgbClr val="000000"/>
                </a:solidFill>
              </a:rPr>
              <a:t>CRS4 (</a:t>
            </a:r>
            <a:r>
              <a:rPr lang="fr-FR" sz="400" dirty="0" err="1">
                <a:solidFill>
                  <a:srgbClr val="000000"/>
                </a:solidFill>
              </a:rPr>
              <a:t>Italy</a:t>
            </a:r>
            <a:r>
              <a:rPr lang="fr-FR" sz="400" dirty="0">
                <a:solidFill>
                  <a:srgbClr val="000000"/>
                </a:solidFill>
              </a:rPr>
              <a:t>), </a:t>
            </a:r>
            <a:r>
              <a:rPr lang="fr-FR" sz="400" dirty="0" err="1">
                <a:solidFill>
                  <a:srgbClr val="000000"/>
                </a:solidFill>
              </a:rPr>
              <a:t>Univ</a:t>
            </a:r>
            <a:r>
              <a:rPr lang="fr-FR" sz="400" dirty="0">
                <a:solidFill>
                  <a:srgbClr val="000000"/>
                </a:solidFill>
              </a:rPr>
              <a:t>. Genève, </a:t>
            </a:r>
            <a:r>
              <a:rPr lang="fr-FR" sz="400" dirty="0" err="1">
                <a:solidFill>
                  <a:srgbClr val="000000"/>
                </a:solidFill>
              </a:rPr>
              <a:t>Univ</a:t>
            </a:r>
            <a:r>
              <a:rPr lang="fr-FR" sz="400" dirty="0">
                <a:solidFill>
                  <a:srgbClr val="000000"/>
                </a:solidFill>
              </a:rPr>
              <a:t>. </a:t>
            </a:r>
            <a:r>
              <a:rPr lang="fr-FR" sz="400" dirty="0" err="1">
                <a:solidFill>
                  <a:srgbClr val="000000"/>
                </a:solidFill>
              </a:rPr>
              <a:t>Neuchâtel,INHGA</a:t>
            </a:r>
            <a:r>
              <a:rPr lang="fr-FR" sz="400" dirty="0">
                <a:solidFill>
                  <a:srgbClr val="000000"/>
                </a:solidFill>
              </a:rPr>
              <a:t> ( Romania), </a:t>
            </a:r>
            <a:endParaRPr lang="fr-FR" sz="400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fr-FR" sz="400" dirty="0" smtClean="0">
                <a:solidFill>
                  <a:srgbClr val="000000"/>
                </a:solidFill>
              </a:rPr>
              <a:t>Institute </a:t>
            </a:r>
            <a:r>
              <a:rPr lang="fr-FR" sz="400" dirty="0">
                <a:solidFill>
                  <a:srgbClr val="000000"/>
                </a:solidFill>
              </a:rPr>
              <a:t>for Water </a:t>
            </a:r>
            <a:r>
              <a:rPr lang="fr-FR" sz="400" dirty="0" err="1">
                <a:solidFill>
                  <a:srgbClr val="000000"/>
                </a:solidFill>
              </a:rPr>
              <a:t>Resources</a:t>
            </a:r>
            <a:r>
              <a:rPr lang="fr-FR" sz="400" dirty="0">
                <a:solidFill>
                  <a:srgbClr val="000000"/>
                </a:solidFill>
              </a:rPr>
              <a:t> "</a:t>
            </a:r>
            <a:r>
              <a:rPr lang="fr-FR" sz="400" dirty="0" err="1">
                <a:solidFill>
                  <a:srgbClr val="000000"/>
                </a:solidFill>
              </a:rPr>
              <a:t>Jaroslav</a:t>
            </a:r>
            <a:r>
              <a:rPr lang="fr-FR" sz="400" dirty="0">
                <a:solidFill>
                  <a:srgbClr val="000000"/>
                </a:solidFill>
              </a:rPr>
              <a:t> </a:t>
            </a:r>
            <a:r>
              <a:rPr lang="fr-FR" sz="400" dirty="0" err="1">
                <a:solidFill>
                  <a:srgbClr val="000000"/>
                </a:solidFill>
              </a:rPr>
              <a:t>Cerni</a:t>
            </a:r>
            <a:r>
              <a:rPr lang="fr-FR" sz="400" dirty="0">
                <a:solidFill>
                  <a:srgbClr val="000000"/>
                </a:solidFill>
              </a:rPr>
              <a:t>", </a:t>
            </a:r>
            <a:endParaRPr lang="fr-FR" sz="400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fr-FR" sz="400" dirty="0" smtClean="0">
                <a:solidFill>
                  <a:srgbClr val="000000"/>
                </a:solidFill>
              </a:rPr>
              <a:t>Belgrade </a:t>
            </a:r>
            <a:r>
              <a:rPr lang="fr-FR" sz="400" dirty="0">
                <a:solidFill>
                  <a:srgbClr val="000000"/>
                </a:solidFill>
              </a:rPr>
              <a:t>and CSASA </a:t>
            </a:r>
            <a:r>
              <a:rPr lang="fr-FR" sz="400" dirty="0" err="1">
                <a:solidFill>
                  <a:srgbClr val="000000"/>
                </a:solidFill>
              </a:rPr>
              <a:t>at</a:t>
            </a:r>
            <a:r>
              <a:rPr lang="fr-FR" sz="400" dirty="0">
                <a:solidFill>
                  <a:srgbClr val="000000"/>
                </a:solidFill>
              </a:rPr>
              <a:t> </a:t>
            </a:r>
            <a:r>
              <a:rPr lang="fr-FR" sz="400" dirty="0" err="1">
                <a:solidFill>
                  <a:srgbClr val="000000"/>
                </a:solidFill>
              </a:rPr>
              <a:t>University</a:t>
            </a:r>
            <a:r>
              <a:rPr lang="fr-FR" sz="400" dirty="0">
                <a:solidFill>
                  <a:srgbClr val="000000"/>
                </a:solidFill>
              </a:rPr>
              <a:t> of Kragujevac, </a:t>
            </a:r>
            <a:r>
              <a:rPr lang="fr-FR" sz="400" dirty="0" err="1">
                <a:solidFill>
                  <a:srgbClr val="000000"/>
                </a:solidFill>
              </a:rPr>
              <a:t>Serbia</a:t>
            </a:r>
            <a:r>
              <a:rPr lang="fr-FR" sz="400" dirty="0">
                <a:solidFill>
                  <a:srgbClr val="000000"/>
                </a:solidFill>
              </a:rPr>
              <a:t> </a:t>
            </a:r>
          </a:p>
          <a:p>
            <a:endParaRPr lang="de-DE" dirty="0"/>
          </a:p>
        </p:txBody>
      </p:sp>
      <p:sp>
        <p:nvSpPr>
          <p:cNvPr id="273" name="Textfeld 272"/>
          <p:cNvSpPr txBox="1"/>
          <p:nvPr/>
        </p:nvSpPr>
        <p:spPr>
          <a:xfrm>
            <a:off x="4430287" y="637171"/>
            <a:ext cx="428322" cy="3628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b="1" dirty="0" err="1" smtClean="0"/>
              <a:t>Flood</a:t>
            </a:r>
            <a:endParaRPr lang="de-DE" sz="700" b="1" dirty="0"/>
          </a:p>
        </p:txBody>
      </p:sp>
      <p:sp>
        <p:nvSpPr>
          <p:cNvPr id="274" name="Text Box 248"/>
          <p:cNvSpPr txBox="1">
            <a:spLocks noChangeArrowheads="1"/>
          </p:cNvSpPr>
          <p:nvPr/>
        </p:nvSpPr>
        <p:spPr bwMode="auto">
          <a:xfrm>
            <a:off x="2778500" y="5337896"/>
            <a:ext cx="1109164" cy="1777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4402" tIns="7201" rIns="14402" bIns="7201"/>
          <a:lstStyle/>
          <a:p>
            <a:pPr defTabSz="4525963">
              <a:lnSpc>
                <a:spcPct val="100000"/>
              </a:lnSpc>
            </a:pPr>
            <a:r>
              <a:rPr lang="fr-FR" sz="500" dirty="0">
                <a:solidFill>
                  <a:srgbClr val="000000"/>
                </a:solidFill>
              </a:rPr>
              <a:t>IPP-BAS (</a:t>
            </a:r>
            <a:r>
              <a:rPr lang="fr-FR" sz="500" dirty="0" err="1">
                <a:solidFill>
                  <a:srgbClr val="000000"/>
                </a:solidFill>
              </a:rPr>
              <a:t>Bulgaria</a:t>
            </a:r>
            <a:r>
              <a:rPr lang="fr-FR" sz="500" dirty="0">
                <a:solidFill>
                  <a:srgbClr val="000000"/>
                </a:solidFill>
              </a:rPr>
              <a:t>), IASA (</a:t>
            </a:r>
            <a:r>
              <a:rPr lang="fr-FR" sz="500" dirty="0" err="1">
                <a:solidFill>
                  <a:srgbClr val="000000"/>
                </a:solidFill>
              </a:rPr>
              <a:t>Greece</a:t>
            </a:r>
            <a:r>
              <a:rPr lang="fr-FR" sz="500" dirty="0">
                <a:solidFill>
                  <a:srgbClr val="000000"/>
                </a:solidFill>
              </a:rPr>
              <a:t>), </a:t>
            </a:r>
            <a:r>
              <a:rPr lang="fr-FR" sz="500" dirty="0" err="1">
                <a:solidFill>
                  <a:srgbClr val="000000"/>
                </a:solidFill>
              </a:rPr>
              <a:t>EnvVO</a:t>
            </a:r>
            <a:r>
              <a:rPr lang="fr-FR" sz="500" dirty="0">
                <a:solidFill>
                  <a:srgbClr val="000000"/>
                </a:solidFill>
              </a:rPr>
              <a:t>-SEEGRID</a:t>
            </a:r>
            <a:endParaRPr lang="fr-FR" sz="8900" dirty="0">
              <a:solidFill>
                <a:schemeClr val="tx1"/>
              </a:solidFill>
            </a:endParaRPr>
          </a:p>
        </p:txBody>
      </p:sp>
      <p:sp>
        <p:nvSpPr>
          <p:cNvPr id="275" name="Textfeld 274"/>
          <p:cNvSpPr txBox="1"/>
          <p:nvPr/>
        </p:nvSpPr>
        <p:spPr>
          <a:xfrm>
            <a:off x="2916871" y="4319612"/>
            <a:ext cx="569387" cy="3628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b="1" dirty="0" smtClean="0"/>
              <a:t>Pollution</a:t>
            </a:r>
            <a:endParaRPr lang="de-DE" sz="7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2303430" y="2896664"/>
            <a:ext cx="89479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500" dirty="0" err="1">
                <a:solidFill>
                  <a:srgbClr val="000000"/>
                </a:solidFill>
              </a:rPr>
              <a:t>Univ</a:t>
            </a:r>
            <a:r>
              <a:rPr lang="fr-FR" sz="500" dirty="0">
                <a:solidFill>
                  <a:srgbClr val="000000"/>
                </a:solidFill>
              </a:rPr>
              <a:t>. </a:t>
            </a:r>
            <a:r>
              <a:rPr lang="fr-FR" sz="500" dirty="0" err="1">
                <a:solidFill>
                  <a:srgbClr val="000000"/>
                </a:solidFill>
              </a:rPr>
              <a:t>Cantabria</a:t>
            </a:r>
            <a:r>
              <a:rPr lang="fr-FR" sz="500" dirty="0">
                <a:solidFill>
                  <a:srgbClr val="000000"/>
                </a:solidFill>
              </a:rPr>
              <a:t> – </a:t>
            </a:r>
            <a:r>
              <a:rPr lang="fr-FR" sz="500" dirty="0" smtClean="0">
                <a:solidFill>
                  <a:srgbClr val="000000"/>
                </a:solidFill>
              </a:rPr>
              <a:t>EELA2</a:t>
            </a:r>
            <a:endParaRPr lang="de-DE" sz="500" dirty="0"/>
          </a:p>
        </p:txBody>
      </p:sp>
      <p:sp>
        <p:nvSpPr>
          <p:cNvPr id="3" name="Textfeld 2"/>
          <p:cNvSpPr txBox="1"/>
          <p:nvPr/>
        </p:nvSpPr>
        <p:spPr>
          <a:xfrm>
            <a:off x="2093290" y="1759622"/>
            <a:ext cx="1414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400" dirty="0">
                <a:solidFill>
                  <a:srgbClr val="000000"/>
                </a:solidFill>
              </a:rPr>
              <a:t>CMCC (</a:t>
            </a:r>
            <a:r>
              <a:rPr lang="fr-FR" sz="400" dirty="0" err="1">
                <a:solidFill>
                  <a:srgbClr val="000000"/>
                </a:solidFill>
              </a:rPr>
              <a:t>Italy</a:t>
            </a:r>
            <a:r>
              <a:rPr lang="fr-FR" sz="400" dirty="0">
                <a:solidFill>
                  <a:srgbClr val="000000"/>
                </a:solidFill>
              </a:rPr>
              <a:t>), IPSL (France), </a:t>
            </a:r>
            <a:r>
              <a:rPr lang="fr-FR" sz="400" dirty="0" err="1">
                <a:solidFill>
                  <a:srgbClr val="000000"/>
                </a:solidFill>
              </a:rPr>
              <a:t>Univ</a:t>
            </a:r>
            <a:r>
              <a:rPr lang="fr-FR" sz="400" dirty="0">
                <a:solidFill>
                  <a:srgbClr val="000000"/>
                </a:solidFill>
              </a:rPr>
              <a:t> </a:t>
            </a:r>
            <a:r>
              <a:rPr lang="en-GB" sz="400" dirty="0">
                <a:solidFill>
                  <a:srgbClr val="000000"/>
                </a:solidFill>
              </a:rPr>
              <a:t>Cantabria</a:t>
            </a:r>
            <a:r>
              <a:rPr lang="fr-FR" sz="400" dirty="0">
                <a:solidFill>
                  <a:srgbClr val="000000"/>
                </a:solidFill>
              </a:rPr>
              <a:t> (Spain), </a:t>
            </a:r>
            <a:endParaRPr lang="fr-FR" sz="400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fr-FR" sz="400" dirty="0" smtClean="0">
                <a:solidFill>
                  <a:srgbClr val="000000"/>
                </a:solidFill>
              </a:rPr>
              <a:t>SCAI </a:t>
            </a:r>
            <a:r>
              <a:rPr lang="fr-FR" sz="400" dirty="0">
                <a:solidFill>
                  <a:srgbClr val="000000"/>
                </a:solidFill>
              </a:rPr>
              <a:t>(Germany</a:t>
            </a:r>
            <a:r>
              <a:rPr lang="fr-FR" sz="400" dirty="0" smtClean="0">
                <a:solidFill>
                  <a:srgbClr val="000000"/>
                </a:solidFill>
              </a:rPr>
              <a:t>)</a:t>
            </a:r>
            <a:endParaRPr lang="fr-FR" sz="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de-DE" dirty="0" err="1" smtClean="0"/>
              <a:t>Thanks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943903" y="6455306"/>
            <a:ext cx="2417710" cy="377887"/>
          </a:xfrm>
          <a:prstGeom prst="rect">
            <a:avLst/>
          </a:prstGeom>
        </p:spPr>
        <p:txBody>
          <a:bodyPr lIns="99761" tIns="49881" rIns="99761" bIns="49881"/>
          <a:lstStyle/>
          <a:p>
            <a:pPr>
              <a:defRPr/>
            </a:pPr>
            <a:fld id="{BC289974-6A58-4E07-849B-6A447D216AC8}" type="slidenum">
              <a:rPr lang="fi-FI" smtClean="0"/>
              <a:pPr>
                <a:defRPr/>
              </a:pPr>
              <a:t>20</a:t>
            </a:fld>
            <a:endParaRPr lang="fi-FI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68325" y="1744663"/>
            <a:ext cx="8696325" cy="3514725"/>
          </a:xfrm>
        </p:spPr>
        <p:txBody>
          <a:bodyPr anchor="ctr"/>
          <a:lstStyle/>
          <a:p>
            <a:pPr algn="ctr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943903" y="6455306"/>
            <a:ext cx="2417710" cy="377887"/>
          </a:xfrm>
          <a:prstGeom prst="rect">
            <a:avLst/>
          </a:prstGeom>
        </p:spPr>
        <p:txBody>
          <a:bodyPr lIns="99761" tIns="49881" rIns="99761" bIns="49881"/>
          <a:lstStyle/>
          <a:p>
            <a:pPr>
              <a:defRPr/>
            </a:pPr>
            <a:fld id="{BC289974-6A58-4E07-849B-6A447D216AC8}" type="slidenum">
              <a:rPr lang="fi-FI" smtClean="0"/>
              <a:pPr>
                <a:defRPr/>
              </a:pPr>
              <a:t>21</a:t>
            </a:fld>
            <a:endParaRPr lang="fi-FI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de-DE" dirty="0" smtClean="0"/>
              <a:t>Data </a:t>
            </a:r>
            <a:r>
              <a:rPr lang="de-DE" dirty="0" err="1" smtClean="0"/>
              <a:t>of</a:t>
            </a:r>
            <a:r>
              <a:rPr lang="de-DE" dirty="0" smtClean="0"/>
              <a:t> multiple </a:t>
            </a:r>
            <a:r>
              <a:rPr lang="de-DE" dirty="0" err="1" smtClean="0"/>
              <a:t>sources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formats</a:t>
            </a:r>
            <a:endParaRPr lang="de-DE" dirty="0" smtClean="0"/>
          </a:p>
          <a:p>
            <a:pPr lvl="1">
              <a:buFont typeface="Wingdings" pitchFamily="2" charset="2"/>
              <a:buChar char="§"/>
            </a:pPr>
            <a:r>
              <a:rPr lang="de-DE" dirty="0" err="1" smtClean="0"/>
              <a:t>Archived</a:t>
            </a:r>
            <a:r>
              <a:rPr lang="de-DE" dirty="0" smtClean="0"/>
              <a:t> </a:t>
            </a:r>
            <a:r>
              <a:rPr lang="de-DE" dirty="0" err="1" smtClean="0"/>
              <a:t>sensor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derived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 smtClean="0"/>
          </a:p>
          <a:p>
            <a:pPr lvl="2">
              <a:buFont typeface="Wingdings" pitchFamily="2" charset="2"/>
              <a:buChar char="§"/>
            </a:pPr>
            <a:r>
              <a:rPr lang="de-DE" dirty="0" err="1" smtClean="0"/>
              <a:t>Several</a:t>
            </a:r>
            <a:r>
              <a:rPr lang="de-DE" dirty="0" smtClean="0"/>
              <a:t> </a:t>
            </a:r>
            <a:r>
              <a:rPr lang="de-DE" dirty="0" err="1" smtClean="0"/>
              <a:t>sensor</a:t>
            </a:r>
            <a:r>
              <a:rPr lang="de-DE" dirty="0" smtClean="0"/>
              <a:t> </a:t>
            </a:r>
            <a:r>
              <a:rPr lang="de-DE" dirty="0" err="1" smtClean="0"/>
              <a:t>types</a:t>
            </a:r>
            <a:endParaRPr lang="de-DE" dirty="0" smtClean="0"/>
          </a:p>
          <a:p>
            <a:pPr lvl="2">
              <a:buFont typeface="Wingdings" pitchFamily="2" charset="2"/>
              <a:buChar char="§"/>
            </a:pPr>
            <a:r>
              <a:rPr lang="de-DE" dirty="0" err="1" smtClean="0"/>
              <a:t>Several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processing</a:t>
            </a:r>
            <a:r>
              <a:rPr lang="de-DE" dirty="0" smtClean="0"/>
              <a:t> </a:t>
            </a:r>
            <a:r>
              <a:rPr lang="de-DE" dirty="0" err="1" smtClean="0"/>
              <a:t>levels</a:t>
            </a:r>
            <a:endParaRPr lang="de-DE" dirty="0" smtClean="0"/>
          </a:p>
          <a:p>
            <a:pPr lvl="2">
              <a:buFont typeface="Wingdings" pitchFamily="2" charset="2"/>
              <a:buChar char="§"/>
            </a:pPr>
            <a:r>
              <a:rPr lang="de-DE" dirty="0" err="1" smtClean="0"/>
              <a:t>Filtering</a:t>
            </a:r>
            <a:r>
              <a:rPr lang="de-DE" dirty="0" smtClean="0"/>
              <a:t>, Subsetting, Formatting, </a:t>
            </a:r>
            <a:r>
              <a:rPr lang="de-DE" dirty="0" err="1" smtClean="0"/>
              <a:t>Gridding</a:t>
            </a:r>
            <a:r>
              <a:rPr lang="de-DE" dirty="0" smtClean="0"/>
              <a:t>, etc.</a:t>
            </a:r>
          </a:p>
          <a:p>
            <a:pPr lvl="1">
              <a:buFont typeface="Wingdings" pitchFamily="2" charset="2"/>
              <a:buChar char="§"/>
            </a:pPr>
            <a:r>
              <a:rPr lang="de-DE" dirty="0" smtClean="0"/>
              <a:t>Model </a:t>
            </a:r>
            <a:r>
              <a:rPr lang="de-DE" dirty="0" err="1" smtClean="0"/>
              <a:t>output</a:t>
            </a:r>
            <a:endParaRPr lang="de-DE" dirty="0" smtClean="0"/>
          </a:p>
          <a:p>
            <a:pPr>
              <a:buFont typeface="Wingdings" pitchFamily="2" charset="2"/>
              <a:buChar char="§"/>
            </a:pPr>
            <a:r>
              <a:rPr lang="de-DE" dirty="0" err="1" smtClean="0"/>
              <a:t>Requirement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relate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analyse</a:t>
            </a:r>
            <a:r>
              <a:rPr lang="de-DE" dirty="0" smtClean="0"/>
              <a:t> </a:t>
            </a:r>
            <a:r>
              <a:rPr lang="de-DE" dirty="0" err="1" smtClean="0"/>
              <a:t>relation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sets</a:t>
            </a:r>
            <a:endParaRPr lang="de-DE" dirty="0" smtClean="0"/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Different </a:t>
            </a:r>
            <a:r>
              <a:rPr lang="de-DE" dirty="0" err="1" smtClean="0"/>
              <a:t>providers</a:t>
            </a:r>
            <a:r>
              <a:rPr lang="de-DE" dirty="0" smtClean="0"/>
              <a:t> =&gt; different </a:t>
            </a:r>
            <a:r>
              <a:rPr lang="de-DE" dirty="0" err="1" smtClean="0"/>
              <a:t>systems</a:t>
            </a:r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4525" y="185738"/>
            <a:ext cx="8723313" cy="608012"/>
          </a:xfrm>
        </p:spPr>
        <p:txBody>
          <a:bodyPr/>
          <a:lstStyle/>
          <a:p>
            <a:r>
              <a:rPr lang="de-DE" dirty="0" smtClean="0"/>
              <a:t>Earth Science Data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943903" y="6455306"/>
            <a:ext cx="2417710" cy="377887"/>
          </a:xfrm>
          <a:prstGeom prst="rect">
            <a:avLst/>
          </a:prstGeom>
        </p:spPr>
        <p:txBody>
          <a:bodyPr lIns="99761" tIns="49881" rIns="99761" bIns="49881"/>
          <a:lstStyle/>
          <a:p>
            <a:pPr>
              <a:defRPr/>
            </a:pPr>
            <a:fld id="{BC289974-6A58-4E07-849B-6A447D216AC8}" type="slidenum">
              <a:rPr lang="fi-FI" smtClean="0"/>
              <a:pPr>
                <a:defRPr/>
              </a:pPr>
              <a:t>3</a:t>
            </a:fld>
            <a:endParaRPr lang="fi-FI" dirty="0"/>
          </a:p>
        </p:txBody>
      </p:sp>
      <p:sp>
        <p:nvSpPr>
          <p:cNvPr id="5" name="Textfeld 4"/>
          <p:cNvSpPr txBox="1"/>
          <p:nvPr/>
        </p:nvSpPr>
        <p:spPr>
          <a:xfrm>
            <a:off x="736600" y="1028700"/>
            <a:ext cx="2066591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Data </a:t>
            </a:r>
            <a:r>
              <a:rPr lang="de-DE" b="1" dirty="0" err="1" smtClean="0"/>
              <a:t>is</a:t>
            </a:r>
            <a:r>
              <a:rPr lang="de-DE" b="1" dirty="0" smtClean="0"/>
              <a:t> Central  </a:t>
            </a:r>
            <a:r>
              <a:rPr lang="de-DE" b="1" dirty="0" err="1" smtClean="0"/>
              <a:t>for</a:t>
            </a:r>
            <a:r>
              <a:rPr lang="de-DE" b="1" dirty="0" smtClean="0"/>
              <a:t> ES</a:t>
            </a:r>
            <a:endParaRPr lang="de-DE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6954538"/>
              </p:ext>
            </p:extLst>
          </p:nvPr>
        </p:nvGraphicFramePr>
        <p:xfrm>
          <a:off x="366974" y="865857"/>
          <a:ext cx="9627665" cy="5001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99" name="Title 2"/>
          <p:cNvSpPr>
            <a:spLocks noGrp="1"/>
          </p:cNvSpPr>
          <p:nvPr>
            <p:ph type="title"/>
          </p:nvPr>
        </p:nvSpPr>
        <p:spPr>
          <a:xfrm>
            <a:off x="2162268" y="46004"/>
            <a:ext cx="8199346" cy="642409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Exemplary overview</a:t>
            </a:r>
            <a:endParaRPr lang="de-DE" dirty="0" smtClean="0">
              <a:latin typeface="Arial" charset="0"/>
              <a:cs typeface="Arial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43903" y="6455306"/>
            <a:ext cx="2417710" cy="377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9761" tIns="49881" rIns="99761" bIns="49881" numCol="1" anchorCtr="0" compatLnSpc="1">
            <a:prstTxWarp prst="textNoShape">
              <a:avLst/>
            </a:prstTxWarp>
          </a:bodyPr>
          <a:lstStyle/>
          <a:p>
            <a:fld id="{7FC045B6-EC25-4D78-ADA7-6C470E35026B}" type="slidenum">
              <a:rPr lang="fi-FI"/>
              <a:pPr/>
              <a:t>4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7592888"/>
              </p:ext>
            </p:extLst>
          </p:nvPr>
        </p:nvGraphicFramePr>
        <p:xfrm>
          <a:off x="366974" y="865857"/>
          <a:ext cx="9627665" cy="5001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9" name="Title 2"/>
          <p:cNvSpPr>
            <a:spLocks noGrp="1"/>
          </p:cNvSpPr>
          <p:nvPr>
            <p:ph type="title"/>
          </p:nvPr>
        </p:nvSpPr>
        <p:spPr>
          <a:xfrm>
            <a:off x="2162268" y="46004"/>
            <a:ext cx="8199346" cy="642409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GIS </a:t>
            </a:r>
            <a:endParaRPr lang="de-DE" dirty="0" smtClean="0">
              <a:latin typeface="Arial" charset="0"/>
              <a:cs typeface="Arial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43903" y="6455306"/>
            <a:ext cx="2417710" cy="377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9761" tIns="49881" rIns="99761" bIns="49881" numCol="1" anchorCtr="0" compatLnSpc="1">
            <a:prstTxWarp prst="textNoShape">
              <a:avLst/>
            </a:prstTxWarp>
          </a:bodyPr>
          <a:lstStyle/>
          <a:p>
            <a:fld id="{7FC045B6-EC25-4D78-ADA7-6C470E35026B}" type="slidenum">
              <a:rPr lang="fi-FI"/>
              <a:pPr/>
              <a:t>5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57084" y="551633"/>
            <a:ext cx="9649617" cy="5521983"/>
          </a:xfrm>
        </p:spPr>
        <p:txBody>
          <a:bodyPr/>
          <a:lstStyle/>
          <a:p>
            <a:endParaRPr lang="de-DE" dirty="0" smtClean="0"/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Access </a:t>
            </a:r>
            <a:r>
              <a:rPr lang="de-DE" dirty="0" err="1" smtClean="0"/>
              <a:t>mostly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on OWS </a:t>
            </a:r>
          </a:p>
          <a:p>
            <a:pPr lvl="1">
              <a:buFont typeface="Wingdings" pitchFamily="2" charset="2"/>
              <a:buChar char="§"/>
            </a:pPr>
            <a:r>
              <a:rPr lang="de-DE" dirty="0" smtClean="0"/>
              <a:t>Web Service </a:t>
            </a:r>
            <a:r>
              <a:rPr lang="de-DE" dirty="0" err="1" smtClean="0"/>
              <a:t>Specifications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Open </a:t>
            </a:r>
            <a:r>
              <a:rPr lang="de-DE" dirty="0" err="1" smtClean="0"/>
              <a:t>Geospatial</a:t>
            </a:r>
            <a:r>
              <a:rPr lang="de-DE" dirty="0" smtClean="0"/>
              <a:t> </a:t>
            </a:r>
            <a:r>
              <a:rPr lang="de-DE" dirty="0" err="1" smtClean="0"/>
              <a:t>Consortium</a:t>
            </a:r>
            <a:r>
              <a:rPr lang="de-DE" dirty="0" smtClean="0"/>
              <a:t> (OGC)</a:t>
            </a:r>
          </a:p>
          <a:p>
            <a:pPr lvl="1">
              <a:buFont typeface="Wingdings" pitchFamily="2" charset="2"/>
              <a:buChar char="§"/>
            </a:pPr>
            <a:r>
              <a:rPr lang="de-DE" dirty="0" err="1" smtClean="0"/>
              <a:t>Originally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not </a:t>
            </a:r>
            <a:r>
              <a:rPr lang="de-DE" dirty="0" err="1" smtClean="0"/>
              <a:t>specify</a:t>
            </a:r>
            <a:r>
              <a:rPr lang="de-DE" dirty="0" smtClean="0"/>
              <a:t> Authentication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Authorization</a:t>
            </a:r>
            <a:endParaRPr lang="de-DE" dirty="0" smtClean="0"/>
          </a:p>
          <a:p>
            <a:pPr marL="415925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OGC </a:t>
            </a:r>
            <a:r>
              <a:rPr lang="en-US" dirty="0">
                <a:solidFill>
                  <a:srgbClr val="FF0000"/>
                </a:solidFill>
              </a:rPr>
              <a:t>Services are broadly accepted in </a:t>
            </a:r>
            <a:r>
              <a:rPr lang="en-US" dirty="0" smtClean="0">
                <a:solidFill>
                  <a:srgbClr val="FF0000"/>
                </a:solidFill>
              </a:rPr>
              <a:t>spatial data </a:t>
            </a:r>
            <a:r>
              <a:rPr lang="en-US" dirty="0">
                <a:solidFill>
                  <a:srgbClr val="FF0000"/>
                </a:solidFill>
              </a:rPr>
              <a:t>oriented ES domains</a:t>
            </a:r>
            <a:endParaRPr lang="de-DE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Work in </a:t>
            </a:r>
            <a:r>
              <a:rPr lang="de-DE" dirty="0" err="1" smtClean="0"/>
              <a:t>progress</a:t>
            </a:r>
            <a:r>
              <a:rPr lang="de-DE" dirty="0" smtClean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de-DE" dirty="0" err="1" smtClean="0"/>
              <a:t>GeoXACML</a:t>
            </a:r>
            <a:r>
              <a:rPr lang="de-DE" dirty="0" smtClean="0"/>
              <a:t> (</a:t>
            </a:r>
            <a:r>
              <a:rPr lang="de-DE" dirty="0" err="1" smtClean="0"/>
              <a:t>authorization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spatial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de-DE" dirty="0" smtClean="0"/>
              <a:t>OGC </a:t>
            </a:r>
            <a:r>
              <a:rPr lang="de-DE" dirty="0" err="1" smtClean="0"/>
              <a:t>call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OWS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Shibboleth</a:t>
            </a:r>
            <a:r>
              <a:rPr lang="de-DE" dirty="0" smtClean="0"/>
              <a:t> </a:t>
            </a:r>
            <a:r>
              <a:rPr lang="de-DE" dirty="0" err="1" smtClean="0"/>
              <a:t>interoper</a:t>
            </a:r>
            <a:r>
              <a:rPr lang="de-DE" dirty="0" smtClean="0"/>
              <a:t>. (</a:t>
            </a:r>
            <a:r>
              <a:rPr lang="de-DE" dirty="0" err="1" smtClean="0"/>
              <a:t>ref</a:t>
            </a:r>
            <a:r>
              <a:rPr lang="de-DE" dirty="0" smtClean="0"/>
              <a:t> </a:t>
            </a:r>
            <a:r>
              <a:rPr lang="de-DE" dirty="0" err="1" smtClean="0"/>
              <a:t>implementation</a:t>
            </a:r>
            <a:r>
              <a:rPr lang="de-DE" dirty="0" smtClean="0"/>
              <a:t>: http://esdin.fgi.fi/wiki/index.php/Esdin:AuthIE:Client)</a:t>
            </a:r>
            <a:endParaRPr lang="de-DE" dirty="0"/>
          </a:p>
          <a:p>
            <a:pPr lvl="1">
              <a:buFont typeface="Wingdings" pitchFamily="2" charset="2"/>
              <a:buChar char="§"/>
            </a:pPr>
            <a:r>
              <a:rPr lang="de-DE" dirty="0" smtClean="0"/>
              <a:t>OGC Authentication </a:t>
            </a:r>
            <a:r>
              <a:rPr lang="de-DE" dirty="0" err="1" smtClean="0"/>
              <a:t>Interop</a:t>
            </a:r>
            <a:r>
              <a:rPr lang="de-DE" dirty="0" smtClean="0"/>
              <a:t> Experiment:</a:t>
            </a:r>
            <a:endParaRPr lang="de-DE" dirty="0"/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The following mechanisms are planned and on test: HTTP Authentication, HTTP Cookies, SSL/X509, SAML, Shibboleth and </a:t>
            </a:r>
            <a:r>
              <a:rPr lang="en-US" dirty="0" err="1" smtClean="0"/>
              <a:t>OpenID</a:t>
            </a:r>
            <a:r>
              <a:rPr lang="en-US" dirty="0" smtClean="0"/>
              <a:t>.</a:t>
            </a:r>
          </a:p>
          <a:p>
            <a:pPr marL="838200" lvl="2" indent="0">
              <a:buNone/>
            </a:pPr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Shibboleth +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OpendID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(US) are relevant for ES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WS-Security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with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SAML/X509/Kerberos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 Developments by G-OWS, </a:t>
            </a:r>
            <a:r>
              <a:rPr lang="en-US" dirty="0" err="1" smtClean="0">
                <a:sym typeface="Wingdings" pitchFamily="2" charset="2"/>
              </a:rPr>
              <a:t>Genesi</a:t>
            </a:r>
            <a:r>
              <a:rPr lang="en-US" dirty="0" smtClean="0">
                <a:sym typeface="Wingdings" pitchFamily="2" charset="2"/>
              </a:rPr>
              <a:t>-DR (</a:t>
            </a:r>
            <a:r>
              <a:rPr lang="en-US" smtClean="0">
                <a:sym typeface="Wingdings" pitchFamily="2" charset="2"/>
              </a:rPr>
              <a:t>Elsag-Datamat</a:t>
            </a:r>
            <a:r>
              <a:rPr lang="en-US" dirty="0" smtClean="0">
                <a:sym typeface="Wingdings" pitchFamily="2" charset="2"/>
              </a:rPr>
              <a:t>), INFN OGC roadmap on the way</a:t>
            </a:r>
            <a:r>
              <a:rPr lang="de-DE" b="1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de-DE" b="1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Developments</a:t>
            </a:r>
            <a:r>
              <a:rPr lang="de-DE" dirty="0" smtClean="0">
                <a:solidFill>
                  <a:srgbClr val="FF0000"/>
                </a:solidFill>
              </a:rPr>
              <a:t>  </a:t>
            </a:r>
            <a:r>
              <a:rPr lang="de-DE" dirty="0" err="1" smtClean="0">
                <a:solidFill>
                  <a:srgbClr val="FF0000"/>
                </a:solidFill>
              </a:rPr>
              <a:t>for</a:t>
            </a:r>
            <a:r>
              <a:rPr lang="de-DE" dirty="0" smtClean="0">
                <a:solidFill>
                  <a:srgbClr val="FF0000"/>
                </a:solidFill>
              </a:rPr>
              <a:t>  Globus-OGC </a:t>
            </a:r>
            <a:r>
              <a:rPr lang="de-DE" dirty="0" err="1" smtClean="0">
                <a:solidFill>
                  <a:srgbClr val="FF0000"/>
                </a:solidFill>
              </a:rPr>
              <a:t>by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lat</a:t>
            </a:r>
            <a:r>
              <a:rPr lang="de-DE" dirty="0" smtClean="0">
                <a:solidFill>
                  <a:srgbClr val="FF0000"/>
                </a:solidFill>
              </a:rPr>
              <a:t>/</a:t>
            </a:r>
            <a:r>
              <a:rPr lang="de-DE" dirty="0" err="1" smtClean="0">
                <a:solidFill>
                  <a:srgbClr val="FF0000"/>
                </a:solidFill>
              </a:rPr>
              <a:t>lon</a:t>
            </a:r>
            <a:r>
              <a:rPr lang="de-DE" dirty="0" smtClean="0">
                <a:solidFill>
                  <a:srgbClr val="FF0000"/>
                </a:solidFill>
              </a:rPr>
              <a:t>, </a:t>
            </a:r>
            <a:r>
              <a:rPr lang="de-DE" dirty="0" err="1" smtClean="0">
                <a:solidFill>
                  <a:srgbClr val="FF0000"/>
                </a:solidFill>
              </a:rPr>
              <a:t>deegree</a:t>
            </a:r>
            <a:r>
              <a:rPr lang="de-DE" dirty="0" smtClean="0">
                <a:solidFill>
                  <a:srgbClr val="FF0000"/>
                </a:solidFill>
              </a:rPr>
              <a:t> (</a:t>
            </a:r>
            <a:r>
              <a:rPr lang="de-DE" dirty="0" err="1" smtClean="0">
                <a:solidFill>
                  <a:srgbClr val="FF0000"/>
                </a:solidFill>
              </a:rPr>
              <a:t>see</a:t>
            </a:r>
            <a:r>
              <a:rPr lang="de-DE" dirty="0" smtClean="0">
                <a:solidFill>
                  <a:srgbClr val="FF0000"/>
                </a:solidFill>
              </a:rPr>
              <a:t> also OGF-OGC)</a:t>
            </a:r>
            <a:endParaRPr lang="de-DE" dirty="0">
              <a:solidFill>
                <a:srgbClr val="FF0000"/>
              </a:solidFill>
            </a:endParaRPr>
          </a:p>
          <a:p>
            <a:pPr marL="415925" lvl="1" indent="0">
              <a:buNone/>
            </a:pPr>
            <a:endParaRPr lang="de-DE" sz="1800" dirty="0"/>
          </a:p>
          <a:p>
            <a:pPr lvl="1"/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25425" y="198438"/>
            <a:ext cx="8723313" cy="608012"/>
          </a:xfrm>
        </p:spPr>
        <p:txBody>
          <a:bodyPr/>
          <a:lstStyle/>
          <a:p>
            <a:r>
              <a:rPr lang="de-DE" dirty="0" err="1" smtClean="0"/>
              <a:t>Geographical</a:t>
            </a:r>
            <a:r>
              <a:rPr lang="de-DE" dirty="0" smtClean="0"/>
              <a:t> Information Systems  (GIS)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943903" y="6455306"/>
            <a:ext cx="2417710" cy="377887"/>
          </a:xfrm>
          <a:prstGeom prst="rect">
            <a:avLst/>
          </a:prstGeom>
        </p:spPr>
        <p:txBody>
          <a:bodyPr lIns="99761" tIns="49881" rIns="99761" bIns="49881"/>
          <a:lstStyle/>
          <a:p>
            <a:pPr>
              <a:defRPr/>
            </a:pPr>
            <a:fld id="{BC289974-6A58-4E07-849B-6A447D216AC8}" type="slidenum">
              <a:rPr lang="fi-FI" smtClean="0"/>
              <a:pPr>
                <a:defRPr/>
              </a:pPr>
              <a:t>6</a:t>
            </a:fld>
            <a:endParaRPr lang="fi-FI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737802"/>
              </p:ext>
            </p:extLst>
          </p:nvPr>
        </p:nvGraphicFramePr>
        <p:xfrm>
          <a:off x="366974" y="865856"/>
          <a:ext cx="9627665" cy="5011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9" name="Title 2"/>
          <p:cNvSpPr>
            <a:spLocks noGrp="1"/>
          </p:cNvSpPr>
          <p:nvPr>
            <p:ph type="title"/>
          </p:nvPr>
        </p:nvSpPr>
        <p:spPr>
          <a:xfrm>
            <a:off x="2162268" y="46004"/>
            <a:ext cx="8199346" cy="642409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Data Centers </a:t>
            </a:r>
            <a:endParaRPr lang="de-DE" dirty="0" smtClean="0">
              <a:latin typeface="Arial" charset="0"/>
              <a:cs typeface="Arial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43903" y="6455306"/>
            <a:ext cx="2417710" cy="377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9761" tIns="49881" rIns="99761" bIns="49881" numCol="1" anchorCtr="0" compatLnSpc="1">
            <a:prstTxWarp prst="textNoShape">
              <a:avLst/>
            </a:prstTxWarp>
          </a:bodyPr>
          <a:lstStyle/>
          <a:p>
            <a:fld id="{7FC045B6-EC25-4D78-ADA7-6C470E35026B}" type="slidenum">
              <a:rPr lang="fi-FI"/>
              <a:pPr/>
              <a:t>7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Security </a:t>
            </a:r>
            <a:r>
              <a:rPr lang="de-DE" dirty="0" err="1" smtClean="0"/>
              <a:t>environem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• OWS </a:t>
            </a:r>
            <a:r>
              <a:rPr lang="de-DE" dirty="0" err="1"/>
              <a:t>environment</a:t>
            </a:r>
            <a:r>
              <a:rPr lang="de-DE" dirty="0"/>
              <a:t>:</a:t>
            </a:r>
          </a:p>
          <a:p>
            <a:r>
              <a:rPr lang="de-DE" dirty="0"/>
              <a:t>– Not </a:t>
            </a:r>
            <a:r>
              <a:rPr lang="de-DE" dirty="0" err="1"/>
              <a:t>yet</a:t>
            </a:r>
            <a:r>
              <a:rPr lang="de-DE" dirty="0"/>
              <a:t> </a:t>
            </a:r>
            <a:r>
              <a:rPr lang="de-DE" dirty="0" err="1"/>
              <a:t>standardized</a:t>
            </a:r>
            <a:endParaRPr lang="de-DE" dirty="0"/>
          </a:p>
          <a:p>
            <a:r>
              <a:rPr lang="de-DE" dirty="0"/>
              <a:t>– Browser 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approach</a:t>
            </a:r>
            <a:r>
              <a:rPr lang="de-DE" dirty="0"/>
              <a:t>:</a:t>
            </a:r>
          </a:p>
          <a:p>
            <a:r>
              <a:rPr lang="de-DE" dirty="0"/>
              <a:t>•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security</a:t>
            </a:r>
            <a:r>
              <a:rPr lang="de-DE" dirty="0"/>
              <a:t> </a:t>
            </a:r>
            <a:r>
              <a:rPr lang="de-DE" dirty="0" err="1"/>
              <a:t>at</a:t>
            </a:r>
            <a:r>
              <a:rPr lang="de-DE" dirty="0"/>
              <a:t> all</a:t>
            </a:r>
          </a:p>
          <a:p>
            <a:r>
              <a:rPr lang="de-DE" dirty="0"/>
              <a:t>• </a:t>
            </a:r>
            <a:r>
              <a:rPr lang="de-DE" dirty="0" err="1"/>
              <a:t>OpenID</a:t>
            </a:r>
            <a:r>
              <a:rPr lang="de-DE" dirty="0"/>
              <a:t>, </a:t>
            </a:r>
            <a:r>
              <a:rPr lang="de-DE" dirty="0" err="1"/>
              <a:t>Shibboleth</a:t>
            </a:r>
            <a:endParaRPr lang="de-DE" dirty="0"/>
          </a:p>
          <a:p>
            <a:r>
              <a:rPr lang="de-DE" dirty="0"/>
              <a:t>• Username/Password (HTTP)</a:t>
            </a:r>
          </a:p>
          <a:p>
            <a:r>
              <a:rPr lang="de-DE" dirty="0"/>
              <a:t>• </a:t>
            </a:r>
            <a:r>
              <a:rPr lang="de-DE" dirty="0" err="1"/>
              <a:t>GeoDRM</a:t>
            </a:r>
            <a:endParaRPr lang="de-DE" dirty="0"/>
          </a:p>
          <a:p>
            <a:r>
              <a:rPr lang="de-DE" dirty="0"/>
              <a:t>• </a:t>
            </a:r>
            <a:r>
              <a:rPr lang="de-DE" dirty="0" err="1"/>
              <a:t>gLite</a:t>
            </a:r>
            <a:r>
              <a:rPr lang="de-DE" dirty="0"/>
              <a:t> </a:t>
            </a:r>
            <a:r>
              <a:rPr lang="de-DE" dirty="0" err="1"/>
              <a:t>environment</a:t>
            </a:r>
            <a:r>
              <a:rPr lang="de-DE" dirty="0"/>
              <a:t>:</a:t>
            </a:r>
          </a:p>
          <a:p>
            <a:r>
              <a:rPr lang="de-DE" dirty="0"/>
              <a:t>– </a:t>
            </a:r>
            <a:r>
              <a:rPr lang="de-DE" dirty="0" err="1"/>
              <a:t>Consolidated</a:t>
            </a:r>
            <a:r>
              <a:rPr lang="de-DE" dirty="0"/>
              <a:t> </a:t>
            </a:r>
            <a:r>
              <a:rPr lang="de-DE" dirty="0" err="1"/>
              <a:t>security</a:t>
            </a:r>
            <a:r>
              <a:rPr lang="de-DE" dirty="0"/>
              <a:t> </a:t>
            </a:r>
            <a:r>
              <a:rPr lang="de-DE" dirty="0" err="1"/>
              <a:t>approach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on:</a:t>
            </a:r>
          </a:p>
          <a:p>
            <a:r>
              <a:rPr lang="de-DE" dirty="0"/>
              <a:t>• X509 </a:t>
            </a:r>
            <a:r>
              <a:rPr lang="de-DE" dirty="0" err="1"/>
              <a:t>Certificates</a:t>
            </a:r>
            <a:endParaRPr lang="de-DE" dirty="0"/>
          </a:p>
          <a:p>
            <a:r>
              <a:rPr lang="de-DE" dirty="0"/>
              <a:t>• VOMS </a:t>
            </a:r>
            <a:r>
              <a:rPr lang="de-DE" dirty="0" err="1"/>
              <a:t>Proxies</a:t>
            </a:r>
            <a:endParaRPr lang="de-DE" dirty="0"/>
          </a:p>
          <a:p>
            <a:r>
              <a:rPr lang="de-DE" dirty="0"/>
              <a:t>• DN/FQAN </a:t>
            </a:r>
            <a:r>
              <a:rPr lang="de-DE" dirty="0" err="1"/>
              <a:t>matching</a:t>
            </a:r>
            <a:r>
              <a:rPr lang="de-DE" dirty="0"/>
              <a:t> </a:t>
            </a:r>
            <a:r>
              <a:rPr lang="de-DE" dirty="0" err="1"/>
              <a:t>AuthZ</a:t>
            </a:r>
            <a:endParaRPr lang="de-DE" dirty="0"/>
          </a:p>
          <a:p>
            <a:r>
              <a:rPr lang="de-DE" dirty="0"/>
              <a:t>• </a:t>
            </a:r>
            <a:r>
              <a:rPr lang="de-DE" dirty="0" err="1"/>
              <a:t>Coupling</a:t>
            </a:r>
            <a:r>
              <a:rPr lang="de-DE" dirty="0"/>
              <a:t> the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environments</a:t>
            </a:r>
            <a:r>
              <a:rPr lang="de-DE" dirty="0"/>
              <a:t>:</a:t>
            </a:r>
          </a:p>
          <a:p>
            <a:r>
              <a:rPr lang="de-DE" dirty="0"/>
              <a:t>– Client </a:t>
            </a:r>
            <a:r>
              <a:rPr lang="de-DE" dirty="0" err="1"/>
              <a:t>side</a:t>
            </a:r>
            <a:r>
              <a:rPr lang="de-DE" dirty="0"/>
              <a:t>: </a:t>
            </a:r>
            <a:r>
              <a:rPr lang="de-DE" dirty="0" err="1"/>
              <a:t>username</a:t>
            </a:r>
            <a:r>
              <a:rPr lang="de-DE" dirty="0"/>
              <a:t>/</a:t>
            </a:r>
            <a:r>
              <a:rPr lang="de-DE" dirty="0" err="1"/>
              <a:t>password</a:t>
            </a:r>
            <a:r>
              <a:rPr lang="de-DE" dirty="0"/>
              <a:t> (</a:t>
            </a:r>
            <a:r>
              <a:rPr lang="de-DE" dirty="0" err="1"/>
              <a:t>Shibboleth</a:t>
            </a:r>
            <a:r>
              <a:rPr lang="de-DE" dirty="0"/>
              <a:t>, </a:t>
            </a:r>
            <a:r>
              <a:rPr lang="de-DE" dirty="0" err="1"/>
              <a:t>OpenId</a:t>
            </a:r>
            <a:r>
              <a:rPr lang="de-DE" dirty="0"/>
              <a:t>, …)</a:t>
            </a:r>
          </a:p>
          <a:p>
            <a:r>
              <a:rPr lang="de-DE" dirty="0"/>
              <a:t>– Server </a:t>
            </a:r>
            <a:r>
              <a:rPr lang="de-DE" dirty="0" err="1"/>
              <a:t>side</a:t>
            </a:r>
            <a:r>
              <a:rPr lang="de-DE" dirty="0"/>
              <a:t>: X509 </a:t>
            </a:r>
            <a:r>
              <a:rPr lang="de-DE" dirty="0" err="1"/>
              <a:t>Certificates</a:t>
            </a:r>
            <a:r>
              <a:rPr lang="de-DE" dirty="0"/>
              <a:t>, VOMS </a:t>
            </a:r>
            <a:r>
              <a:rPr lang="de-DE" dirty="0" err="1"/>
              <a:t>Proxies</a:t>
            </a:r>
            <a:endParaRPr lang="de-DE" dirty="0"/>
          </a:p>
          <a:p>
            <a:r>
              <a:rPr lang="de-DE" dirty="0"/>
              <a:t>• </a:t>
            </a:r>
            <a:r>
              <a:rPr lang="de-DE" dirty="0" err="1"/>
              <a:t>How</a:t>
            </a:r>
            <a:r>
              <a:rPr lang="de-DE" dirty="0"/>
              <a:t>?</a:t>
            </a:r>
          </a:p>
          <a:p>
            <a:r>
              <a:rPr lang="de-DE" dirty="0"/>
              <a:t>– </a:t>
            </a:r>
            <a:r>
              <a:rPr lang="de-DE" dirty="0" err="1"/>
              <a:t>Shibboleth</a:t>
            </a:r>
            <a:r>
              <a:rPr lang="de-DE" dirty="0"/>
              <a:t> </a:t>
            </a:r>
            <a:r>
              <a:rPr lang="de-DE" dirty="0" err="1"/>
              <a:t>Credentials</a:t>
            </a:r>
            <a:r>
              <a:rPr lang="de-DE" dirty="0"/>
              <a:t> (Identity Provider)</a:t>
            </a:r>
          </a:p>
          <a:p>
            <a:r>
              <a:rPr lang="de-DE" dirty="0"/>
              <a:t>– SLCS Service (</a:t>
            </a:r>
            <a:r>
              <a:rPr lang="de-DE" dirty="0" err="1"/>
              <a:t>ShortLivedCredentialService</a:t>
            </a:r>
            <a:r>
              <a:rPr lang="de-DE" dirty="0"/>
              <a:t>)</a:t>
            </a:r>
          </a:p>
          <a:p>
            <a:r>
              <a:rPr lang="de-DE" dirty="0"/>
              <a:t>– VASH Service (</a:t>
            </a:r>
            <a:r>
              <a:rPr lang="de-DE" dirty="0" err="1"/>
              <a:t>VOMSAttributesfromShibbolethService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15781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66609" y="865958"/>
            <a:ext cx="9628395" cy="5600847"/>
          </a:xfrm>
        </p:spPr>
        <p:txBody>
          <a:bodyPr/>
          <a:lstStyle/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e.g. ESA EO data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Application for Access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Personal Registration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Different AC Methods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(S)FTP Password Auth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Proprietary Access Clients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Send physical media per mail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pPr marL="415925" lvl="1" indent="0"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§"/>
            </a:pPr>
            <a:r>
              <a:rPr lang="en-US" dirty="0"/>
              <a:t>Access to ESA data is </a:t>
            </a:r>
            <a:r>
              <a:rPr lang="en-US" dirty="0" smtClean="0"/>
              <a:t>also possible </a:t>
            </a:r>
            <a:r>
              <a:rPr lang="en-US" dirty="0"/>
              <a:t>for ES </a:t>
            </a:r>
            <a:r>
              <a:rPr lang="en-US" dirty="0" smtClean="0"/>
              <a:t>users today via the GENESI-DR infrastructure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see GENESI-DR project and follow up</a:t>
            </a:r>
            <a:endParaRPr lang="en-US" dirty="0"/>
          </a:p>
          <a:p>
            <a:r>
              <a:rPr lang="en-US" dirty="0" smtClean="0"/>
              <a:t>A first  application interface to  the GENESI infrastructure was developed by ES in EGEE-III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AA was not solved – two CAs</a:t>
            </a:r>
            <a:endParaRPr lang="en-US" dirty="0" smtClean="0">
              <a:sym typeface="Wingdings" pitchFamily="2" charset="2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98475" y="538163"/>
            <a:ext cx="8723313" cy="608012"/>
          </a:xfrm>
        </p:spPr>
        <p:txBody>
          <a:bodyPr/>
          <a:lstStyle/>
          <a:p>
            <a:r>
              <a:rPr lang="de-DE" dirty="0" smtClean="0"/>
              <a:t>Data Centers /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Spatial</a:t>
            </a:r>
            <a:r>
              <a:rPr lang="de-DE" dirty="0"/>
              <a:t> Data </a:t>
            </a:r>
            <a:r>
              <a:rPr lang="de-DE" dirty="0" err="1"/>
              <a:t>Infrastructures</a:t>
            </a:r>
            <a:r>
              <a:rPr lang="de-DE" dirty="0"/>
              <a:t> (SDI)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943903" y="6455306"/>
            <a:ext cx="2417710" cy="377887"/>
          </a:xfrm>
          <a:prstGeom prst="rect">
            <a:avLst/>
          </a:prstGeom>
        </p:spPr>
        <p:txBody>
          <a:bodyPr lIns="99761" tIns="49881" rIns="99761" bIns="49881"/>
          <a:lstStyle/>
          <a:p>
            <a:pPr>
              <a:defRPr/>
            </a:pPr>
            <a:fld id="{BC289974-6A58-4E07-849B-6A447D216AC8}" type="slidenum">
              <a:rPr lang="fi-FI" smtClean="0"/>
              <a:pPr>
                <a:defRPr/>
              </a:pPr>
              <a:t>9</a:t>
            </a:fld>
            <a:endParaRPr lang="fi-FI" dirty="0"/>
          </a:p>
        </p:txBody>
      </p:sp>
      <p:pic>
        <p:nvPicPr>
          <p:cNvPr id="5" name="Grafik 4" descr="data_propos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7766" y="756991"/>
            <a:ext cx="4362193" cy="2760222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8">
      <a:dk1>
        <a:srgbClr val="000000"/>
      </a:dk1>
      <a:lt1>
        <a:srgbClr val="FFFFFF"/>
      </a:lt1>
      <a:dk2>
        <a:srgbClr val="8D9A94"/>
      </a:dk2>
      <a:lt2>
        <a:srgbClr val="B0C0AC"/>
      </a:lt2>
      <a:accent1>
        <a:srgbClr val="5D6875"/>
      </a:accent1>
      <a:accent2>
        <a:srgbClr val="629634"/>
      </a:accent2>
      <a:accent3>
        <a:srgbClr val="FFFFFF"/>
      </a:accent3>
      <a:accent4>
        <a:srgbClr val="000000"/>
      </a:accent4>
      <a:accent5>
        <a:srgbClr val="B6B9BD"/>
      </a:accent5>
      <a:accent6>
        <a:srgbClr val="58872E"/>
      </a:accent6>
      <a:hlink>
        <a:srgbClr val="DF0029"/>
      </a:hlink>
      <a:folHlink>
        <a:srgbClr val="DCE4E4"/>
      </a:folHlink>
    </a:clrScheme>
    <a:fontScheme name="Standarddesign">
      <a:majorFont>
        <a:latin typeface="Frutiger 45 Light"/>
        <a:ea typeface=""/>
        <a:cs typeface=""/>
      </a:majorFont>
      <a:minorFont>
        <a:latin typeface="Frutiger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688975" rtl="0" eaLnBrk="0" fontAlgn="base" latinLnBrk="0" hangingPunct="0">
          <a:lnSpc>
            <a:spcPts val="255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258763" algn="l"/>
            <a:tab pos="515938" algn="l"/>
            <a:tab pos="2924175" algn="l"/>
            <a:tab pos="3181350" algn="l"/>
            <a:tab pos="3438525" algn="l"/>
          </a:tabLst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45 Light" pitchFamily="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688975" rtl="0" eaLnBrk="0" fontAlgn="base" latinLnBrk="0" hangingPunct="0">
          <a:lnSpc>
            <a:spcPts val="255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258763" algn="l"/>
            <a:tab pos="515938" algn="l"/>
            <a:tab pos="2924175" algn="l"/>
            <a:tab pos="3181350" algn="l"/>
            <a:tab pos="3438525" algn="l"/>
          </a:tabLst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45 Light" pitchFamily="6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0000"/>
        </a:dk1>
        <a:lt1>
          <a:srgbClr val="FFFFFF"/>
        </a:lt1>
        <a:dk2>
          <a:srgbClr val="8D9A94"/>
        </a:dk2>
        <a:lt2>
          <a:srgbClr val="B0C0AC"/>
        </a:lt2>
        <a:accent1>
          <a:srgbClr val="5D6875"/>
        </a:accent1>
        <a:accent2>
          <a:srgbClr val="629634"/>
        </a:accent2>
        <a:accent3>
          <a:srgbClr val="FFFFFF"/>
        </a:accent3>
        <a:accent4>
          <a:srgbClr val="000000"/>
        </a:accent4>
        <a:accent5>
          <a:srgbClr val="B6B9BD"/>
        </a:accent5>
        <a:accent6>
          <a:srgbClr val="58872E"/>
        </a:accent6>
        <a:hlink>
          <a:srgbClr val="DF0029"/>
        </a:hlink>
        <a:folHlink>
          <a:srgbClr val="DCE4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CAI-Folien-quer-d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SCAI-Folien-quer-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688975" rtl="0" eaLnBrk="0" fontAlgn="base" latinLnBrk="0" hangingPunct="0">
          <a:lnSpc>
            <a:spcPts val="255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258763" algn="l"/>
            <a:tab pos="515938" algn="l"/>
            <a:tab pos="2924175" algn="l"/>
            <a:tab pos="3181350" algn="l"/>
            <a:tab pos="3438525" algn="l"/>
          </a:tabLst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45 Light" pitchFamily="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688975" rtl="0" eaLnBrk="0" fontAlgn="base" latinLnBrk="0" hangingPunct="0">
          <a:lnSpc>
            <a:spcPts val="255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258763" algn="l"/>
            <a:tab pos="515938" algn="l"/>
            <a:tab pos="2924175" algn="l"/>
            <a:tab pos="3181350" algn="l"/>
            <a:tab pos="3438525" algn="l"/>
          </a:tabLst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45 Light" pitchFamily="64" charset="0"/>
          </a:defRPr>
        </a:defPPr>
      </a:lstStyle>
    </a:lnDef>
  </a:objectDefaults>
  <a:extraClrSchemeLst>
    <a:extraClrScheme>
      <a:clrScheme name="SCAI-Folien-quer-d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AI-Folien-quer-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AI-Folien-quer-d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AI-Folien-quer-d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AI-Folien-quer-d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AI-Folien-quer-d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AI-Folien-quer-d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andarddesign">
  <a:themeElements>
    <a:clrScheme name="2_Standarddesign 8">
      <a:dk1>
        <a:srgbClr val="000000"/>
      </a:dk1>
      <a:lt1>
        <a:srgbClr val="FFFFFF"/>
      </a:lt1>
      <a:dk2>
        <a:srgbClr val="8D9A94"/>
      </a:dk2>
      <a:lt2>
        <a:srgbClr val="B0C0AC"/>
      </a:lt2>
      <a:accent1>
        <a:srgbClr val="5D6875"/>
      </a:accent1>
      <a:accent2>
        <a:srgbClr val="629634"/>
      </a:accent2>
      <a:accent3>
        <a:srgbClr val="FFFFFF"/>
      </a:accent3>
      <a:accent4>
        <a:srgbClr val="000000"/>
      </a:accent4>
      <a:accent5>
        <a:srgbClr val="B6B9BD"/>
      </a:accent5>
      <a:accent6>
        <a:srgbClr val="58872E"/>
      </a:accent6>
      <a:hlink>
        <a:srgbClr val="DF0029"/>
      </a:hlink>
      <a:folHlink>
        <a:srgbClr val="DCE4E4"/>
      </a:folHlink>
    </a:clrScheme>
    <a:fontScheme name="2_Standarddesign">
      <a:majorFont>
        <a:latin typeface="Frutiger 45 Light"/>
        <a:ea typeface=""/>
        <a:cs typeface=""/>
      </a:majorFont>
      <a:minorFont>
        <a:latin typeface="Frutiger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688975" rtl="0" eaLnBrk="0" fontAlgn="base" latinLnBrk="0" hangingPunct="0">
          <a:lnSpc>
            <a:spcPts val="255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258763" algn="l"/>
            <a:tab pos="515938" algn="l"/>
            <a:tab pos="2924175" algn="l"/>
            <a:tab pos="3181350" algn="l"/>
            <a:tab pos="3438525" algn="l"/>
          </a:tabLst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45 Light" pitchFamily="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688975" rtl="0" eaLnBrk="0" fontAlgn="base" latinLnBrk="0" hangingPunct="0">
          <a:lnSpc>
            <a:spcPts val="255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258763" algn="l"/>
            <a:tab pos="515938" algn="l"/>
            <a:tab pos="2924175" algn="l"/>
            <a:tab pos="3181350" algn="l"/>
            <a:tab pos="3438525" algn="l"/>
          </a:tabLst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45 Light" pitchFamily="64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0000"/>
        </a:dk1>
        <a:lt1>
          <a:srgbClr val="FFFFFF"/>
        </a:lt1>
        <a:dk2>
          <a:srgbClr val="8D9A94"/>
        </a:dk2>
        <a:lt2>
          <a:srgbClr val="B0C0AC"/>
        </a:lt2>
        <a:accent1>
          <a:srgbClr val="5D6875"/>
        </a:accent1>
        <a:accent2>
          <a:srgbClr val="629634"/>
        </a:accent2>
        <a:accent3>
          <a:srgbClr val="FFFFFF"/>
        </a:accent3>
        <a:accent4>
          <a:srgbClr val="000000"/>
        </a:accent4>
        <a:accent5>
          <a:srgbClr val="B6B9BD"/>
        </a:accent5>
        <a:accent6>
          <a:srgbClr val="58872E"/>
        </a:accent6>
        <a:hlink>
          <a:srgbClr val="DF0029"/>
        </a:hlink>
        <a:folHlink>
          <a:srgbClr val="DCE4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Folienvorlage quer März 04</Template>
  <TotalTime>0</TotalTime>
  <Pages>1</Pages>
  <Words>1175</Words>
  <Application>Microsoft Office PowerPoint</Application>
  <PresentationFormat>Benutzerdefiniert</PresentationFormat>
  <Paragraphs>315</Paragraphs>
  <Slides>21</Slides>
  <Notes>6</Notes>
  <HiddenSlides>3</HiddenSlides>
  <MMClips>0</MMClips>
  <ScaleCrop>false</ScaleCrop>
  <HeadingPairs>
    <vt:vector size="6" baseType="variant">
      <vt:variant>
        <vt:lpstr>Design</vt:lpstr>
      </vt:variant>
      <vt:variant>
        <vt:i4>3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Standarddesign</vt:lpstr>
      <vt:lpstr>SCAI-Folien-quer-d</vt:lpstr>
      <vt:lpstr>2_Standarddesign</vt:lpstr>
      <vt:lpstr>Acrobat Document</vt:lpstr>
      <vt:lpstr>Photo Editor Photo</vt:lpstr>
      <vt:lpstr>PowerPoint-Präsentation</vt:lpstr>
      <vt:lpstr>ES Applications</vt:lpstr>
      <vt:lpstr>Earth Science Data</vt:lpstr>
      <vt:lpstr>Exemplary overview</vt:lpstr>
      <vt:lpstr>GIS </vt:lpstr>
      <vt:lpstr>Geographical Information Systems  (GIS) </vt:lpstr>
      <vt:lpstr>Data Centers </vt:lpstr>
      <vt:lpstr>Security environem</vt:lpstr>
      <vt:lpstr>Data Centers / Spatial Data Infrastructures (SDI)</vt:lpstr>
      <vt:lpstr>Data Centers</vt:lpstr>
      <vt:lpstr>Compute Infrastructures</vt:lpstr>
      <vt:lpstr>Compute Infrastructures</vt:lpstr>
      <vt:lpstr>Institutional Resources</vt:lpstr>
      <vt:lpstr>Institutional Resources</vt:lpstr>
      <vt:lpstr>Other resources</vt:lpstr>
      <vt:lpstr>Other resources</vt:lpstr>
      <vt:lpstr>Summary of Requirements</vt:lpstr>
      <vt:lpstr>Summary of Requirements</vt:lpstr>
      <vt:lpstr>Sources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quer</dc:title>
  <dc:creator>Fraunhofer-Gesellschaft</dc:creator>
  <cp:lastModifiedBy>horst</cp:lastModifiedBy>
  <cp:revision>1520</cp:revision>
  <cp:lastPrinted>2003-05-15T10:34:11Z</cp:lastPrinted>
  <dcterms:created xsi:type="dcterms:W3CDTF">1997-07-15T13:04:06Z</dcterms:created>
  <dcterms:modified xsi:type="dcterms:W3CDTF">2010-09-14T07:59:56Z</dcterms:modified>
</cp:coreProperties>
</file>